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62"/>
  </p:notesMasterIdLst>
  <p:sldIdLst>
    <p:sldId id="256" r:id="rId2"/>
    <p:sldId id="257" r:id="rId3"/>
    <p:sldId id="258" r:id="rId4"/>
    <p:sldId id="281" r:id="rId5"/>
    <p:sldId id="259" r:id="rId6"/>
    <p:sldId id="261" r:id="rId7"/>
    <p:sldId id="282" r:id="rId8"/>
    <p:sldId id="283" r:id="rId9"/>
    <p:sldId id="260" r:id="rId10"/>
    <p:sldId id="262" r:id="rId11"/>
    <p:sldId id="263" r:id="rId12"/>
    <p:sldId id="264" r:id="rId13"/>
    <p:sldId id="284" r:id="rId14"/>
    <p:sldId id="266" r:id="rId15"/>
    <p:sldId id="267" r:id="rId16"/>
    <p:sldId id="285" r:id="rId17"/>
    <p:sldId id="268" r:id="rId18"/>
    <p:sldId id="286" r:id="rId19"/>
    <p:sldId id="287" r:id="rId20"/>
    <p:sldId id="288" r:id="rId21"/>
    <p:sldId id="289" r:id="rId22"/>
    <p:sldId id="301" r:id="rId23"/>
    <p:sldId id="290" r:id="rId24"/>
    <p:sldId id="302" r:id="rId25"/>
    <p:sldId id="291" r:id="rId26"/>
    <p:sldId id="303" r:id="rId27"/>
    <p:sldId id="292" r:id="rId28"/>
    <p:sldId id="304" r:id="rId29"/>
    <p:sldId id="293" r:id="rId30"/>
    <p:sldId id="294" r:id="rId31"/>
    <p:sldId id="295" r:id="rId32"/>
    <p:sldId id="296" r:id="rId33"/>
    <p:sldId id="305" r:id="rId34"/>
    <p:sldId id="297" r:id="rId35"/>
    <p:sldId id="306" r:id="rId36"/>
    <p:sldId id="307" r:id="rId37"/>
    <p:sldId id="298" r:id="rId38"/>
    <p:sldId id="308" r:id="rId39"/>
    <p:sldId id="309" r:id="rId40"/>
    <p:sldId id="300" r:id="rId41"/>
    <p:sldId id="310" r:id="rId42"/>
    <p:sldId id="311" r:id="rId43"/>
    <p:sldId id="313" r:id="rId44"/>
    <p:sldId id="299" r:id="rId45"/>
    <p:sldId id="317" r:id="rId46"/>
    <p:sldId id="318" r:id="rId47"/>
    <p:sldId id="319" r:id="rId48"/>
    <p:sldId id="270" r:id="rId49"/>
    <p:sldId id="324" r:id="rId50"/>
    <p:sldId id="325" r:id="rId51"/>
    <p:sldId id="330" r:id="rId52"/>
    <p:sldId id="326" r:id="rId53"/>
    <p:sldId id="329" r:id="rId54"/>
    <p:sldId id="327" r:id="rId55"/>
    <p:sldId id="331" r:id="rId56"/>
    <p:sldId id="328" r:id="rId57"/>
    <p:sldId id="332" r:id="rId58"/>
    <p:sldId id="278" r:id="rId59"/>
    <p:sldId id="333" r:id="rId60"/>
    <p:sldId id="28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867985-7BF2-4EB5-BA6A-8FA2E7A52F5D}">
          <p14:sldIdLst>
            <p14:sldId id="256"/>
            <p14:sldId id="257"/>
            <p14:sldId id="258"/>
            <p14:sldId id="281"/>
            <p14:sldId id="259"/>
            <p14:sldId id="261"/>
            <p14:sldId id="282"/>
            <p14:sldId id="283"/>
            <p14:sldId id="260"/>
            <p14:sldId id="262"/>
            <p14:sldId id="263"/>
            <p14:sldId id="264"/>
            <p14:sldId id="284"/>
            <p14:sldId id="266"/>
            <p14:sldId id="267"/>
            <p14:sldId id="285"/>
            <p14:sldId id="268"/>
            <p14:sldId id="286"/>
            <p14:sldId id="287"/>
            <p14:sldId id="288"/>
            <p14:sldId id="289"/>
            <p14:sldId id="301"/>
            <p14:sldId id="290"/>
            <p14:sldId id="302"/>
            <p14:sldId id="291"/>
            <p14:sldId id="303"/>
            <p14:sldId id="292"/>
            <p14:sldId id="304"/>
            <p14:sldId id="293"/>
            <p14:sldId id="294"/>
            <p14:sldId id="295"/>
            <p14:sldId id="296"/>
            <p14:sldId id="305"/>
            <p14:sldId id="297"/>
            <p14:sldId id="306"/>
            <p14:sldId id="307"/>
            <p14:sldId id="298"/>
            <p14:sldId id="308"/>
            <p14:sldId id="309"/>
            <p14:sldId id="300"/>
            <p14:sldId id="310"/>
            <p14:sldId id="311"/>
            <p14:sldId id="313"/>
            <p14:sldId id="299"/>
            <p14:sldId id="317"/>
            <p14:sldId id="318"/>
            <p14:sldId id="319"/>
            <p14:sldId id="270"/>
            <p14:sldId id="324"/>
            <p14:sldId id="325"/>
            <p14:sldId id="330"/>
            <p14:sldId id="326"/>
            <p14:sldId id="329"/>
            <p14:sldId id="327"/>
            <p14:sldId id="331"/>
            <p14:sldId id="328"/>
            <p14:sldId id="332"/>
            <p14:sldId id="278"/>
            <p14:sldId id="333"/>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31E963-F7C8-4534-8AC1-04BC7BAC662E}" v="38" dt="2024-09-06T05:53:34.0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umc123@outlook.com" userId="5b1886af19991a55" providerId="LiveId" clId="{5057499A-8F20-496F-A2BA-4071B8EE6393}"/>
    <pc:docChg chg="undo custSel addSld delSld modSld sldOrd addSection delSection modSection">
      <pc:chgData name="ansumc123@outlook.com" userId="5b1886af19991a55" providerId="LiveId" clId="{5057499A-8F20-496F-A2BA-4071B8EE6393}" dt="2024-08-27T12:14:46.036" v="2066" actId="20577"/>
      <pc:docMkLst>
        <pc:docMk/>
      </pc:docMkLst>
      <pc:sldChg chg="addSp modSp new mod ord modClrScheme chgLayout">
        <pc:chgData name="ansumc123@outlook.com" userId="5b1886af19991a55" providerId="LiveId" clId="{5057499A-8F20-496F-A2BA-4071B8EE6393}" dt="2024-08-27T12:14:46.036" v="2066" actId="20577"/>
        <pc:sldMkLst>
          <pc:docMk/>
          <pc:sldMk cId="495955131" sldId="256"/>
        </pc:sldMkLst>
        <pc:spChg chg="mod ord">
          <ac:chgData name="ansumc123@outlook.com" userId="5b1886af19991a55" providerId="LiveId" clId="{5057499A-8F20-496F-A2BA-4071B8EE6393}" dt="2024-08-25T19:47:15.652" v="187" actId="2711"/>
          <ac:spMkLst>
            <pc:docMk/>
            <pc:sldMk cId="495955131" sldId="256"/>
            <ac:spMk id="2" creationId="{95BE9B4C-2F86-D528-2738-FAED725D02A6}"/>
          </ac:spMkLst>
        </pc:spChg>
        <pc:spChg chg="mod ord">
          <ac:chgData name="ansumc123@outlook.com" userId="5b1886af19991a55" providerId="LiveId" clId="{5057499A-8F20-496F-A2BA-4071B8EE6393}" dt="2024-08-25T19:47:31.618" v="188" actId="2711"/>
          <ac:spMkLst>
            <pc:docMk/>
            <pc:sldMk cId="495955131" sldId="256"/>
            <ac:spMk id="3" creationId="{6315F9BA-7389-C8EC-2117-D76827A99671}"/>
          </ac:spMkLst>
        </pc:spChg>
        <pc:spChg chg="add mod">
          <ac:chgData name="ansumc123@outlook.com" userId="5b1886af19991a55" providerId="LiveId" clId="{5057499A-8F20-496F-A2BA-4071B8EE6393}" dt="2024-08-27T12:14:46.036" v="2066" actId="20577"/>
          <ac:spMkLst>
            <pc:docMk/>
            <pc:sldMk cId="495955131" sldId="256"/>
            <ac:spMk id="4" creationId="{3B8E18B4-AA56-DED4-A0A5-9E0FB96CB87E}"/>
          </ac:spMkLst>
        </pc:spChg>
      </pc:sldChg>
      <pc:sldChg chg="modSp new mod">
        <pc:chgData name="ansumc123@outlook.com" userId="5b1886af19991a55" providerId="LiveId" clId="{5057499A-8F20-496F-A2BA-4071B8EE6393}" dt="2024-08-26T06:20:00.069" v="1565" actId="20577"/>
        <pc:sldMkLst>
          <pc:docMk/>
          <pc:sldMk cId="1694590431" sldId="257"/>
        </pc:sldMkLst>
        <pc:spChg chg="mod">
          <ac:chgData name="ansumc123@outlook.com" userId="5b1886af19991a55" providerId="LiveId" clId="{5057499A-8F20-496F-A2BA-4071B8EE6393}" dt="2024-08-25T19:59:59.659" v="320" actId="122"/>
          <ac:spMkLst>
            <pc:docMk/>
            <pc:sldMk cId="1694590431" sldId="257"/>
            <ac:spMk id="2" creationId="{E1095C67-3718-55C8-1393-01C677C28CEF}"/>
          </ac:spMkLst>
        </pc:spChg>
        <pc:spChg chg="mod">
          <ac:chgData name="ansumc123@outlook.com" userId="5b1886af19991a55" providerId="LiveId" clId="{5057499A-8F20-496F-A2BA-4071B8EE6393}" dt="2024-08-26T06:20:00.069" v="1565" actId="20577"/>
          <ac:spMkLst>
            <pc:docMk/>
            <pc:sldMk cId="1694590431" sldId="257"/>
            <ac:spMk id="3" creationId="{EEB1F8A8-7AF5-AE0F-80D8-5DF5B95CC4C0}"/>
          </ac:spMkLst>
        </pc:spChg>
      </pc:sldChg>
      <pc:sldChg chg="addSp delSp modSp add del mod">
        <pc:chgData name="ansumc123@outlook.com" userId="5b1886af19991a55" providerId="LiveId" clId="{5057499A-8F20-496F-A2BA-4071B8EE6393}" dt="2024-08-25T19:58:12.723" v="226" actId="2696"/>
        <pc:sldMkLst>
          <pc:docMk/>
          <pc:sldMk cId="2809085440" sldId="258"/>
        </pc:sldMkLst>
        <pc:spChg chg="mod">
          <ac:chgData name="ansumc123@outlook.com" userId="5b1886af19991a55" providerId="LiveId" clId="{5057499A-8F20-496F-A2BA-4071B8EE6393}" dt="2024-08-25T19:49:00.232" v="200" actId="20577"/>
          <ac:spMkLst>
            <pc:docMk/>
            <pc:sldMk cId="2809085440" sldId="258"/>
            <ac:spMk id="2" creationId="{E1095C67-3718-55C8-1393-01C677C28CEF}"/>
          </ac:spMkLst>
        </pc:spChg>
        <pc:spChg chg="del mod">
          <ac:chgData name="ansumc123@outlook.com" userId="5b1886af19991a55" providerId="LiveId" clId="{5057499A-8F20-496F-A2BA-4071B8EE6393}" dt="2024-08-25T19:56:21.386" v="213"/>
          <ac:spMkLst>
            <pc:docMk/>
            <pc:sldMk cId="2809085440" sldId="258"/>
            <ac:spMk id="3" creationId="{EEB1F8A8-7AF5-AE0F-80D8-5DF5B95CC4C0}"/>
          </ac:spMkLst>
        </pc:spChg>
        <pc:spChg chg="add mod">
          <ac:chgData name="ansumc123@outlook.com" userId="5b1886af19991a55" providerId="LiveId" clId="{5057499A-8F20-496F-A2BA-4071B8EE6393}" dt="2024-08-25T19:58:02.502" v="225" actId="14100"/>
          <ac:spMkLst>
            <pc:docMk/>
            <pc:sldMk cId="2809085440" sldId="258"/>
            <ac:spMk id="4" creationId="{174A829D-BF8F-176C-DD15-F6E0528D51B7}"/>
          </ac:spMkLst>
        </pc:spChg>
      </pc:sldChg>
      <pc:sldChg chg="modSp add mod">
        <pc:chgData name="ansumc123@outlook.com" userId="5b1886af19991a55" providerId="LiveId" clId="{5057499A-8F20-496F-A2BA-4071B8EE6393}" dt="2024-08-26T06:20:09.227" v="1566" actId="255"/>
        <pc:sldMkLst>
          <pc:docMk/>
          <pc:sldMk cId="2810941995" sldId="258"/>
        </pc:sldMkLst>
        <pc:spChg chg="mod">
          <ac:chgData name="ansumc123@outlook.com" userId="5b1886af19991a55" providerId="LiveId" clId="{5057499A-8F20-496F-A2BA-4071B8EE6393}" dt="2024-08-25T19:59:52.416" v="319" actId="122"/>
          <ac:spMkLst>
            <pc:docMk/>
            <pc:sldMk cId="2810941995" sldId="258"/>
            <ac:spMk id="2" creationId="{E1095C67-3718-55C8-1393-01C677C28CEF}"/>
          </ac:spMkLst>
        </pc:spChg>
        <pc:spChg chg="mod">
          <ac:chgData name="ansumc123@outlook.com" userId="5b1886af19991a55" providerId="LiveId" clId="{5057499A-8F20-496F-A2BA-4071B8EE6393}" dt="2024-08-26T06:20:09.227" v="1566" actId="255"/>
          <ac:spMkLst>
            <pc:docMk/>
            <pc:sldMk cId="2810941995" sldId="258"/>
            <ac:spMk id="3" creationId="{EEB1F8A8-7AF5-AE0F-80D8-5DF5B95CC4C0}"/>
          </ac:spMkLst>
        </pc:spChg>
      </pc:sldChg>
      <pc:sldChg chg="modSp add mod">
        <pc:chgData name="ansumc123@outlook.com" userId="5b1886af19991a55" providerId="LiveId" clId="{5057499A-8F20-496F-A2BA-4071B8EE6393}" dt="2024-08-26T06:20:21.467" v="1567" actId="255"/>
        <pc:sldMkLst>
          <pc:docMk/>
          <pc:sldMk cId="1428018281" sldId="259"/>
        </pc:sldMkLst>
        <pc:spChg chg="mod">
          <ac:chgData name="ansumc123@outlook.com" userId="5b1886af19991a55" providerId="LiveId" clId="{5057499A-8F20-496F-A2BA-4071B8EE6393}" dt="2024-08-25T20:03:57.346" v="349" actId="20577"/>
          <ac:spMkLst>
            <pc:docMk/>
            <pc:sldMk cId="1428018281" sldId="259"/>
            <ac:spMk id="2" creationId="{E1095C67-3718-55C8-1393-01C677C28CEF}"/>
          </ac:spMkLst>
        </pc:spChg>
        <pc:spChg chg="mod">
          <ac:chgData name="ansumc123@outlook.com" userId="5b1886af19991a55" providerId="LiveId" clId="{5057499A-8F20-496F-A2BA-4071B8EE6393}" dt="2024-08-26T06:20:21.467" v="1567" actId="255"/>
          <ac:spMkLst>
            <pc:docMk/>
            <pc:sldMk cId="1428018281" sldId="259"/>
            <ac:spMk id="3" creationId="{EEB1F8A8-7AF5-AE0F-80D8-5DF5B95CC4C0}"/>
          </ac:spMkLst>
        </pc:spChg>
      </pc:sldChg>
      <pc:sldChg chg="addSp modSp add mod">
        <pc:chgData name="ansumc123@outlook.com" userId="5b1886af19991a55" providerId="LiveId" clId="{5057499A-8F20-496F-A2BA-4071B8EE6393}" dt="2024-08-26T07:24:17.811" v="1853" actId="14100"/>
        <pc:sldMkLst>
          <pc:docMk/>
          <pc:sldMk cId="2587182829" sldId="260"/>
        </pc:sldMkLst>
        <pc:spChg chg="mod">
          <ac:chgData name="ansumc123@outlook.com" userId="5b1886af19991a55" providerId="LiveId" clId="{5057499A-8F20-496F-A2BA-4071B8EE6393}" dt="2024-08-25T20:10:08.654" v="409" actId="20577"/>
          <ac:spMkLst>
            <pc:docMk/>
            <pc:sldMk cId="2587182829" sldId="260"/>
            <ac:spMk id="2" creationId="{E1095C67-3718-55C8-1393-01C677C28CEF}"/>
          </ac:spMkLst>
        </pc:spChg>
        <pc:spChg chg="mod">
          <ac:chgData name="ansumc123@outlook.com" userId="5b1886af19991a55" providerId="LiveId" clId="{5057499A-8F20-496F-A2BA-4071B8EE6393}" dt="2024-08-26T06:20:57.289" v="1571" actId="255"/>
          <ac:spMkLst>
            <pc:docMk/>
            <pc:sldMk cId="2587182829" sldId="260"/>
            <ac:spMk id="3" creationId="{EEB1F8A8-7AF5-AE0F-80D8-5DF5B95CC4C0}"/>
          </ac:spMkLst>
        </pc:spChg>
        <pc:picChg chg="add mod modCrop">
          <ac:chgData name="ansumc123@outlook.com" userId="5b1886af19991a55" providerId="LiveId" clId="{5057499A-8F20-496F-A2BA-4071B8EE6393}" dt="2024-08-26T07:24:17.811" v="1853" actId="14100"/>
          <ac:picMkLst>
            <pc:docMk/>
            <pc:sldMk cId="2587182829" sldId="260"/>
            <ac:picMk id="5" creationId="{AAB4183D-E40B-694E-554C-8B6875ADB9EF}"/>
          </ac:picMkLst>
        </pc:picChg>
      </pc:sldChg>
      <pc:sldChg chg="addSp delSp modSp add mod modClrScheme chgLayout">
        <pc:chgData name="ansumc123@outlook.com" userId="5b1886af19991a55" providerId="LiveId" clId="{5057499A-8F20-496F-A2BA-4071B8EE6393}" dt="2024-08-26T06:20:49.044" v="1570" actId="14100"/>
        <pc:sldMkLst>
          <pc:docMk/>
          <pc:sldMk cId="1499244585" sldId="261"/>
        </pc:sldMkLst>
        <pc:spChg chg="mod ord">
          <ac:chgData name="ansumc123@outlook.com" userId="5b1886af19991a55" providerId="LiveId" clId="{5057499A-8F20-496F-A2BA-4071B8EE6393}" dt="2024-08-25T20:14:00.699" v="440" actId="700"/>
          <ac:spMkLst>
            <pc:docMk/>
            <pc:sldMk cId="1499244585" sldId="261"/>
            <ac:spMk id="2" creationId="{E1095C67-3718-55C8-1393-01C677C28CEF}"/>
          </ac:spMkLst>
        </pc:spChg>
        <pc:spChg chg="add del mod ord">
          <ac:chgData name="ansumc123@outlook.com" userId="5b1886af19991a55" providerId="LiveId" clId="{5057499A-8F20-496F-A2BA-4071B8EE6393}" dt="2024-08-25T20:14:00.699" v="440" actId="700"/>
          <ac:spMkLst>
            <pc:docMk/>
            <pc:sldMk cId="1499244585" sldId="261"/>
            <ac:spMk id="3" creationId="{EEB1F8A8-7AF5-AE0F-80D8-5DF5B95CC4C0}"/>
          </ac:spMkLst>
        </pc:spChg>
        <pc:spChg chg="add del mod ord">
          <ac:chgData name="ansumc123@outlook.com" userId="5b1886af19991a55" providerId="LiveId" clId="{5057499A-8F20-496F-A2BA-4071B8EE6393}" dt="2024-08-25T20:13:42.386" v="439" actId="700"/>
          <ac:spMkLst>
            <pc:docMk/>
            <pc:sldMk cId="1499244585" sldId="261"/>
            <ac:spMk id="4" creationId="{9B83F3BD-0E85-1FBB-5B3C-C47885B8C02F}"/>
          </ac:spMkLst>
        </pc:spChg>
        <pc:spChg chg="add del mod ord">
          <ac:chgData name="ansumc123@outlook.com" userId="5b1886af19991a55" providerId="LiveId" clId="{5057499A-8F20-496F-A2BA-4071B8EE6393}" dt="2024-08-25T20:13:42.386" v="439" actId="700"/>
          <ac:spMkLst>
            <pc:docMk/>
            <pc:sldMk cId="1499244585" sldId="261"/>
            <ac:spMk id="5" creationId="{F3915002-5E5A-05B4-BE29-7DF8C51201C8}"/>
          </ac:spMkLst>
        </pc:spChg>
        <pc:spChg chg="add del mod">
          <ac:chgData name="ansumc123@outlook.com" userId="5b1886af19991a55" providerId="LiveId" clId="{5057499A-8F20-496F-A2BA-4071B8EE6393}" dt="2024-08-25T20:12:56.988" v="434" actId="22"/>
          <ac:spMkLst>
            <pc:docMk/>
            <pc:sldMk cId="1499244585" sldId="261"/>
            <ac:spMk id="7" creationId="{B9ED9443-48B9-9384-8424-6B5B59D16BFA}"/>
          </ac:spMkLst>
        </pc:spChg>
        <pc:spChg chg="add del mod ord">
          <ac:chgData name="ansumc123@outlook.com" userId="5b1886af19991a55" providerId="LiveId" clId="{5057499A-8F20-496F-A2BA-4071B8EE6393}" dt="2024-08-25T20:13:37.513" v="438" actId="700"/>
          <ac:spMkLst>
            <pc:docMk/>
            <pc:sldMk cId="1499244585" sldId="261"/>
            <ac:spMk id="8" creationId="{6F7E286B-3B34-B3C1-8228-9123AE3B81E0}"/>
          </ac:spMkLst>
        </pc:spChg>
        <pc:spChg chg="add del mod ord">
          <ac:chgData name="ansumc123@outlook.com" userId="5b1886af19991a55" providerId="LiveId" clId="{5057499A-8F20-496F-A2BA-4071B8EE6393}" dt="2024-08-25T20:13:37.513" v="438" actId="700"/>
          <ac:spMkLst>
            <pc:docMk/>
            <pc:sldMk cId="1499244585" sldId="261"/>
            <ac:spMk id="9" creationId="{4918A77D-F5B6-9640-405A-AD94C0C378B4}"/>
          </ac:spMkLst>
        </pc:spChg>
        <pc:spChg chg="add del mod ord">
          <ac:chgData name="ansumc123@outlook.com" userId="5b1886af19991a55" providerId="LiveId" clId="{5057499A-8F20-496F-A2BA-4071B8EE6393}" dt="2024-08-25T20:13:37.513" v="438" actId="700"/>
          <ac:spMkLst>
            <pc:docMk/>
            <pc:sldMk cId="1499244585" sldId="261"/>
            <ac:spMk id="10" creationId="{32DC4BAC-D0A7-9120-1A1C-7D89C8451CD0}"/>
          </ac:spMkLst>
        </pc:spChg>
        <pc:spChg chg="add del mod ord">
          <ac:chgData name="ansumc123@outlook.com" userId="5b1886af19991a55" providerId="LiveId" clId="{5057499A-8F20-496F-A2BA-4071B8EE6393}" dt="2024-08-25T20:13:37.513" v="438" actId="700"/>
          <ac:spMkLst>
            <pc:docMk/>
            <pc:sldMk cId="1499244585" sldId="261"/>
            <ac:spMk id="11" creationId="{889B882B-0D5E-914A-F87C-27A35D2BBD12}"/>
          </ac:spMkLst>
        </pc:spChg>
        <pc:spChg chg="add mod ord">
          <ac:chgData name="ansumc123@outlook.com" userId="5b1886af19991a55" providerId="LiveId" clId="{5057499A-8F20-496F-A2BA-4071B8EE6393}" dt="2024-08-25T20:25:29.328" v="981" actId="12"/>
          <ac:spMkLst>
            <pc:docMk/>
            <pc:sldMk cId="1499244585" sldId="261"/>
            <ac:spMk id="12" creationId="{2E6F05F7-1EAB-F6AE-05F9-2B871079032C}"/>
          </ac:spMkLst>
        </pc:spChg>
        <pc:spChg chg="add mod ord">
          <ac:chgData name="ansumc123@outlook.com" userId="5b1886af19991a55" providerId="LiveId" clId="{5057499A-8F20-496F-A2BA-4071B8EE6393}" dt="2024-08-25T20:26:18.613" v="1079" actId="20577"/>
          <ac:spMkLst>
            <pc:docMk/>
            <pc:sldMk cId="1499244585" sldId="261"/>
            <ac:spMk id="13" creationId="{2C68120B-DE71-C5CF-8507-AF1A03C14DA3}"/>
          </ac:spMkLst>
        </pc:spChg>
        <pc:spChg chg="add del">
          <ac:chgData name="ansumc123@outlook.com" userId="5b1886af19991a55" providerId="LiveId" clId="{5057499A-8F20-496F-A2BA-4071B8EE6393}" dt="2024-08-25T20:14:28.389" v="442" actId="22"/>
          <ac:spMkLst>
            <pc:docMk/>
            <pc:sldMk cId="1499244585" sldId="261"/>
            <ac:spMk id="15" creationId="{2827CF4A-4DC1-BBA3-157A-54C6FFBE2757}"/>
          </ac:spMkLst>
        </pc:spChg>
        <pc:spChg chg="add mod">
          <ac:chgData name="ansumc123@outlook.com" userId="5b1886af19991a55" providerId="LiveId" clId="{5057499A-8F20-496F-A2BA-4071B8EE6393}" dt="2024-08-26T06:20:49.044" v="1570" actId="14100"/>
          <ac:spMkLst>
            <pc:docMk/>
            <pc:sldMk cId="1499244585" sldId="261"/>
            <ac:spMk id="16" creationId="{10029E9A-D7BC-21A6-F84B-7D6F2F32BC26}"/>
          </ac:spMkLst>
        </pc:spChg>
      </pc:sldChg>
      <pc:sldChg chg="addSp delSp modSp add mod">
        <pc:chgData name="ansumc123@outlook.com" userId="5b1886af19991a55" providerId="LiveId" clId="{5057499A-8F20-496F-A2BA-4071B8EE6393}" dt="2024-08-26T07:24:23.338" v="1854" actId="14100"/>
        <pc:sldMkLst>
          <pc:docMk/>
          <pc:sldMk cId="2422022468" sldId="262"/>
        </pc:sldMkLst>
        <pc:spChg chg="mod">
          <ac:chgData name="ansumc123@outlook.com" userId="5b1886af19991a55" providerId="LiveId" clId="{5057499A-8F20-496F-A2BA-4071B8EE6393}" dt="2024-08-26T06:21:20.693" v="1577" actId="20577"/>
          <ac:spMkLst>
            <pc:docMk/>
            <pc:sldMk cId="2422022468" sldId="262"/>
            <ac:spMk id="3" creationId="{EEB1F8A8-7AF5-AE0F-80D8-5DF5B95CC4C0}"/>
          </ac:spMkLst>
        </pc:spChg>
        <pc:picChg chg="del">
          <ac:chgData name="ansumc123@outlook.com" userId="5b1886af19991a55" providerId="LiveId" clId="{5057499A-8F20-496F-A2BA-4071B8EE6393}" dt="2024-08-25T21:05:51.216" v="1315" actId="478"/>
          <ac:picMkLst>
            <pc:docMk/>
            <pc:sldMk cId="2422022468" sldId="262"/>
            <ac:picMk id="5" creationId="{AAB4183D-E40B-694E-554C-8B6875ADB9EF}"/>
          </ac:picMkLst>
        </pc:picChg>
        <pc:picChg chg="add del mod modCrop">
          <ac:chgData name="ansumc123@outlook.com" userId="5b1886af19991a55" providerId="LiveId" clId="{5057499A-8F20-496F-A2BA-4071B8EE6393}" dt="2024-08-25T21:08:58.844" v="1323" actId="478"/>
          <ac:picMkLst>
            <pc:docMk/>
            <pc:sldMk cId="2422022468" sldId="262"/>
            <ac:picMk id="6" creationId="{CD341DE4-E330-B6CB-F36F-2CBAE95EDCFF}"/>
          </ac:picMkLst>
        </pc:picChg>
        <pc:picChg chg="add mod modCrop">
          <ac:chgData name="ansumc123@outlook.com" userId="5b1886af19991a55" providerId="LiveId" clId="{5057499A-8F20-496F-A2BA-4071B8EE6393}" dt="2024-08-26T07:24:23.338" v="1854" actId="14100"/>
          <ac:picMkLst>
            <pc:docMk/>
            <pc:sldMk cId="2422022468" sldId="262"/>
            <ac:picMk id="8" creationId="{3F433947-A2C7-5A27-1009-F668D8F7E1F4}"/>
          </ac:picMkLst>
        </pc:picChg>
      </pc:sldChg>
      <pc:sldChg chg="addSp delSp modSp add mod">
        <pc:chgData name="ansumc123@outlook.com" userId="5b1886af19991a55" providerId="LiveId" clId="{5057499A-8F20-496F-A2BA-4071B8EE6393}" dt="2024-08-26T07:24:01.027" v="1851" actId="732"/>
        <pc:sldMkLst>
          <pc:docMk/>
          <pc:sldMk cId="2077724045" sldId="263"/>
        </pc:sldMkLst>
        <pc:spChg chg="mod">
          <ac:chgData name="ansumc123@outlook.com" userId="5b1886af19991a55" providerId="LiveId" clId="{5057499A-8F20-496F-A2BA-4071B8EE6393}" dt="2024-08-26T06:21:30.064" v="1578" actId="255"/>
          <ac:spMkLst>
            <pc:docMk/>
            <pc:sldMk cId="2077724045" sldId="263"/>
            <ac:spMk id="3" creationId="{EEB1F8A8-7AF5-AE0F-80D8-5DF5B95CC4C0}"/>
          </ac:spMkLst>
        </pc:spChg>
        <pc:picChg chg="add mod modCrop">
          <ac:chgData name="ansumc123@outlook.com" userId="5b1886af19991a55" providerId="LiveId" clId="{5057499A-8F20-496F-A2BA-4071B8EE6393}" dt="2024-08-26T07:23:46.605" v="1848" actId="14100"/>
          <ac:picMkLst>
            <pc:docMk/>
            <pc:sldMk cId="2077724045" sldId="263"/>
            <ac:picMk id="5" creationId="{F59ED5A9-C10F-5C11-2489-94DC40A3E60E}"/>
          </ac:picMkLst>
        </pc:picChg>
        <pc:picChg chg="add mod modCrop">
          <ac:chgData name="ansumc123@outlook.com" userId="5b1886af19991a55" providerId="LiveId" clId="{5057499A-8F20-496F-A2BA-4071B8EE6393}" dt="2024-08-26T07:24:01.027" v="1851" actId="732"/>
          <ac:picMkLst>
            <pc:docMk/>
            <pc:sldMk cId="2077724045" sldId="263"/>
            <ac:picMk id="7" creationId="{78514A96-5042-D81E-69CC-597834514787}"/>
          </ac:picMkLst>
        </pc:picChg>
        <pc:picChg chg="del">
          <ac:chgData name="ansumc123@outlook.com" userId="5b1886af19991a55" providerId="LiveId" clId="{5057499A-8F20-496F-A2BA-4071B8EE6393}" dt="2024-08-26T05:45:22.434" v="1342" actId="478"/>
          <ac:picMkLst>
            <pc:docMk/>
            <pc:sldMk cId="2077724045" sldId="263"/>
            <ac:picMk id="8" creationId="{3F433947-A2C7-5A27-1009-F668D8F7E1F4}"/>
          </ac:picMkLst>
        </pc:picChg>
      </pc:sldChg>
      <pc:sldChg chg="addSp delSp modSp add mod">
        <pc:chgData name="ansumc123@outlook.com" userId="5b1886af19991a55" providerId="LiveId" clId="{5057499A-8F20-496F-A2BA-4071B8EE6393}" dt="2024-08-26T07:24:39.363" v="1857" actId="14100"/>
        <pc:sldMkLst>
          <pc:docMk/>
          <pc:sldMk cId="1484452689" sldId="264"/>
        </pc:sldMkLst>
        <pc:spChg chg="mod">
          <ac:chgData name="ansumc123@outlook.com" userId="5b1886af19991a55" providerId="LiveId" clId="{5057499A-8F20-496F-A2BA-4071B8EE6393}" dt="2024-08-26T06:21:39.436" v="1579" actId="255"/>
          <ac:spMkLst>
            <pc:docMk/>
            <pc:sldMk cId="1484452689" sldId="264"/>
            <ac:spMk id="3" creationId="{EEB1F8A8-7AF5-AE0F-80D8-5DF5B95CC4C0}"/>
          </ac:spMkLst>
        </pc:spChg>
        <pc:picChg chg="del">
          <ac:chgData name="ansumc123@outlook.com" userId="5b1886af19991a55" providerId="LiveId" clId="{5057499A-8F20-496F-A2BA-4071B8EE6393}" dt="2024-08-26T06:04:26.781" v="1496" actId="478"/>
          <ac:picMkLst>
            <pc:docMk/>
            <pc:sldMk cId="1484452689" sldId="264"/>
            <ac:picMk id="5" creationId="{F59ED5A9-C10F-5C11-2489-94DC40A3E60E}"/>
          </ac:picMkLst>
        </pc:picChg>
        <pc:picChg chg="add mod modCrop">
          <ac:chgData name="ansumc123@outlook.com" userId="5b1886af19991a55" providerId="LiveId" clId="{5057499A-8F20-496F-A2BA-4071B8EE6393}" dt="2024-08-26T07:24:39.363" v="1857" actId="14100"/>
          <ac:picMkLst>
            <pc:docMk/>
            <pc:sldMk cId="1484452689" sldId="264"/>
            <ac:picMk id="6" creationId="{F00AD30E-7790-0FFB-7DED-99C296FA9377}"/>
          </ac:picMkLst>
        </pc:picChg>
        <pc:picChg chg="del">
          <ac:chgData name="ansumc123@outlook.com" userId="5b1886af19991a55" providerId="LiveId" clId="{5057499A-8F20-496F-A2BA-4071B8EE6393}" dt="2024-08-26T06:04:29.214" v="1497" actId="478"/>
          <ac:picMkLst>
            <pc:docMk/>
            <pc:sldMk cId="1484452689" sldId="264"/>
            <ac:picMk id="7" creationId="{78514A96-5042-D81E-69CC-597834514787}"/>
          </ac:picMkLst>
        </pc:picChg>
      </pc:sldChg>
      <pc:sldChg chg="addSp delSp modSp add mod">
        <pc:chgData name="ansumc123@outlook.com" userId="5b1886af19991a55" providerId="LiveId" clId="{5057499A-8F20-496F-A2BA-4071B8EE6393}" dt="2024-08-26T07:24:53.313" v="1859" actId="14100"/>
        <pc:sldMkLst>
          <pc:docMk/>
          <pc:sldMk cId="977260874" sldId="265"/>
        </pc:sldMkLst>
        <pc:spChg chg="mod">
          <ac:chgData name="ansumc123@outlook.com" userId="5b1886af19991a55" providerId="LiveId" clId="{5057499A-8F20-496F-A2BA-4071B8EE6393}" dt="2024-08-26T06:27:18.266" v="1614" actId="14100"/>
          <ac:spMkLst>
            <pc:docMk/>
            <pc:sldMk cId="977260874" sldId="265"/>
            <ac:spMk id="3" creationId="{EEB1F8A8-7AF5-AE0F-80D8-5DF5B95CC4C0}"/>
          </ac:spMkLst>
        </pc:spChg>
        <pc:graphicFrameChg chg="add del mod modGraphic">
          <ac:chgData name="ansumc123@outlook.com" userId="5b1886af19991a55" providerId="LiveId" clId="{5057499A-8F20-496F-A2BA-4071B8EE6393}" dt="2024-08-26T06:24:28.554" v="1585" actId="478"/>
          <ac:graphicFrameMkLst>
            <pc:docMk/>
            <pc:sldMk cId="977260874" sldId="265"/>
            <ac:graphicFrameMk id="4" creationId="{F545B5FB-61D8-441D-86DC-1453F312B58F}"/>
          </ac:graphicFrameMkLst>
        </pc:graphicFrameChg>
        <pc:graphicFrameChg chg="add mod modGraphic">
          <ac:chgData name="ansumc123@outlook.com" userId="5b1886af19991a55" providerId="LiveId" clId="{5057499A-8F20-496F-A2BA-4071B8EE6393}" dt="2024-08-26T07:24:53.313" v="1859" actId="14100"/>
          <ac:graphicFrameMkLst>
            <pc:docMk/>
            <pc:sldMk cId="977260874" sldId="265"/>
            <ac:graphicFrameMk id="5" creationId="{F545B5FB-61D8-441D-86DC-1453F312B58F}"/>
          </ac:graphicFrameMkLst>
        </pc:graphicFrameChg>
        <pc:picChg chg="del">
          <ac:chgData name="ansumc123@outlook.com" userId="5b1886af19991a55" providerId="LiveId" clId="{5057499A-8F20-496F-A2BA-4071B8EE6393}" dt="2024-08-26T06:12:38.488" v="1560" actId="478"/>
          <ac:picMkLst>
            <pc:docMk/>
            <pc:sldMk cId="977260874" sldId="265"/>
            <ac:picMk id="6" creationId="{F00AD30E-7790-0FFB-7DED-99C296FA9377}"/>
          </ac:picMkLst>
        </pc:picChg>
      </pc:sldChg>
      <pc:sldChg chg="addSp delSp modSp add mod">
        <pc:chgData name="ansumc123@outlook.com" userId="5b1886af19991a55" providerId="LiveId" clId="{5057499A-8F20-496F-A2BA-4071B8EE6393}" dt="2024-08-26T07:25:01.719" v="1860" actId="14100"/>
        <pc:sldMkLst>
          <pc:docMk/>
          <pc:sldMk cId="777459013" sldId="266"/>
        </pc:sldMkLst>
        <pc:spChg chg="mod">
          <ac:chgData name="ansumc123@outlook.com" userId="5b1886af19991a55" providerId="LiveId" clId="{5057499A-8F20-496F-A2BA-4071B8EE6393}" dt="2024-08-26T06:29:18.694" v="1683" actId="20577"/>
          <ac:spMkLst>
            <pc:docMk/>
            <pc:sldMk cId="777459013" sldId="266"/>
            <ac:spMk id="3" creationId="{EEB1F8A8-7AF5-AE0F-80D8-5DF5B95CC4C0}"/>
          </ac:spMkLst>
        </pc:spChg>
        <pc:graphicFrameChg chg="del mod">
          <ac:chgData name="ansumc123@outlook.com" userId="5b1886af19991a55" providerId="LiveId" clId="{5057499A-8F20-496F-A2BA-4071B8EE6393}" dt="2024-08-26T06:28:15.064" v="1652" actId="478"/>
          <ac:graphicFrameMkLst>
            <pc:docMk/>
            <pc:sldMk cId="777459013" sldId="266"/>
            <ac:graphicFrameMk id="5" creationId="{F545B5FB-61D8-441D-86DC-1453F312B58F}"/>
          </ac:graphicFrameMkLst>
        </pc:graphicFrameChg>
        <pc:picChg chg="add mod">
          <ac:chgData name="ansumc123@outlook.com" userId="5b1886af19991a55" providerId="LiveId" clId="{5057499A-8F20-496F-A2BA-4071B8EE6393}" dt="2024-08-26T06:40:28.988" v="1691" actId="1076"/>
          <ac:picMkLst>
            <pc:docMk/>
            <pc:sldMk cId="777459013" sldId="266"/>
            <ac:picMk id="6" creationId="{A1245ACD-29E6-C4DC-D783-088D959789C0}"/>
          </ac:picMkLst>
        </pc:picChg>
        <pc:picChg chg="add mod">
          <ac:chgData name="ansumc123@outlook.com" userId="5b1886af19991a55" providerId="LiveId" clId="{5057499A-8F20-496F-A2BA-4071B8EE6393}" dt="2024-08-26T07:25:01.719" v="1860" actId="14100"/>
          <ac:picMkLst>
            <pc:docMk/>
            <pc:sldMk cId="777459013" sldId="266"/>
            <ac:picMk id="8" creationId="{B3B5E656-E65A-08BF-5A8B-1CD83293F35F}"/>
          </ac:picMkLst>
        </pc:picChg>
      </pc:sldChg>
      <pc:sldChg chg="addSp delSp modSp add mod">
        <pc:chgData name="ansumc123@outlook.com" userId="5b1886af19991a55" providerId="LiveId" clId="{5057499A-8F20-496F-A2BA-4071B8EE6393}" dt="2024-08-26T07:25:11.299" v="1861" actId="14100"/>
        <pc:sldMkLst>
          <pc:docMk/>
          <pc:sldMk cId="2305289120" sldId="267"/>
        </pc:sldMkLst>
        <pc:spChg chg="mod">
          <ac:chgData name="ansumc123@outlook.com" userId="5b1886af19991a55" providerId="LiveId" clId="{5057499A-8F20-496F-A2BA-4071B8EE6393}" dt="2024-08-26T06:42:17.054" v="1695" actId="20577"/>
          <ac:spMkLst>
            <pc:docMk/>
            <pc:sldMk cId="2305289120" sldId="267"/>
            <ac:spMk id="3" creationId="{EEB1F8A8-7AF5-AE0F-80D8-5DF5B95CC4C0}"/>
          </ac:spMkLst>
        </pc:spChg>
        <pc:picChg chg="add mod">
          <ac:chgData name="ansumc123@outlook.com" userId="5b1886af19991a55" providerId="LiveId" clId="{5057499A-8F20-496F-A2BA-4071B8EE6393}" dt="2024-08-26T06:52:07.613" v="1699" actId="14100"/>
          <ac:picMkLst>
            <pc:docMk/>
            <pc:sldMk cId="2305289120" sldId="267"/>
            <ac:picMk id="5" creationId="{05761B78-CF38-291C-3A77-313B461BB42F}"/>
          </ac:picMkLst>
        </pc:picChg>
        <pc:picChg chg="add mod">
          <ac:chgData name="ansumc123@outlook.com" userId="5b1886af19991a55" providerId="LiveId" clId="{5057499A-8F20-496F-A2BA-4071B8EE6393}" dt="2024-08-26T07:25:11.299" v="1861" actId="14100"/>
          <ac:picMkLst>
            <pc:docMk/>
            <pc:sldMk cId="2305289120" sldId="267"/>
            <ac:picMk id="6" creationId="{5A3F719F-9E6A-D5F6-3BC9-6B78C6431F72}"/>
          </ac:picMkLst>
        </pc:picChg>
        <pc:picChg chg="del">
          <ac:chgData name="ansumc123@outlook.com" userId="5b1886af19991a55" providerId="LiveId" clId="{5057499A-8F20-496F-A2BA-4071B8EE6393}" dt="2024-08-26T06:51:57.846" v="1696" actId="478"/>
          <ac:picMkLst>
            <pc:docMk/>
            <pc:sldMk cId="2305289120" sldId="267"/>
            <ac:picMk id="6" creationId="{A1245ACD-29E6-C4DC-D783-088D959789C0}"/>
          </ac:picMkLst>
        </pc:picChg>
        <pc:picChg chg="del">
          <ac:chgData name="ansumc123@outlook.com" userId="5b1886af19991a55" providerId="LiveId" clId="{5057499A-8F20-496F-A2BA-4071B8EE6393}" dt="2024-08-26T06:52:12.981" v="1700" actId="478"/>
          <ac:picMkLst>
            <pc:docMk/>
            <pc:sldMk cId="2305289120" sldId="267"/>
            <ac:picMk id="8" creationId="{B3B5E656-E65A-08BF-5A8B-1CD83293F35F}"/>
          </ac:picMkLst>
        </pc:picChg>
      </pc:sldChg>
      <pc:sldChg chg="addSp delSp modSp add mod">
        <pc:chgData name="ansumc123@outlook.com" userId="5b1886af19991a55" providerId="LiveId" clId="{5057499A-8F20-496F-A2BA-4071B8EE6393}" dt="2024-08-26T07:25:45.240" v="1866" actId="18131"/>
        <pc:sldMkLst>
          <pc:docMk/>
          <pc:sldMk cId="1844376036" sldId="268"/>
        </pc:sldMkLst>
        <pc:spChg chg="mod">
          <ac:chgData name="ansumc123@outlook.com" userId="5b1886af19991a55" providerId="LiveId" clId="{5057499A-8F20-496F-A2BA-4071B8EE6393}" dt="2024-08-26T07:09:45.378" v="1706" actId="20577"/>
          <ac:spMkLst>
            <pc:docMk/>
            <pc:sldMk cId="1844376036" sldId="268"/>
            <ac:spMk id="3" creationId="{EEB1F8A8-7AF5-AE0F-80D8-5DF5B95CC4C0}"/>
          </ac:spMkLst>
        </pc:spChg>
        <pc:picChg chg="del">
          <ac:chgData name="ansumc123@outlook.com" userId="5b1886af19991a55" providerId="LiveId" clId="{5057499A-8F20-496F-A2BA-4071B8EE6393}" dt="2024-08-26T07:09:50.948" v="1708" actId="478"/>
          <ac:picMkLst>
            <pc:docMk/>
            <pc:sldMk cId="1844376036" sldId="268"/>
            <ac:picMk id="5" creationId="{05761B78-CF38-291C-3A77-313B461BB42F}"/>
          </ac:picMkLst>
        </pc:picChg>
        <pc:picChg chg="del">
          <ac:chgData name="ansumc123@outlook.com" userId="5b1886af19991a55" providerId="LiveId" clId="{5057499A-8F20-496F-A2BA-4071B8EE6393}" dt="2024-08-26T07:09:47.874" v="1707" actId="478"/>
          <ac:picMkLst>
            <pc:docMk/>
            <pc:sldMk cId="1844376036" sldId="268"/>
            <ac:picMk id="6" creationId="{5A3F719F-9E6A-D5F6-3BC9-6B78C6431F72}"/>
          </ac:picMkLst>
        </pc:picChg>
        <pc:picChg chg="add mod">
          <ac:chgData name="ansumc123@outlook.com" userId="5b1886af19991a55" providerId="LiveId" clId="{5057499A-8F20-496F-A2BA-4071B8EE6393}" dt="2024-08-26T07:09:56.194" v="1710" actId="1076"/>
          <ac:picMkLst>
            <pc:docMk/>
            <pc:sldMk cId="1844376036" sldId="268"/>
            <ac:picMk id="7" creationId="{82442ED6-84E7-B995-E11D-FDEC840C1419}"/>
          </ac:picMkLst>
        </pc:picChg>
        <pc:picChg chg="add mod modCrop">
          <ac:chgData name="ansumc123@outlook.com" userId="5b1886af19991a55" providerId="LiveId" clId="{5057499A-8F20-496F-A2BA-4071B8EE6393}" dt="2024-08-26T07:25:45.240" v="1866" actId="18131"/>
          <ac:picMkLst>
            <pc:docMk/>
            <pc:sldMk cId="1844376036" sldId="268"/>
            <ac:picMk id="9" creationId="{62541A4B-80EC-CD62-6407-5F1BD11D5A04}"/>
          </ac:picMkLst>
        </pc:picChg>
      </pc:sldChg>
      <pc:sldChg chg="addSp delSp modSp add mod">
        <pc:chgData name="ansumc123@outlook.com" userId="5b1886af19991a55" providerId="LiveId" clId="{5057499A-8F20-496F-A2BA-4071B8EE6393}" dt="2024-08-26T07:26:00.334" v="1867" actId="20577"/>
        <pc:sldMkLst>
          <pc:docMk/>
          <pc:sldMk cId="2557327010" sldId="269"/>
        </pc:sldMkLst>
        <pc:spChg chg="mod">
          <ac:chgData name="ansumc123@outlook.com" userId="5b1886af19991a55" providerId="LiveId" clId="{5057499A-8F20-496F-A2BA-4071B8EE6393}" dt="2024-08-26T07:26:00.334" v="1867" actId="20577"/>
          <ac:spMkLst>
            <pc:docMk/>
            <pc:sldMk cId="2557327010" sldId="269"/>
            <ac:spMk id="3" creationId="{EEB1F8A8-7AF5-AE0F-80D8-5DF5B95CC4C0}"/>
          </ac:spMkLst>
        </pc:spChg>
        <pc:picChg chg="add mod modCrop">
          <ac:chgData name="ansumc123@outlook.com" userId="5b1886af19991a55" providerId="LiveId" clId="{5057499A-8F20-496F-A2BA-4071B8EE6393}" dt="2024-08-26T07:22:49.329" v="1843" actId="732"/>
          <ac:picMkLst>
            <pc:docMk/>
            <pc:sldMk cId="2557327010" sldId="269"/>
            <ac:picMk id="5" creationId="{4F57A7C6-BD0A-0E3C-9C8F-B295D428AEBD}"/>
          </ac:picMkLst>
        </pc:picChg>
        <pc:picChg chg="del">
          <ac:chgData name="ansumc123@outlook.com" userId="5b1886af19991a55" providerId="LiveId" clId="{5057499A-8F20-496F-A2BA-4071B8EE6393}" dt="2024-08-26T07:18:18.019" v="1744" actId="478"/>
          <ac:picMkLst>
            <pc:docMk/>
            <pc:sldMk cId="2557327010" sldId="269"/>
            <ac:picMk id="7" creationId="{82442ED6-84E7-B995-E11D-FDEC840C1419}"/>
          </ac:picMkLst>
        </pc:picChg>
        <pc:picChg chg="del">
          <ac:chgData name="ansumc123@outlook.com" userId="5b1886af19991a55" providerId="LiveId" clId="{5057499A-8F20-496F-A2BA-4071B8EE6393}" dt="2024-08-26T07:18:19.997" v="1745" actId="478"/>
          <ac:picMkLst>
            <pc:docMk/>
            <pc:sldMk cId="2557327010" sldId="269"/>
            <ac:picMk id="9" creationId="{62541A4B-80EC-CD62-6407-5F1BD11D5A04}"/>
          </ac:picMkLst>
        </pc:picChg>
      </pc:sldChg>
      <pc:sldChg chg="addSp delSp modSp add mod modClrScheme chgLayout">
        <pc:chgData name="ansumc123@outlook.com" userId="5b1886af19991a55" providerId="LiveId" clId="{5057499A-8F20-496F-A2BA-4071B8EE6393}" dt="2024-08-26T08:10:41.804" v="2060" actId="20577"/>
        <pc:sldMkLst>
          <pc:docMk/>
          <pc:sldMk cId="3269351974" sldId="270"/>
        </pc:sldMkLst>
        <pc:spChg chg="mod ord">
          <ac:chgData name="ansumc123@outlook.com" userId="5b1886af19991a55" providerId="LiveId" clId="{5057499A-8F20-496F-A2BA-4071B8EE6393}" dt="2024-08-26T07:59:54.541" v="1994" actId="700"/>
          <ac:spMkLst>
            <pc:docMk/>
            <pc:sldMk cId="3269351974" sldId="270"/>
            <ac:spMk id="2" creationId="{E1095C67-3718-55C8-1393-01C677C28CEF}"/>
          </ac:spMkLst>
        </pc:spChg>
        <pc:spChg chg="mod ord">
          <ac:chgData name="ansumc123@outlook.com" userId="5b1886af19991a55" providerId="LiveId" clId="{5057499A-8F20-496F-A2BA-4071B8EE6393}" dt="2024-08-26T08:06:28.676" v="2031" actId="1076"/>
          <ac:spMkLst>
            <pc:docMk/>
            <pc:sldMk cId="3269351974" sldId="270"/>
            <ac:spMk id="3" creationId="{EEB1F8A8-7AF5-AE0F-80D8-5DF5B95CC4C0}"/>
          </ac:spMkLst>
        </pc:spChg>
        <pc:spChg chg="add del mod ord">
          <ac:chgData name="ansumc123@outlook.com" userId="5b1886af19991a55" providerId="LiveId" clId="{5057499A-8F20-496F-A2BA-4071B8EE6393}" dt="2024-08-26T07:59:54.541" v="1994" actId="700"/>
          <ac:spMkLst>
            <pc:docMk/>
            <pc:sldMk cId="3269351974" sldId="270"/>
            <ac:spMk id="4" creationId="{B9C25F95-6207-AD5E-616D-E091F7C50210}"/>
          </ac:spMkLst>
        </pc:spChg>
        <pc:spChg chg="add del mod ord">
          <ac:chgData name="ansumc123@outlook.com" userId="5b1886af19991a55" providerId="LiveId" clId="{5057499A-8F20-496F-A2BA-4071B8EE6393}" dt="2024-08-26T07:59:53.819" v="1993" actId="700"/>
          <ac:spMkLst>
            <pc:docMk/>
            <pc:sldMk cId="3269351974" sldId="270"/>
            <ac:spMk id="6" creationId="{8F929EF6-979A-54E2-2166-ED053054A819}"/>
          </ac:spMkLst>
        </pc:spChg>
        <pc:spChg chg="add del mod ord">
          <ac:chgData name="ansumc123@outlook.com" userId="5b1886af19991a55" providerId="LiveId" clId="{5057499A-8F20-496F-A2BA-4071B8EE6393}" dt="2024-08-26T07:59:53.819" v="1993" actId="700"/>
          <ac:spMkLst>
            <pc:docMk/>
            <pc:sldMk cId="3269351974" sldId="270"/>
            <ac:spMk id="7" creationId="{27F4A6FD-B587-5069-B79D-E2E542750EDB}"/>
          </ac:spMkLst>
        </pc:spChg>
        <pc:spChg chg="add del mod ord">
          <ac:chgData name="ansumc123@outlook.com" userId="5b1886af19991a55" providerId="LiveId" clId="{5057499A-8F20-496F-A2BA-4071B8EE6393}" dt="2024-08-26T07:59:53.819" v="1993" actId="700"/>
          <ac:spMkLst>
            <pc:docMk/>
            <pc:sldMk cId="3269351974" sldId="270"/>
            <ac:spMk id="8" creationId="{BA69D364-C624-48D8-230B-9D22FBEB5E2C}"/>
          </ac:spMkLst>
        </pc:spChg>
        <pc:spChg chg="add mod">
          <ac:chgData name="ansumc123@outlook.com" userId="5b1886af19991a55" providerId="LiveId" clId="{5057499A-8F20-496F-A2BA-4071B8EE6393}" dt="2024-08-26T08:01:33.210" v="2002" actId="767"/>
          <ac:spMkLst>
            <pc:docMk/>
            <pc:sldMk cId="3269351974" sldId="270"/>
            <ac:spMk id="9" creationId="{DC121124-443A-1F52-DFB3-F12D95F71814}"/>
          </ac:spMkLst>
        </pc:spChg>
        <pc:spChg chg="add del mod">
          <ac:chgData name="ansumc123@outlook.com" userId="5b1886af19991a55" providerId="LiveId" clId="{5057499A-8F20-496F-A2BA-4071B8EE6393}" dt="2024-08-26T08:01:43.531" v="2005"/>
          <ac:spMkLst>
            <pc:docMk/>
            <pc:sldMk cId="3269351974" sldId="270"/>
            <ac:spMk id="10" creationId="{06CAFEBB-4E14-1235-84B6-155A311AD3DA}"/>
          </ac:spMkLst>
        </pc:spChg>
        <pc:spChg chg="add mod">
          <ac:chgData name="ansumc123@outlook.com" userId="5b1886af19991a55" providerId="LiveId" clId="{5057499A-8F20-496F-A2BA-4071B8EE6393}" dt="2024-08-26T08:10:02.104" v="2044" actId="1076"/>
          <ac:spMkLst>
            <pc:docMk/>
            <pc:sldMk cId="3269351974" sldId="270"/>
            <ac:spMk id="15" creationId="{908B081F-15E5-E105-4A26-F77E638072E5}"/>
          </ac:spMkLst>
        </pc:spChg>
        <pc:spChg chg="add mod">
          <ac:chgData name="ansumc123@outlook.com" userId="5b1886af19991a55" providerId="LiveId" clId="{5057499A-8F20-496F-A2BA-4071B8EE6393}" dt="2024-08-26T08:10:41.804" v="2060" actId="20577"/>
          <ac:spMkLst>
            <pc:docMk/>
            <pc:sldMk cId="3269351974" sldId="270"/>
            <ac:spMk id="16" creationId="{D8D7BC2C-83A8-ACDD-3431-B23A178C9227}"/>
          </ac:spMkLst>
        </pc:spChg>
        <pc:graphicFrameChg chg="add del mod">
          <ac:chgData name="ansumc123@outlook.com" userId="5b1886af19991a55" providerId="LiveId" clId="{5057499A-8F20-496F-A2BA-4071B8EE6393}" dt="2024-08-26T08:05:59.015" v="2026" actId="478"/>
          <ac:graphicFrameMkLst>
            <pc:docMk/>
            <pc:sldMk cId="3269351974" sldId="270"/>
            <ac:graphicFrameMk id="13" creationId="{87CD9B9D-7201-3C46-91F1-2DDD0FF2BA0D}"/>
          </ac:graphicFrameMkLst>
        </pc:graphicFrameChg>
        <pc:graphicFrameChg chg="add mod">
          <ac:chgData name="ansumc123@outlook.com" userId="5b1886af19991a55" providerId="LiveId" clId="{5057499A-8F20-496F-A2BA-4071B8EE6393}" dt="2024-08-26T08:06:11.935" v="2030" actId="14100"/>
          <ac:graphicFrameMkLst>
            <pc:docMk/>
            <pc:sldMk cId="3269351974" sldId="270"/>
            <ac:graphicFrameMk id="14" creationId="{87CD9B9D-7201-3C46-91F1-2DDD0FF2BA0D}"/>
          </ac:graphicFrameMkLst>
        </pc:graphicFrameChg>
        <pc:picChg chg="del">
          <ac:chgData name="ansumc123@outlook.com" userId="5b1886af19991a55" providerId="LiveId" clId="{5057499A-8F20-496F-A2BA-4071B8EE6393}" dt="2024-08-26T07:28:56.644" v="1967" actId="478"/>
          <ac:picMkLst>
            <pc:docMk/>
            <pc:sldMk cId="3269351974" sldId="270"/>
            <ac:picMk id="5" creationId="{4F57A7C6-BD0A-0E3C-9C8F-B295D428AEBD}"/>
          </ac:picMkLst>
        </pc:picChg>
        <pc:picChg chg="add mod">
          <ac:chgData name="ansumc123@outlook.com" userId="5b1886af19991a55" providerId="LiveId" clId="{5057499A-8F20-496F-A2BA-4071B8EE6393}" dt="2024-08-26T08:03:18.929" v="2024" actId="1076"/>
          <ac:picMkLst>
            <pc:docMk/>
            <pc:sldMk cId="3269351974" sldId="270"/>
            <ac:picMk id="12" creationId="{F7F73226-A8DC-6369-467C-3DB4267F0C0D}"/>
          </ac:picMkLst>
        </pc:picChg>
      </pc:sldChg>
      <pc:sldChg chg="add">
        <pc:chgData name="ansumc123@outlook.com" userId="5b1886af19991a55" providerId="LiveId" clId="{5057499A-8F20-496F-A2BA-4071B8EE6393}" dt="2024-08-26T08:10:58.588" v="2061" actId="2890"/>
        <pc:sldMkLst>
          <pc:docMk/>
          <pc:sldMk cId="1856335559" sldId="271"/>
        </pc:sldMkLst>
      </pc:sldChg>
      <pc:sldChg chg="new del">
        <pc:chgData name="ansumc123@outlook.com" userId="5b1886af19991a55" providerId="LiveId" clId="{5057499A-8F20-496F-A2BA-4071B8EE6393}" dt="2024-08-26T08:00:05.607" v="1996" actId="680"/>
        <pc:sldMkLst>
          <pc:docMk/>
          <pc:sldMk cId="3334261000" sldId="271"/>
        </pc:sldMkLst>
      </pc:sldChg>
    </pc:docChg>
  </pc:docChgLst>
  <pc:docChgLst>
    <pc:chgData name="ansumc123@outlook.com" userId="5b1886af19991a55" providerId="LiveId" clId="{C031E963-F7C8-4534-8AC1-04BC7BAC662E}"/>
    <pc:docChg chg="undo custSel addSld delSld modSld sldOrd modSection">
      <pc:chgData name="ansumc123@outlook.com" userId="5b1886af19991a55" providerId="LiveId" clId="{C031E963-F7C8-4534-8AC1-04BC7BAC662E}" dt="2024-09-06T09:34:24.841" v="3060" actId="313"/>
      <pc:docMkLst>
        <pc:docMk/>
      </pc:docMkLst>
      <pc:sldChg chg="modSp mod">
        <pc:chgData name="ansumc123@outlook.com" userId="5b1886af19991a55" providerId="LiveId" clId="{C031E963-F7C8-4534-8AC1-04BC7BAC662E}" dt="2024-09-06T05:44:45.274" v="2981" actId="14100"/>
        <pc:sldMkLst>
          <pc:docMk/>
          <pc:sldMk cId="495955131" sldId="256"/>
        </pc:sldMkLst>
        <pc:spChg chg="mod">
          <ac:chgData name="ansumc123@outlook.com" userId="5b1886af19991a55" providerId="LiveId" clId="{C031E963-F7C8-4534-8AC1-04BC7BAC662E}" dt="2024-09-02T05:03:19.553" v="19" actId="20577"/>
          <ac:spMkLst>
            <pc:docMk/>
            <pc:sldMk cId="495955131" sldId="256"/>
            <ac:spMk id="2" creationId="{95BE9B4C-2F86-D528-2738-FAED725D02A6}"/>
          </ac:spMkLst>
        </pc:spChg>
        <pc:spChg chg="mod">
          <ac:chgData name="ansumc123@outlook.com" userId="5b1886af19991a55" providerId="LiveId" clId="{C031E963-F7C8-4534-8AC1-04BC7BAC662E}" dt="2024-09-06T05:44:19.836" v="2976" actId="1076"/>
          <ac:spMkLst>
            <pc:docMk/>
            <pc:sldMk cId="495955131" sldId="256"/>
            <ac:spMk id="3" creationId="{6315F9BA-7389-C8EC-2117-D76827A99671}"/>
          </ac:spMkLst>
        </pc:spChg>
        <pc:spChg chg="mod">
          <ac:chgData name="ansumc123@outlook.com" userId="5b1886af19991a55" providerId="LiveId" clId="{C031E963-F7C8-4534-8AC1-04BC7BAC662E}" dt="2024-09-06T05:44:45.274" v="2981" actId="14100"/>
          <ac:spMkLst>
            <pc:docMk/>
            <pc:sldMk cId="495955131" sldId="256"/>
            <ac:spMk id="4" creationId="{3B8E18B4-AA56-DED4-A0A5-9E0FB96CB87E}"/>
          </ac:spMkLst>
        </pc:spChg>
      </pc:sldChg>
      <pc:sldChg chg="modSp mod">
        <pc:chgData name="ansumc123@outlook.com" userId="5b1886af19991a55" providerId="LiveId" clId="{C031E963-F7C8-4534-8AC1-04BC7BAC662E}" dt="2024-09-06T05:45:50.140" v="2982" actId="255"/>
        <pc:sldMkLst>
          <pc:docMk/>
          <pc:sldMk cId="1694590431" sldId="257"/>
        </pc:sldMkLst>
        <pc:spChg chg="mod">
          <ac:chgData name="ansumc123@outlook.com" userId="5b1886af19991a55" providerId="LiveId" clId="{C031E963-F7C8-4534-8AC1-04BC7BAC662E}" dt="2024-09-02T05:41:05.605" v="24" actId="14100"/>
          <ac:spMkLst>
            <pc:docMk/>
            <pc:sldMk cId="1694590431" sldId="257"/>
            <ac:spMk id="2" creationId="{E1095C67-3718-55C8-1393-01C677C28CEF}"/>
          </ac:spMkLst>
        </pc:spChg>
        <pc:spChg chg="mod">
          <ac:chgData name="ansumc123@outlook.com" userId="5b1886af19991a55" providerId="LiveId" clId="{C031E963-F7C8-4534-8AC1-04BC7BAC662E}" dt="2024-09-06T05:45:50.140" v="2982" actId="255"/>
          <ac:spMkLst>
            <pc:docMk/>
            <pc:sldMk cId="1694590431" sldId="257"/>
            <ac:spMk id="3" creationId="{EEB1F8A8-7AF5-AE0F-80D8-5DF5B95CC4C0}"/>
          </ac:spMkLst>
        </pc:spChg>
      </pc:sldChg>
      <pc:sldChg chg="modSp mod">
        <pc:chgData name="ansumc123@outlook.com" userId="5b1886af19991a55" providerId="LiveId" clId="{C031E963-F7C8-4534-8AC1-04BC7BAC662E}" dt="2024-09-06T05:46:36.021" v="2986" actId="123"/>
        <pc:sldMkLst>
          <pc:docMk/>
          <pc:sldMk cId="2810941995" sldId="258"/>
        </pc:sldMkLst>
        <pc:spChg chg="mod">
          <ac:chgData name="ansumc123@outlook.com" userId="5b1886af19991a55" providerId="LiveId" clId="{C031E963-F7C8-4534-8AC1-04BC7BAC662E}" dt="2024-09-02T05:48:59.314" v="62" actId="14100"/>
          <ac:spMkLst>
            <pc:docMk/>
            <pc:sldMk cId="2810941995" sldId="258"/>
            <ac:spMk id="2" creationId="{E1095C67-3718-55C8-1393-01C677C28CEF}"/>
          </ac:spMkLst>
        </pc:spChg>
        <pc:spChg chg="mod">
          <ac:chgData name="ansumc123@outlook.com" userId="5b1886af19991a55" providerId="LiveId" clId="{C031E963-F7C8-4534-8AC1-04BC7BAC662E}" dt="2024-09-06T05:46:36.021" v="2986" actId="123"/>
          <ac:spMkLst>
            <pc:docMk/>
            <pc:sldMk cId="2810941995" sldId="258"/>
            <ac:spMk id="3" creationId="{EEB1F8A8-7AF5-AE0F-80D8-5DF5B95CC4C0}"/>
          </ac:spMkLst>
        </pc:spChg>
      </pc:sldChg>
      <pc:sldChg chg="modSp mod">
        <pc:chgData name="ansumc123@outlook.com" userId="5b1886af19991a55" providerId="LiveId" clId="{C031E963-F7C8-4534-8AC1-04BC7BAC662E}" dt="2024-09-06T05:46:25.964" v="2985" actId="255"/>
        <pc:sldMkLst>
          <pc:docMk/>
          <pc:sldMk cId="1428018281" sldId="259"/>
        </pc:sldMkLst>
        <pc:spChg chg="mod">
          <ac:chgData name="ansumc123@outlook.com" userId="5b1886af19991a55" providerId="LiveId" clId="{C031E963-F7C8-4534-8AC1-04BC7BAC662E}" dt="2024-09-02T06:01:57.081" v="271" actId="14100"/>
          <ac:spMkLst>
            <pc:docMk/>
            <pc:sldMk cId="1428018281" sldId="259"/>
            <ac:spMk id="2" creationId="{E1095C67-3718-55C8-1393-01C677C28CEF}"/>
          </ac:spMkLst>
        </pc:spChg>
        <pc:spChg chg="mod">
          <ac:chgData name="ansumc123@outlook.com" userId="5b1886af19991a55" providerId="LiveId" clId="{C031E963-F7C8-4534-8AC1-04BC7BAC662E}" dt="2024-09-06T05:46:25.964" v="2985" actId="255"/>
          <ac:spMkLst>
            <pc:docMk/>
            <pc:sldMk cId="1428018281" sldId="259"/>
            <ac:spMk id="3" creationId="{EEB1F8A8-7AF5-AE0F-80D8-5DF5B95CC4C0}"/>
          </ac:spMkLst>
        </pc:spChg>
      </pc:sldChg>
      <pc:sldChg chg="addSp delSp modSp mod">
        <pc:chgData name="ansumc123@outlook.com" userId="5b1886af19991a55" providerId="LiveId" clId="{C031E963-F7C8-4534-8AC1-04BC7BAC662E}" dt="2024-09-06T05:49:25.152" v="2999"/>
        <pc:sldMkLst>
          <pc:docMk/>
          <pc:sldMk cId="2587182829" sldId="260"/>
        </pc:sldMkLst>
        <pc:spChg chg="mod">
          <ac:chgData name="ansumc123@outlook.com" userId="5b1886af19991a55" providerId="LiveId" clId="{C031E963-F7C8-4534-8AC1-04BC7BAC662E}" dt="2024-09-02T06:43:33.401" v="656" actId="14100"/>
          <ac:spMkLst>
            <pc:docMk/>
            <pc:sldMk cId="2587182829" sldId="260"/>
            <ac:spMk id="2" creationId="{E1095C67-3718-55C8-1393-01C677C28CEF}"/>
          </ac:spMkLst>
        </pc:spChg>
        <pc:spChg chg="mod">
          <ac:chgData name="ansumc123@outlook.com" userId="5b1886af19991a55" providerId="LiveId" clId="{C031E963-F7C8-4534-8AC1-04BC7BAC662E}" dt="2024-09-06T05:49:25.152" v="2999"/>
          <ac:spMkLst>
            <pc:docMk/>
            <pc:sldMk cId="2587182829" sldId="260"/>
            <ac:spMk id="3" creationId="{EEB1F8A8-7AF5-AE0F-80D8-5DF5B95CC4C0}"/>
          </ac:spMkLst>
        </pc:spChg>
        <pc:picChg chg="del">
          <ac:chgData name="ansumc123@outlook.com" userId="5b1886af19991a55" providerId="LiveId" clId="{C031E963-F7C8-4534-8AC1-04BC7BAC662E}" dt="2024-09-02T06:25:21.265" v="395" actId="478"/>
          <ac:picMkLst>
            <pc:docMk/>
            <pc:sldMk cId="2587182829" sldId="260"/>
            <ac:picMk id="5" creationId="{AAB4183D-E40B-694E-554C-8B6875ADB9EF}"/>
          </ac:picMkLst>
        </pc:picChg>
        <pc:picChg chg="add mod">
          <ac:chgData name="ansumc123@outlook.com" userId="5b1886af19991a55" providerId="LiveId" clId="{C031E963-F7C8-4534-8AC1-04BC7BAC662E}" dt="2024-09-02T06:28:01.200" v="445" actId="1076"/>
          <ac:picMkLst>
            <pc:docMk/>
            <pc:sldMk cId="2587182829" sldId="260"/>
            <ac:picMk id="6" creationId="{8C90EADD-8A98-62A8-E16C-D9C399AA4DE0}"/>
          </ac:picMkLst>
        </pc:picChg>
      </pc:sldChg>
      <pc:sldChg chg="addSp delSp modSp mod">
        <pc:chgData name="ansumc123@outlook.com" userId="5b1886af19991a55" providerId="LiveId" clId="{C031E963-F7C8-4534-8AC1-04BC7BAC662E}" dt="2024-09-06T09:34:09.186" v="3056" actId="313"/>
        <pc:sldMkLst>
          <pc:docMk/>
          <pc:sldMk cId="1499244585" sldId="261"/>
        </pc:sldMkLst>
        <pc:spChg chg="mod">
          <ac:chgData name="ansumc123@outlook.com" userId="5b1886af19991a55" providerId="LiveId" clId="{C031E963-F7C8-4534-8AC1-04BC7BAC662E}" dt="2024-09-02T05:02:41.507" v="0"/>
          <ac:spMkLst>
            <pc:docMk/>
            <pc:sldMk cId="1499244585" sldId="261"/>
            <ac:spMk id="2" creationId="{E1095C67-3718-55C8-1393-01C677C28CEF}"/>
          </ac:spMkLst>
        </pc:spChg>
        <pc:spChg chg="mod">
          <ac:chgData name="ansumc123@outlook.com" userId="5b1886af19991a55" providerId="LiveId" clId="{C031E963-F7C8-4534-8AC1-04BC7BAC662E}" dt="2024-09-06T09:34:09.186" v="3056" actId="313"/>
          <ac:spMkLst>
            <pc:docMk/>
            <pc:sldMk cId="1499244585" sldId="261"/>
            <ac:spMk id="12" creationId="{2E6F05F7-1EAB-F6AE-05F9-2B871079032C}"/>
          </ac:spMkLst>
        </pc:spChg>
        <pc:spChg chg="mod">
          <ac:chgData name="ansumc123@outlook.com" userId="5b1886af19991a55" providerId="LiveId" clId="{C031E963-F7C8-4534-8AC1-04BC7BAC662E}" dt="2024-09-06T09:34:06.984" v="3055" actId="313"/>
          <ac:spMkLst>
            <pc:docMk/>
            <pc:sldMk cId="1499244585" sldId="261"/>
            <ac:spMk id="13" creationId="{2C68120B-DE71-C5CF-8507-AF1A03C14DA3}"/>
          </ac:spMkLst>
        </pc:spChg>
        <pc:spChg chg="del mod">
          <ac:chgData name="ansumc123@outlook.com" userId="5b1886af19991a55" providerId="LiveId" clId="{C031E963-F7C8-4534-8AC1-04BC7BAC662E}" dt="2024-09-02T06:02:20.959" v="274" actId="478"/>
          <ac:spMkLst>
            <pc:docMk/>
            <pc:sldMk cId="1499244585" sldId="261"/>
            <ac:spMk id="16" creationId="{10029E9A-D7BC-21A6-F84B-7D6F2F32BC26}"/>
          </ac:spMkLst>
        </pc:spChg>
        <pc:picChg chg="add mod">
          <ac:chgData name="ansumc123@outlook.com" userId="5b1886af19991a55" providerId="LiveId" clId="{C031E963-F7C8-4534-8AC1-04BC7BAC662E}" dt="2024-09-02T06:15:15.786" v="368" actId="14100"/>
          <ac:picMkLst>
            <pc:docMk/>
            <pc:sldMk cId="1499244585" sldId="261"/>
            <ac:picMk id="4" creationId="{C4793805-5C9A-2C0C-8AF1-A629370829E1}"/>
          </ac:picMkLst>
        </pc:picChg>
      </pc:sldChg>
      <pc:sldChg chg="addSp delSp modSp mod">
        <pc:chgData name="ansumc123@outlook.com" userId="5b1886af19991a55" providerId="LiveId" clId="{C031E963-F7C8-4534-8AC1-04BC7BAC662E}" dt="2024-09-06T05:49:21.063" v="2998"/>
        <pc:sldMkLst>
          <pc:docMk/>
          <pc:sldMk cId="2422022468" sldId="262"/>
        </pc:sldMkLst>
        <pc:spChg chg="mod">
          <ac:chgData name="ansumc123@outlook.com" userId="5b1886af19991a55" providerId="LiveId" clId="{C031E963-F7C8-4534-8AC1-04BC7BAC662E}" dt="2024-09-02T06:43:27.148" v="655" actId="14100"/>
          <ac:spMkLst>
            <pc:docMk/>
            <pc:sldMk cId="2422022468" sldId="262"/>
            <ac:spMk id="2" creationId="{E1095C67-3718-55C8-1393-01C677C28CEF}"/>
          </ac:spMkLst>
        </pc:spChg>
        <pc:spChg chg="mod">
          <ac:chgData name="ansumc123@outlook.com" userId="5b1886af19991a55" providerId="LiveId" clId="{C031E963-F7C8-4534-8AC1-04BC7BAC662E}" dt="2024-09-06T05:49:21.063" v="2998"/>
          <ac:spMkLst>
            <pc:docMk/>
            <pc:sldMk cId="2422022468" sldId="262"/>
            <ac:spMk id="3" creationId="{EEB1F8A8-7AF5-AE0F-80D8-5DF5B95CC4C0}"/>
          </ac:spMkLst>
        </pc:spChg>
        <pc:spChg chg="add mod">
          <ac:chgData name="ansumc123@outlook.com" userId="5b1886af19991a55" providerId="LiveId" clId="{C031E963-F7C8-4534-8AC1-04BC7BAC662E}" dt="2024-09-02T06:58:57.565" v="722" actId="1076"/>
          <ac:spMkLst>
            <pc:docMk/>
            <pc:sldMk cId="2422022468" sldId="262"/>
            <ac:spMk id="9" creationId="{7A6D8B04-A14D-A38B-197E-4D26A962A254}"/>
          </ac:spMkLst>
        </pc:spChg>
        <pc:picChg chg="add mod">
          <ac:chgData name="ansumc123@outlook.com" userId="5b1886af19991a55" providerId="LiveId" clId="{C031E963-F7C8-4534-8AC1-04BC7BAC662E}" dt="2024-09-02T06:58:15.354" v="698" actId="1076"/>
          <ac:picMkLst>
            <pc:docMk/>
            <pc:sldMk cId="2422022468" sldId="262"/>
            <ac:picMk id="5" creationId="{EBE400D0-05DE-C995-F625-8AEEB6BD35CC}"/>
          </ac:picMkLst>
        </pc:picChg>
        <pc:picChg chg="add mod modCrop">
          <ac:chgData name="ansumc123@outlook.com" userId="5b1886af19991a55" providerId="LiveId" clId="{C031E963-F7C8-4534-8AC1-04BC7BAC662E}" dt="2024-09-02T06:59:09.375" v="724" actId="732"/>
          <ac:picMkLst>
            <pc:docMk/>
            <pc:sldMk cId="2422022468" sldId="262"/>
            <ac:picMk id="7" creationId="{511BCF0C-E1AE-054D-7CF2-59E1494B8930}"/>
          </ac:picMkLst>
        </pc:picChg>
        <pc:picChg chg="del">
          <ac:chgData name="ansumc123@outlook.com" userId="5b1886af19991a55" providerId="LiveId" clId="{C031E963-F7C8-4534-8AC1-04BC7BAC662E}" dt="2024-09-02T06:28:15.111" v="446" actId="478"/>
          <ac:picMkLst>
            <pc:docMk/>
            <pc:sldMk cId="2422022468" sldId="262"/>
            <ac:picMk id="8" creationId="{3F433947-A2C7-5A27-1009-F668D8F7E1F4}"/>
          </ac:picMkLst>
        </pc:picChg>
      </pc:sldChg>
      <pc:sldChg chg="addSp delSp modSp mod">
        <pc:chgData name="ansumc123@outlook.com" userId="5b1886af19991a55" providerId="LiveId" clId="{C031E963-F7C8-4534-8AC1-04BC7BAC662E}" dt="2024-09-06T05:49:14.037" v="2997"/>
        <pc:sldMkLst>
          <pc:docMk/>
          <pc:sldMk cId="2077724045" sldId="263"/>
        </pc:sldMkLst>
        <pc:spChg chg="mod">
          <ac:chgData name="ansumc123@outlook.com" userId="5b1886af19991a55" providerId="LiveId" clId="{C031E963-F7C8-4534-8AC1-04BC7BAC662E}" dt="2024-09-03T02:11:22.462" v="1019" actId="14100"/>
          <ac:spMkLst>
            <pc:docMk/>
            <pc:sldMk cId="2077724045" sldId="263"/>
            <ac:spMk id="2" creationId="{E1095C67-3718-55C8-1393-01C677C28CEF}"/>
          </ac:spMkLst>
        </pc:spChg>
        <pc:spChg chg="mod">
          <ac:chgData name="ansumc123@outlook.com" userId="5b1886af19991a55" providerId="LiveId" clId="{C031E963-F7C8-4534-8AC1-04BC7BAC662E}" dt="2024-09-06T05:49:14.037" v="2997"/>
          <ac:spMkLst>
            <pc:docMk/>
            <pc:sldMk cId="2077724045" sldId="263"/>
            <ac:spMk id="3" creationId="{EEB1F8A8-7AF5-AE0F-80D8-5DF5B95CC4C0}"/>
          </ac:spMkLst>
        </pc:spChg>
        <pc:picChg chg="add mod modCrop">
          <ac:chgData name="ansumc123@outlook.com" userId="5b1886af19991a55" providerId="LiveId" clId="{C031E963-F7C8-4534-8AC1-04BC7BAC662E}" dt="2024-09-03T02:12:51.263" v="1040" actId="732"/>
          <ac:picMkLst>
            <pc:docMk/>
            <pc:sldMk cId="2077724045" sldId="263"/>
            <ac:picMk id="5" creationId="{20A92BF3-F4E7-1215-1D88-2D0376E195C4}"/>
          </ac:picMkLst>
        </pc:picChg>
        <pc:picChg chg="del">
          <ac:chgData name="ansumc123@outlook.com" userId="5b1886af19991a55" providerId="LiveId" clId="{C031E963-F7C8-4534-8AC1-04BC7BAC662E}" dt="2024-09-02T06:59:38.293" v="726" actId="478"/>
          <ac:picMkLst>
            <pc:docMk/>
            <pc:sldMk cId="2077724045" sldId="263"/>
            <ac:picMk id="5" creationId="{F59ED5A9-C10F-5C11-2489-94DC40A3E60E}"/>
          </ac:picMkLst>
        </pc:picChg>
        <pc:picChg chg="del">
          <ac:chgData name="ansumc123@outlook.com" userId="5b1886af19991a55" providerId="LiveId" clId="{C031E963-F7C8-4534-8AC1-04BC7BAC662E}" dt="2024-09-02T06:59:37.053" v="725" actId="478"/>
          <ac:picMkLst>
            <pc:docMk/>
            <pc:sldMk cId="2077724045" sldId="263"/>
            <ac:picMk id="7" creationId="{78514A96-5042-D81E-69CC-597834514787}"/>
          </ac:picMkLst>
        </pc:picChg>
      </pc:sldChg>
      <pc:sldChg chg="addSp delSp modSp mod">
        <pc:chgData name="ansumc123@outlook.com" userId="5b1886af19991a55" providerId="LiveId" clId="{C031E963-F7C8-4534-8AC1-04BC7BAC662E}" dt="2024-09-06T05:49:39.549" v="3001" actId="255"/>
        <pc:sldMkLst>
          <pc:docMk/>
          <pc:sldMk cId="1484452689" sldId="264"/>
        </pc:sldMkLst>
        <pc:spChg chg="mod">
          <ac:chgData name="ansumc123@outlook.com" userId="5b1886af19991a55" providerId="LiveId" clId="{C031E963-F7C8-4534-8AC1-04BC7BAC662E}" dt="2024-09-03T02:15:38.804" v="1050" actId="14100"/>
          <ac:spMkLst>
            <pc:docMk/>
            <pc:sldMk cId="1484452689" sldId="264"/>
            <ac:spMk id="2" creationId="{E1095C67-3718-55C8-1393-01C677C28CEF}"/>
          </ac:spMkLst>
        </pc:spChg>
        <pc:spChg chg="mod">
          <ac:chgData name="ansumc123@outlook.com" userId="5b1886af19991a55" providerId="LiveId" clId="{C031E963-F7C8-4534-8AC1-04BC7BAC662E}" dt="2024-09-06T05:49:39.549" v="3001" actId="255"/>
          <ac:spMkLst>
            <pc:docMk/>
            <pc:sldMk cId="1484452689" sldId="264"/>
            <ac:spMk id="3" creationId="{EEB1F8A8-7AF5-AE0F-80D8-5DF5B95CC4C0}"/>
          </ac:spMkLst>
        </pc:spChg>
        <pc:spChg chg="add">
          <ac:chgData name="ansumc123@outlook.com" userId="5b1886af19991a55" providerId="LiveId" clId="{C031E963-F7C8-4534-8AC1-04BC7BAC662E}" dt="2024-09-03T02:15:03.632" v="1046"/>
          <ac:spMkLst>
            <pc:docMk/>
            <pc:sldMk cId="1484452689" sldId="264"/>
            <ac:spMk id="4" creationId="{112AC07A-074D-2225-6CF1-47862E2FA3AB}"/>
          </ac:spMkLst>
        </pc:spChg>
        <pc:picChg chg="add mod">
          <ac:chgData name="ansumc123@outlook.com" userId="5b1886af19991a55" providerId="LiveId" clId="{C031E963-F7C8-4534-8AC1-04BC7BAC662E}" dt="2024-09-03T02:19:54.934" v="1059" actId="1076"/>
          <ac:picMkLst>
            <pc:docMk/>
            <pc:sldMk cId="1484452689" sldId="264"/>
            <ac:picMk id="6" creationId="{258CB226-FB4C-1F34-6D7B-C3DD146388C9}"/>
          </ac:picMkLst>
        </pc:picChg>
        <pc:picChg chg="del">
          <ac:chgData name="ansumc123@outlook.com" userId="5b1886af19991a55" providerId="LiveId" clId="{C031E963-F7C8-4534-8AC1-04BC7BAC662E}" dt="2024-09-02T06:59:40.960" v="727" actId="478"/>
          <ac:picMkLst>
            <pc:docMk/>
            <pc:sldMk cId="1484452689" sldId="264"/>
            <ac:picMk id="6" creationId="{F00AD30E-7790-0FFB-7DED-99C296FA9377}"/>
          </ac:picMkLst>
        </pc:picChg>
        <pc:picChg chg="add mod">
          <ac:chgData name="ansumc123@outlook.com" userId="5b1886af19991a55" providerId="LiveId" clId="{C031E963-F7C8-4534-8AC1-04BC7BAC662E}" dt="2024-09-03T02:21:29.014" v="1079" actId="14100"/>
          <ac:picMkLst>
            <pc:docMk/>
            <pc:sldMk cId="1484452689" sldId="264"/>
            <ac:picMk id="8" creationId="{33BA1411-8606-2C7A-7362-0D8B1EDA5083}"/>
          </ac:picMkLst>
        </pc:picChg>
      </pc:sldChg>
      <pc:sldChg chg="del">
        <pc:chgData name="ansumc123@outlook.com" userId="5b1886af19991a55" providerId="LiveId" clId="{C031E963-F7C8-4534-8AC1-04BC7BAC662E}" dt="2024-09-02T07:00:09.874" v="728" actId="2696"/>
        <pc:sldMkLst>
          <pc:docMk/>
          <pc:sldMk cId="977260874" sldId="265"/>
        </pc:sldMkLst>
      </pc:sldChg>
      <pc:sldChg chg="addSp delSp modSp mod">
        <pc:chgData name="ansumc123@outlook.com" userId="5b1886af19991a55" providerId="LiveId" clId="{C031E963-F7C8-4534-8AC1-04BC7BAC662E}" dt="2024-09-06T05:49:59.989" v="3003" actId="255"/>
        <pc:sldMkLst>
          <pc:docMk/>
          <pc:sldMk cId="777459013" sldId="266"/>
        </pc:sldMkLst>
        <pc:spChg chg="mod">
          <ac:chgData name="ansumc123@outlook.com" userId="5b1886af19991a55" providerId="LiveId" clId="{C031E963-F7C8-4534-8AC1-04BC7BAC662E}" dt="2024-09-03T02:29:10.031" v="1168" actId="14100"/>
          <ac:spMkLst>
            <pc:docMk/>
            <pc:sldMk cId="777459013" sldId="266"/>
            <ac:spMk id="2" creationId="{E1095C67-3718-55C8-1393-01C677C28CEF}"/>
          </ac:spMkLst>
        </pc:spChg>
        <pc:spChg chg="mod">
          <ac:chgData name="ansumc123@outlook.com" userId="5b1886af19991a55" providerId="LiveId" clId="{C031E963-F7C8-4534-8AC1-04BC7BAC662E}" dt="2024-09-06T05:49:59.989" v="3003" actId="255"/>
          <ac:spMkLst>
            <pc:docMk/>
            <pc:sldMk cId="777459013" sldId="266"/>
            <ac:spMk id="3" creationId="{EEB1F8A8-7AF5-AE0F-80D8-5DF5B95CC4C0}"/>
          </ac:spMkLst>
        </pc:spChg>
        <pc:picChg chg="add mod">
          <ac:chgData name="ansumc123@outlook.com" userId="5b1886af19991a55" providerId="LiveId" clId="{C031E963-F7C8-4534-8AC1-04BC7BAC662E}" dt="2024-09-03T02:41:11.754" v="1180" actId="1076"/>
          <ac:picMkLst>
            <pc:docMk/>
            <pc:sldMk cId="777459013" sldId="266"/>
            <ac:picMk id="5" creationId="{E2A55090-7679-ACAC-D5B9-E50F75FAECBC}"/>
          </ac:picMkLst>
        </pc:picChg>
        <pc:picChg chg="del">
          <ac:chgData name="ansumc123@outlook.com" userId="5b1886af19991a55" providerId="LiveId" clId="{C031E963-F7C8-4534-8AC1-04BC7BAC662E}" dt="2024-09-02T07:00:17.599" v="730" actId="478"/>
          <ac:picMkLst>
            <pc:docMk/>
            <pc:sldMk cId="777459013" sldId="266"/>
            <ac:picMk id="6" creationId="{A1245ACD-29E6-C4DC-D783-088D959789C0}"/>
          </ac:picMkLst>
        </pc:picChg>
        <pc:picChg chg="add mod">
          <ac:chgData name="ansumc123@outlook.com" userId="5b1886af19991a55" providerId="LiveId" clId="{C031E963-F7C8-4534-8AC1-04BC7BAC662E}" dt="2024-09-03T02:41:26.437" v="1184" actId="1076"/>
          <ac:picMkLst>
            <pc:docMk/>
            <pc:sldMk cId="777459013" sldId="266"/>
            <ac:picMk id="7" creationId="{02E0855F-47CD-5E05-1819-8FA8B80E0055}"/>
          </ac:picMkLst>
        </pc:picChg>
        <pc:picChg chg="del">
          <ac:chgData name="ansumc123@outlook.com" userId="5b1886af19991a55" providerId="LiveId" clId="{C031E963-F7C8-4534-8AC1-04BC7BAC662E}" dt="2024-09-02T07:00:18.182" v="731" actId="478"/>
          <ac:picMkLst>
            <pc:docMk/>
            <pc:sldMk cId="777459013" sldId="266"/>
            <ac:picMk id="8" creationId="{B3B5E656-E65A-08BF-5A8B-1CD83293F35F}"/>
          </ac:picMkLst>
        </pc:picChg>
        <pc:picChg chg="add mod">
          <ac:chgData name="ansumc123@outlook.com" userId="5b1886af19991a55" providerId="LiveId" clId="{C031E963-F7C8-4534-8AC1-04BC7BAC662E}" dt="2024-09-03T02:41:22.873" v="1183" actId="1076"/>
          <ac:picMkLst>
            <pc:docMk/>
            <pc:sldMk cId="777459013" sldId="266"/>
            <ac:picMk id="9" creationId="{536BE8B8-5C64-6793-60DC-0A81393A7B21}"/>
          </ac:picMkLst>
        </pc:picChg>
      </pc:sldChg>
      <pc:sldChg chg="addSp delSp modSp mod">
        <pc:chgData name="ansumc123@outlook.com" userId="5b1886af19991a55" providerId="LiveId" clId="{C031E963-F7C8-4534-8AC1-04BC7BAC662E}" dt="2024-09-06T05:50:08.648" v="3004" actId="255"/>
        <pc:sldMkLst>
          <pc:docMk/>
          <pc:sldMk cId="2305289120" sldId="267"/>
        </pc:sldMkLst>
        <pc:spChg chg="mod">
          <ac:chgData name="ansumc123@outlook.com" userId="5b1886af19991a55" providerId="LiveId" clId="{C031E963-F7C8-4534-8AC1-04BC7BAC662E}" dt="2024-09-03T02:41:45.449" v="1186" actId="14100"/>
          <ac:spMkLst>
            <pc:docMk/>
            <pc:sldMk cId="2305289120" sldId="267"/>
            <ac:spMk id="2" creationId="{E1095C67-3718-55C8-1393-01C677C28CEF}"/>
          </ac:spMkLst>
        </pc:spChg>
        <pc:spChg chg="mod">
          <ac:chgData name="ansumc123@outlook.com" userId="5b1886af19991a55" providerId="LiveId" clId="{C031E963-F7C8-4534-8AC1-04BC7BAC662E}" dt="2024-09-06T05:50:08.648" v="3004" actId="255"/>
          <ac:spMkLst>
            <pc:docMk/>
            <pc:sldMk cId="2305289120" sldId="267"/>
            <ac:spMk id="3" creationId="{EEB1F8A8-7AF5-AE0F-80D8-5DF5B95CC4C0}"/>
          </ac:spMkLst>
        </pc:spChg>
        <pc:picChg chg="del">
          <ac:chgData name="ansumc123@outlook.com" userId="5b1886af19991a55" providerId="LiveId" clId="{C031E963-F7C8-4534-8AC1-04BC7BAC662E}" dt="2024-09-02T07:00:19.910" v="732" actId="478"/>
          <ac:picMkLst>
            <pc:docMk/>
            <pc:sldMk cId="2305289120" sldId="267"/>
            <ac:picMk id="5" creationId="{05761B78-CF38-291C-3A77-313B461BB42F}"/>
          </ac:picMkLst>
        </pc:picChg>
        <pc:picChg chg="add mod">
          <ac:chgData name="ansumc123@outlook.com" userId="5b1886af19991a55" providerId="LiveId" clId="{C031E963-F7C8-4534-8AC1-04BC7BAC662E}" dt="2024-09-03T02:44:18.201" v="1199" actId="1076"/>
          <ac:picMkLst>
            <pc:docMk/>
            <pc:sldMk cId="2305289120" sldId="267"/>
            <ac:picMk id="5" creationId="{E25AEE43-DB57-7BB3-86A8-21646CF2BD7D}"/>
          </ac:picMkLst>
        </pc:picChg>
        <pc:picChg chg="del">
          <ac:chgData name="ansumc123@outlook.com" userId="5b1886af19991a55" providerId="LiveId" clId="{C031E963-F7C8-4534-8AC1-04BC7BAC662E}" dt="2024-09-02T07:00:20.555" v="733" actId="478"/>
          <ac:picMkLst>
            <pc:docMk/>
            <pc:sldMk cId="2305289120" sldId="267"/>
            <ac:picMk id="6" creationId="{5A3F719F-9E6A-D5F6-3BC9-6B78C6431F72}"/>
          </ac:picMkLst>
        </pc:picChg>
      </pc:sldChg>
      <pc:sldChg chg="addSp delSp modSp mod">
        <pc:chgData name="ansumc123@outlook.com" userId="5b1886af19991a55" providerId="LiveId" clId="{C031E963-F7C8-4534-8AC1-04BC7BAC662E}" dt="2024-09-06T05:48:25.944" v="2993" actId="255"/>
        <pc:sldMkLst>
          <pc:docMk/>
          <pc:sldMk cId="1844376036" sldId="268"/>
        </pc:sldMkLst>
        <pc:spChg chg="mod">
          <ac:chgData name="ansumc123@outlook.com" userId="5b1886af19991a55" providerId="LiveId" clId="{C031E963-F7C8-4534-8AC1-04BC7BAC662E}" dt="2024-09-03T03:04:40.845" v="1245" actId="14100"/>
          <ac:spMkLst>
            <pc:docMk/>
            <pc:sldMk cId="1844376036" sldId="268"/>
            <ac:spMk id="2" creationId="{E1095C67-3718-55C8-1393-01C677C28CEF}"/>
          </ac:spMkLst>
        </pc:spChg>
        <pc:spChg chg="mod">
          <ac:chgData name="ansumc123@outlook.com" userId="5b1886af19991a55" providerId="LiveId" clId="{C031E963-F7C8-4534-8AC1-04BC7BAC662E}" dt="2024-09-06T05:48:25.944" v="2993" actId="255"/>
          <ac:spMkLst>
            <pc:docMk/>
            <pc:sldMk cId="1844376036" sldId="268"/>
            <ac:spMk id="3" creationId="{EEB1F8A8-7AF5-AE0F-80D8-5DF5B95CC4C0}"/>
          </ac:spMkLst>
        </pc:spChg>
        <pc:picChg chg="add mod">
          <ac:chgData name="ansumc123@outlook.com" userId="5b1886af19991a55" providerId="LiveId" clId="{C031E963-F7C8-4534-8AC1-04BC7BAC662E}" dt="2024-09-03T03:07:01.026" v="1251" actId="14100"/>
          <ac:picMkLst>
            <pc:docMk/>
            <pc:sldMk cId="1844376036" sldId="268"/>
            <ac:picMk id="5" creationId="{DBF73EDD-840B-5C90-3B20-E2651C88FD7C}"/>
          </ac:picMkLst>
        </pc:picChg>
        <pc:picChg chg="add mod">
          <ac:chgData name="ansumc123@outlook.com" userId="5b1886af19991a55" providerId="LiveId" clId="{C031E963-F7C8-4534-8AC1-04BC7BAC662E}" dt="2024-09-03T03:08:48.414" v="1255" actId="14100"/>
          <ac:picMkLst>
            <pc:docMk/>
            <pc:sldMk cId="1844376036" sldId="268"/>
            <ac:picMk id="7" creationId="{240B3FDF-3C87-D6D8-C7F0-046656F5547B}"/>
          </ac:picMkLst>
        </pc:picChg>
        <pc:picChg chg="del">
          <ac:chgData name="ansumc123@outlook.com" userId="5b1886af19991a55" providerId="LiveId" clId="{C031E963-F7C8-4534-8AC1-04BC7BAC662E}" dt="2024-09-02T07:00:22.958" v="734" actId="478"/>
          <ac:picMkLst>
            <pc:docMk/>
            <pc:sldMk cId="1844376036" sldId="268"/>
            <ac:picMk id="7" creationId="{82442ED6-84E7-B995-E11D-FDEC840C1419}"/>
          </ac:picMkLst>
        </pc:picChg>
        <pc:picChg chg="del">
          <ac:chgData name="ansumc123@outlook.com" userId="5b1886af19991a55" providerId="LiveId" clId="{C031E963-F7C8-4534-8AC1-04BC7BAC662E}" dt="2024-09-02T07:00:23.587" v="735" actId="478"/>
          <ac:picMkLst>
            <pc:docMk/>
            <pc:sldMk cId="1844376036" sldId="268"/>
            <ac:picMk id="9" creationId="{62541A4B-80EC-CD62-6407-5F1BD11D5A04}"/>
          </ac:picMkLst>
        </pc:picChg>
      </pc:sldChg>
      <pc:sldChg chg="delSp del mod">
        <pc:chgData name="ansumc123@outlook.com" userId="5b1886af19991a55" providerId="LiveId" clId="{C031E963-F7C8-4534-8AC1-04BC7BAC662E}" dt="2024-09-03T03:04:51.608" v="1247" actId="2696"/>
        <pc:sldMkLst>
          <pc:docMk/>
          <pc:sldMk cId="2557327010" sldId="269"/>
        </pc:sldMkLst>
        <pc:picChg chg="del">
          <ac:chgData name="ansumc123@outlook.com" userId="5b1886af19991a55" providerId="LiveId" clId="{C031E963-F7C8-4534-8AC1-04BC7BAC662E}" dt="2024-09-02T07:00:27.311" v="736" actId="478"/>
          <ac:picMkLst>
            <pc:docMk/>
            <pc:sldMk cId="2557327010" sldId="269"/>
            <ac:picMk id="5" creationId="{4F57A7C6-BD0A-0E3C-9C8F-B295D428AEBD}"/>
          </ac:picMkLst>
        </pc:picChg>
      </pc:sldChg>
      <pc:sldChg chg="addSp delSp modSp mod">
        <pc:chgData name="ansumc123@outlook.com" userId="5b1886af19991a55" providerId="LiveId" clId="{C031E963-F7C8-4534-8AC1-04BC7BAC662E}" dt="2024-09-06T05:57:16.831" v="3044" actId="1076"/>
        <pc:sldMkLst>
          <pc:docMk/>
          <pc:sldMk cId="3269351974" sldId="270"/>
        </pc:sldMkLst>
        <pc:spChg chg="mod">
          <ac:chgData name="ansumc123@outlook.com" userId="5b1886af19991a55" providerId="LiveId" clId="{C031E963-F7C8-4534-8AC1-04BC7BAC662E}" dt="2024-09-04T07:37:32.992" v="2281" actId="14100"/>
          <ac:spMkLst>
            <pc:docMk/>
            <pc:sldMk cId="3269351974" sldId="270"/>
            <ac:spMk id="2" creationId="{E1095C67-3718-55C8-1393-01C677C28CEF}"/>
          </ac:spMkLst>
        </pc:spChg>
        <pc:spChg chg="mod">
          <ac:chgData name="ansumc123@outlook.com" userId="5b1886af19991a55" providerId="LiveId" clId="{C031E963-F7C8-4534-8AC1-04BC7BAC662E}" dt="2024-09-06T05:57:16.831" v="3044" actId="1076"/>
          <ac:spMkLst>
            <pc:docMk/>
            <pc:sldMk cId="3269351974" sldId="270"/>
            <ac:spMk id="3" creationId="{EEB1F8A8-7AF5-AE0F-80D8-5DF5B95CC4C0}"/>
          </ac:spMkLst>
        </pc:spChg>
        <pc:spChg chg="add mod">
          <ac:chgData name="ansumc123@outlook.com" userId="5b1886af19991a55" providerId="LiveId" clId="{C031E963-F7C8-4534-8AC1-04BC7BAC662E}" dt="2024-09-05T06:46:00.966" v="2487" actId="2711"/>
          <ac:spMkLst>
            <pc:docMk/>
            <pc:sldMk cId="3269351974" sldId="270"/>
            <ac:spMk id="6" creationId="{E252A382-E7DE-61BE-6862-3AAF8BE66DD2}"/>
          </ac:spMkLst>
        </pc:spChg>
        <pc:spChg chg="del mod">
          <ac:chgData name="ansumc123@outlook.com" userId="5b1886af19991a55" providerId="LiveId" clId="{C031E963-F7C8-4534-8AC1-04BC7BAC662E}" dt="2024-09-04T07:37:03.874" v="2275" actId="478"/>
          <ac:spMkLst>
            <pc:docMk/>
            <pc:sldMk cId="3269351974" sldId="270"/>
            <ac:spMk id="15" creationId="{908B081F-15E5-E105-4A26-F77E638072E5}"/>
          </ac:spMkLst>
        </pc:spChg>
        <pc:spChg chg="del">
          <ac:chgData name="ansumc123@outlook.com" userId="5b1886af19991a55" providerId="LiveId" clId="{C031E963-F7C8-4534-8AC1-04BC7BAC662E}" dt="2024-09-04T07:37:00.658" v="2274" actId="478"/>
          <ac:spMkLst>
            <pc:docMk/>
            <pc:sldMk cId="3269351974" sldId="270"/>
            <ac:spMk id="16" creationId="{D8D7BC2C-83A8-ACDD-3431-B23A178C9227}"/>
          </ac:spMkLst>
        </pc:spChg>
        <pc:graphicFrameChg chg="del">
          <ac:chgData name="ansumc123@outlook.com" userId="5b1886af19991a55" providerId="LiveId" clId="{C031E963-F7C8-4534-8AC1-04BC7BAC662E}" dt="2024-09-04T07:36:57.333" v="2272" actId="478"/>
          <ac:graphicFrameMkLst>
            <pc:docMk/>
            <pc:sldMk cId="3269351974" sldId="270"/>
            <ac:graphicFrameMk id="14" creationId="{87CD9B9D-7201-3C46-91F1-2DDD0FF2BA0D}"/>
          </ac:graphicFrameMkLst>
        </pc:graphicFrameChg>
        <pc:picChg chg="add mod">
          <ac:chgData name="ansumc123@outlook.com" userId="5b1886af19991a55" providerId="LiveId" clId="{C031E963-F7C8-4534-8AC1-04BC7BAC662E}" dt="2024-09-05T06:06:36.838" v="2459" actId="1076"/>
          <ac:picMkLst>
            <pc:docMk/>
            <pc:sldMk cId="3269351974" sldId="270"/>
            <ac:picMk id="5" creationId="{3C19F340-2139-BBED-514A-F73EFFB12564}"/>
          </ac:picMkLst>
        </pc:picChg>
        <pc:picChg chg="del">
          <ac:chgData name="ansumc123@outlook.com" userId="5b1886af19991a55" providerId="LiveId" clId="{C031E963-F7C8-4534-8AC1-04BC7BAC662E}" dt="2024-09-04T07:36:56.541" v="2271" actId="478"/>
          <ac:picMkLst>
            <pc:docMk/>
            <pc:sldMk cId="3269351974" sldId="270"/>
            <ac:picMk id="12" creationId="{F7F73226-A8DC-6369-467C-3DB4267F0C0D}"/>
          </ac:picMkLst>
        </pc:picChg>
      </pc:sldChg>
      <pc:sldChg chg="del">
        <pc:chgData name="ansumc123@outlook.com" userId="5b1886af19991a55" providerId="LiveId" clId="{C031E963-F7C8-4534-8AC1-04BC7BAC662E}" dt="2024-09-04T07:37:54.387" v="2284" actId="47"/>
        <pc:sldMkLst>
          <pc:docMk/>
          <pc:sldMk cId="1856335559" sldId="271"/>
        </pc:sldMkLst>
      </pc:sldChg>
      <pc:sldChg chg="del">
        <pc:chgData name="ansumc123@outlook.com" userId="5b1886af19991a55" providerId="LiveId" clId="{C031E963-F7C8-4534-8AC1-04BC7BAC662E}" dt="2024-09-04T07:37:55.757" v="2285" actId="47"/>
        <pc:sldMkLst>
          <pc:docMk/>
          <pc:sldMk cId="2905133168" sldId="272"/>
        </pc:sldMkLst>
      </pc:sldChg>
      <pc:sldChg chg="del">
        <pc:chgData name="ansumc123@outlook.com" userId="5b1886af19991a55" providerId="LiveId" clId="{C031E963-F7C8-4534-8AC1-04BC7BAC662E}" dt="2024-09-04T07:37:56.338" v="2286" actId="47"/>
        <pc:sldMkLst>
          <pc:docMk/>
          <pc:sldMk cId="3879369577" sldId="273"/>
        </pc:sldMkLst>
      </pc:sldChg>
      <pc:sldChg chg="del">
        <pc:chgData name="ansumc123@outlook.com" userId="5b1886af19991a55" providerId="LiveId" clId="{C031E963-F7C8-4534-8AC1-04BC7BAC662E}" dt="2024-09-04T07:37:57.219" v="2287" actId="47"/>
        <pc:sldMkLst>
          <pc:docMk/>
          <pc:sldMk cId="2633652543" sldId="274"/>
        </pc:sldMkLst>
      </pc:sldChg>
      <pc:sldChg chg="del">
        <pc:chgData name="ansumc123@outlook.com" userId="5b1886af19991a55" providerId="LiveId" clId="{C031E963-F7C8-4534-8AC1-04BC7BAC662E}" dt="2024-09-04T07:37:57.754" v="2288" actId="47"/>
        <pc:sldMkLst>
          <pc:docMk/>
          <pc:sldMk cId="2542790365" sldId="275"/>
        </pc:sldMkLst>
      </pc:sldChg>
      <pc:sldChg chg="del">
        <pc:chgData name="ansumc123@outlook.com" userId="5b1886af19991a55" providerId="LiveId" clId="{C031E963-F7C8-4534-8AC1-04BC7BAC662E}" dt="2024-09-04T07:37:58.665" v="2289" actId="47"/>
        <pc:sldMkLst>
          <pc:docMk/>
          <pc:sldMk cId="1843595051" sldId="276"/>
        </pc:sldMkLst>
      </pc:sldChg>
      <pc:sldChg chg="del">
        <pc:chgData name="ansumc123@outlook.com" userId="5b1886af19991a55" providerId="LiveId" clId="{C031E963-F7C8-4534-8AC1-04BC7BAC662E}" dt="2024-09-04T07:37:59.231" v="2290" actId="47"/>
        <pc:sldMkLst>
          <pc:docMk/>
          <pc:sldMk cId="2716678778" sldId="277"/>
        </pc:sldMkLst>
      </pc:sldChg>
      <pc:sldChg chg="modSp mod">
        <pc:chgData name="ansumc123@outlook.com" userId="5b1886af19991a55" providerId="LiveId" clId="{C031E963-F7C8-4534-8AC1-04BC7BAC662E}" dt="2024-09-06T05:38:57.914" v="2910" actId="113"/>
        <pc:sldMkLst>
          <pc:docMk/>
          <pc:sldMk cId="1503634040" sldId="278"/>
        </pc:sldMkLst>
        <pc:spChg chg="mod">
          <ac:chgData name="ansumc123@outlook.com" userId="5b1886af19991a55" providerId="LiveId" clId="{C031E963-F7C8-4534-8AC1-04BC7BAC662E}" dt="2024-09-06T05:35:36.683" v="2885" actId="14100"/>
          <ac:spMkLst>
            <pc:docMk/>
            <pc:sldMk cId="1503634040" sldId="278"/>
            <ac:spMk id="2" creationId="{E1095C67-3718-55C8-1393-01C677C28CEF}"/>
          </ac:spMkLst>
        </pc:spChg>
        <pc:spChg chg="mod">
          <ac:chgData name="ansumc123@outlook.com" userId="5b1886af19991a55" providerId="LiveId" clId="{C031E963-F7C8-4534-8AC1-04BC7BAC662E}" dt="2024-09-06T05:38:57.914" v="2910" actId="113"/>
          <ac:spMkLst>
            <pc:docMk/>
            <pc:sldMk cId="1503634040" sldId="278"/>
            <ac:spMk id="3" creationId="{EEB1F8A8-7AF5-AE0F-80D8-5DF5B95CC4C0}"/>
          </ac:spMkLst>
        </pc:spChg>
      </pc:sldChg>
      <pc:sldChg chg="del">
        <pc:chgData name="ansumc123@outlook.com" userId="5b1886af19991a55" providerId="LiveId" clId="{C031E963-F7C8-4534-8AC1-04BC7BAC662E}" dt="2024-09-06T05:39:04.627" v="2911" actId="2696"/>
        <pc:sldMkLst>
          <pc:docMk/>
          <pc:sldMk cId="3357252988" sldId="279"/>
        </pc:sldMkLst>
      </pc:sldChg>
      <pc:sldChg chg="modSp mod">
        <pc:chgData name="ansumc123@outlook.com" userId="5b1886af19991a55" providerId="LiveId" clId="{C031E963-F7C8-4534-8AC1-04BC7BAC662E}" dt="2024-09-06T05:39:47.338" v="2916" actId="14100"/>
        <pc:sldMkLst>
          <pc:docMk/>
          <pc:sldMk cId="3149324785" sldId="280"/>
        </pc:sldMkLst>
        <pc:spChg chg="mod">
          <ac:chgData name="ansumc123@outlook.com" userId="5b1886af19991a55" providerId="LiveId" clId="{C031E963-F7C8-4534-8AC1-04BC7BAC662E}" dt="2024-09-06T05:39:47.338" v="2916" actId="14100"/>
          <ac:spMkLst>
            <pc:docMk/>
            <pc:sldMk cId="3149324785" sldId="280"/>
            <ac:spMk id="2" creationId="{E1095C67-3718-55C8-1393-01C677C28CEF}"/>
          </ac:spMkLst>
        </pc:spChg>
      </pc:sldChg>
      <pc:sldChg chg="modSp add mod">
        <pc:chgData name="ansumc123@outlook.com" userId="5b1886af19991a55" providerId="LiveId" clId="{C031E963-F7C8-4534-8AC1-04BC7BAC662E}" dt="2024-09-06T05:46:17.031" v="2984" actId="255"/>
        <pc:sldMkLst>
          <pc:docMk/>
          <pc:sldMk cId="737293262" sldId="281"/>
        </pc:sldMkLst>
        <pc:spChg chg="mod">
          <ac:chgData name="ansumc123@outlook.com" userId="5b1886af19991a55" providerId="LiveId" clId="{C031E963-F7C8-4534-8AC1-04BC7BAC662E}" dt="2024-09-06T05:46:17.031" v="2984" actId="255"/>
          <ac:spMkLst>
            <pc:docMk/>
            <pc:sldMk cId="737293262" sldId="281"/>
            <ac:spMk id="3" creationId="{EEB1F8A8-7AF5-AE0F-80D8-5DF5B95CC4C0}"/>
          </ac:spMkLst>
        </pc:spChg>
      </pc:sldChg>
      <pc:sldChg chg="modSp add mod">
        <pc:chgData name="ansumc123@outlook.com" userId="5b1886af19991a55" providerId="LiveId" clId="{C031E963-F7C8-4534-8AC1-04BC7BAC662E}" dt="2024-09-06T09:34:24.841" v="3060" actId="313"/>
        <pc:sldMkLst>
          <pc:docMk/>
          <pc:sldMk cId="922271817" sldId="282"/>
        </pc:sldMkLst>
        <pc:spChg chg="mod">
          <ac:chgData name="ansumc123@outlook.com" userId="5b1886af19991a55" providerId="LiveId" clId="{C031E963-F7C8-4534-8AC1-04BC7BAC662E}" dt="2024-09-06T09:34:17.596" v="3058" actId="20577"/>
          <ac:spMkLst>
            <pc:docMk/>
            <pc:sldMk cId="922271817" sldId="282"/>
            <ac:spMk id="12" creationId="{2E6F05F7-1EAB-F6AE-05F9-2B871079032C}"/>
          </ac:spMkLst>
        </pc:spChg>
        <pc:spChg chg="mod">
          <ac:chgData name="ansumc123@outlook.com" userId="5b1886af19991a55" providerId="LiveId" clId="{C031E963-F7C8-4534-8AC1-04BC7BAC662E}" dt="2024-09-06T09:34:24.841" v="3060" actId="313"/>
          <ac:spMkLst>
            <pc:docMk/>
            <pc:sldMk cId="922271817" sldId="282"/>
            <ac:spMk id="13" creationId="{2C68120B-DE71-C5CF-8507-AF1A03C14DA3}"/>
          </ac:spMkLst>
        </pc:spChg>
      </pc:sldChg>
      <pc:sldChg chg="addSp delSp modSp add mod modClrScheme chgLayout">
        <pc:chgData name="ansumc123@outlook.com" userId="5b1886af19991a55" providerId="LiveId" clId="{C031E963-F7C8-4534-8AC1-04BC7BAC662E}" dt="2024-09-02T06:19:24.232" v="393" actId="14100"/>
        <pc:sldMkLst>
          <pc:docMk/>
          <pc:sldMk cId="2335059156" sldId="283"/>
        </pc:sldMkLst>
        <pc:spChg chg="mod ord">
          <ac:chgData name="ansumc123@outlook.com" userId="5b1886af19991a55" providerId="LiveId" clId="{C031E963-F7C8-4534-8AC1-04BC7BAC662E}" dt="2024-09-02T06:17:39.364" v="376" actId="1076"/>
          <ac:spMkLst>
            <pc:docMk/>
            <pc:sldMk cId="2335059156" sldId="283"/>
            <ac:spMk id="2" creationId="{E1095C67-3718-55C8-1393-01C677C28CEF}"/>
          </ac:spMkLst>
        </pc:spChg>
        <pc:spChg chg="add del mod">
          <ac:chgData name="ansumc123@outlook.com" userId="5b1886af19991a55" providerId="LiveId" clId="{C031E963-F7C8-4534-8AC1-04BC7BAC662E}" dt="2024-09-02T06:16:00.117" v="373" actId="700"/>
          <ac:spMkLst>
            <pc:docMk/>
            <pc:sldMk cId="2335059156" sldId="283"/>
            <ac:spMk id="4" creationId="{DF7A5AEC-DB12-374A-5528-E316807E3490}"/>
          </ac:spMkLst>
        </pc:spChg>
        <pc:spChg chg="add del mod">
          <ac:chgData name="ansumc123@outlook.com" userId="5b1886af19991a55" providerId="LiveId" clId="{C031E963-F7C8-4534-8AC1-04BC7BAC662E}" dt="2024-09-02T06:16:00.117" v="373" actId="700"/>
          <ac:spMkLst>
            <pc:docMk/>
            <pc:sldMk cId="2335059156" sldId="283"/>
            <ac:spMk id="6" creationId="{3FA77355-6807-DC9D-D828-81063B9C7CCD}"/>
          </ac:spMkLst>
        </pc:spChg>
        <pc:spChg chg="del mod">
          <ac:chgData name="ansumc123@outlook.com" userId="5b1886af19991a55" providerId="LiveId" clId="{C031E963-F7C8-4534-8AC1-04BC7BAC662E}" dt="2024-09-02T06:15:40.070" v="371" actId="478"/>
          <ac:spMkLst>
            <pc:docMk/>
            <pc:sldMk cId="2335059156" sldId="283"/>
            <ac:spMk id="12" creationId="{2E6F05F7-1EAB-F6AE-05F9-2B871079032C}"/>
          </ac:spMkLst>
        </pc:spChg>
        <pc:spChg chg="del">
          <ac:chgData name="ansumc123@outlook.com" userId="5b1886af19991a55" providerId="LiveId" clId="{C031E963-F7C8-4534-8AC1-04BC7BAC662E}" dt="2024-09-02T06:15:46.726" v="372" actId="478"/>
          <ac:spMkLst>
            <pc:docMk/>
            <pc:sldMk cId="2335059156" sldId="283"/>
            <ac:spMk id="13" creationId="{2C68120B-DE71-C5CF-8507-AF1A03C14DA3}"/>
          </ac:spMkLst>
        </pc:spChg>
        <pc:picChg chg="add del mod">
          <ac:chgData name="ansumc123@outlook.com" userId="5b1886af19991a55" providerId="LiveId" clId="{C031E963-F7C8-4534-8AC1-04BC7BAC662E}" dt="2024-09-02T06:18:06.146" v="378" actId="478"/>
          <ac:picMkLst>
            <pc:docMk/>
            <pc:sldMk cId="2335059156" sldId="283"/>
            <ac:picMk id="8" creationId="{F1CBF791-56F3-7918-24D7-337A78037362}"/>
          </ac:picMkLst>
        </pc:picChg>
        <pc:picChg chg="add mod">
          <ac:chgData name="ansumc123@outlook.com" userId="5b1886af19991a55" providerId="LiveId" clId="{C031E963-F7C8-4534-8AC1-04BC7BAC662E}" dt="2024-09-02T06:19:20.826" v="392" actId="14100"/>
          <ac:picMkLst>
            <pc:docMk/>
            <pc:sldMk cId="2335059156" sldId="283"/>
            <ac:picMk id="10" creationId="{EC9834D2-840C-2C9A-24E2-EDC3893FED50}"/>
          </ac:picMkLst>
        </pc:picChg>
        <pc:picChg chg="add mod">
          <ac:chgData name="ansumc123@outlook.com" userId="5b1886af19991a55" providerId="LiveId" clId="{C031E963-F7C8-4534-8AC1-04BC7BAC662E}" dt="2024-09-02T06:19:24.232" v="393" actId="14100"/>
          <ac:picMkLst>
            <pc:docMk/>
            <pc:sldMk cId="2335059156" sldId="283"/>
            <ac:picMk id="14" creationId="{CEF49F0B-4199-C734-61F1-03E5DD618BA3}"/>
          </ac:picMkLst>
        </pc:picChg>
      </pc:sldChg>
      <pc:sldChg chg="addSp modSp add mod">
        <pc:chgData name="ansumc123@outlook.com" userId="5b1886af19991a55" providerId="LiveId" clId="{C031E963-F7C8-4534-8AC1-04BC7BAC662E}" dt="2024-09-06T05:49:47.566" v="3002"/>
        <pc:sldMkLst>
          <pc:docMk/>
          <pc:sldMk cId="879052671" sldId="284"/>
        </pc:sldMkLst>
        <pc:spChg chg="mod">
          <ac:chgData name="ansumc123@outlook.com" userId="5b1886af19991a55" providerId="LiveId" clId="{C031E963-F7C8-4534-8AC1-04BC7BAC662E}" dt="2024-09-03T02:23:35.381" v="1090" actId="14100"/>
          <ac:spMkLst>
            <pc:docMk/>
            <pc:sldMk cId="879052671" sldId="284"/>
            <ac:spMk id="2" creationId="{E1095C67-3718-55C8-1393-01C677C28CEF}"/>
          </ac:spMkLst>
        </pc:spChg>
        <pc:spChg chg="mod">
          <ac:chgData name="ansumc123@outlook.com" userId="5b1886af19991a55" providerId="LiveId" clId="{C031E963-F7C8-4534-8AC1-04BC7BAC662E}" dt="2024-09-06T05:49:47.566" v="3002"/>
          <ac:spMkLst>
            <pc:docMk/>
            <pc:sldMk cId="879052671" sldId="284"/>
            <ac:spMk id="3" creationId="{EEB1F8A8-7AF5-AE0F-80D8-5DF5B95CC4C0}"/>
          </ac:spMkLst>
        </pc:spChg>
        <pc:picChg chg="add mod">
          <ac:chgData name="ansumc123@outlook.com" userId="5b1886af19991a55" providerId="LiveId" clId="{C031E963-F7C8-4534-8AC1-04BC7BAC662E}" dt="2024-09-06T05:47:36.854" v="2989" actId="14100"/>
          <ac:picMkLst>
            <pc:docMk/>
            <pc:sldMk cId="879052671" sldId="284"/>
            <ac:picMk id="5" creationId="{D52B77B0-5849-7A5D-88FA-9D2750A80E37}"/>
          </ac:picMkLst>
        </pc:picChg>
      </pc:sldChg>
      <pc:sldChg chg="addSp delSp modSp add mod">
        <pc:chgData name="ansumc123@outlook.com" userId="5b1886af19991a55" providerId="LiveId" clId="{C031E963-F7C8-4534-8AC1-04BC7BAC662E}" dt="2024-09-06T05:48:12.703" v="2992" actId="1076"/>
        <pc:sldMkLst>
          <pc:docMk/>
          <pc:sldMk cId="4287825171" sldId="285"/>
        </pc:sldMkLst>
        <pc:spChg chg="mod">
          <ac:chgData name="ansumc123@outlook.com" userId="5b1886af19991a55" providerId="LiveId" clId="{C031E963-F7C8-4534-8AC1-04BC7BAC662E}" dt="2024-09-06T05:48:12.703" v="2992" actId="1076"/>
          <ac:spMkLst>
            <pc:docMk/>
            <pc:sldMk cId="4287825171" sldId="285"/>
            <ac:spMk id="3" creationId="{EEB1F8A8-7AF5-AE0F-80D8-5DF5B95CC4C0}"/>
          </ac:spMkLst>
        </pc:spChg>
        <pc:picChg chg="del">
          <ac:chgData name="ansumc123@outlook.com" userId="5b1886af19991a55" providerId="LiveId" clId="{C031E963-F7C8-4534-8AC1-04BC7BAC662E}" dt="2024-09-03T02:44:54.865" v="1204" actId="478"/>
          <ac:picMkLst>
            <pc:docMk/>
            <pc:sldMk cId="4287825171" sldId="285"/>
            <ac:picMk id="5" creationId="{E25AEE43-DB57-7BB3-86A8-21646CF2BD7D}"/>
          </ac:picMkLst>
        </pc:picChg>
        <pc:picChg chg="add mod">
          <ac:chgData name="ansumc123@outlook.com" userId="5b1886af19991a55" providerId="LiveId" clId="{C031E963-F7C8-4534-8AC1-04BC7BAC662E}" dt="2024-09-03T02:49:35.165" v="1225" actId="1076"/>
          <ac:picMkLst>
            <pc:docMk/>
            <pc:sldMk cId="4287825171" sldId="285"/>
            <ac:picMk id="6" creationId="{325345EA-A880-9CF5-C950-B580556D0D0A}"/>
          </ac:picMkLst>
        </pc:picChg>
        <pc:picChg chg="add del mod">
          <ac:chgData name="ansumc123@outlook.com" userId="5b1886af19991a55" providerId="LiveId" clId="{C031E963-F7C8-4534-8AC1-04BC7BAC662E}" dt="2024-09-03T03:02:22.969" v="1230" actId="478"/>
          <ac:picMkLst>
            <pc:docMk/>
            <pc:sldMk cId="4287825171" sldId="285"/>
            <ac:picMk id="8" creationId="{B06073CE-A8C8-CF62-AD41-470F0F828AC4}"/>
          </ac:picMkLst>
        </pc:picChg>
        <pc:picChg chg="add mod">
          <ac:chgData name="ansumc123@outlook.com" userId="5b1886af19991a55" providerId="LiveId" clId="{C031E963-F7C8-4534-8AC1-04BC7BAC662E}" dt="2024-09-03T03:02:29.098" v="1233" actId="1076"/>
          <ac:picMkLst>
            <pc:docMk/>
            <pc:sldMk cId="4287825171" sldId="285"/>
            <ac:picMk id="10" creationId="{2F1486E0-8DE6-3500-ECB4-3EB3F1267E6C}"/>
          </ac:picMkLst>
        </pc:picChg>
      </pc:sldChg>
      <pc:sldChg chg="addSp delSp modSp add mod">
        <pc:chgData name="ansumc123@outlook.com" userId="5b1886af19991a55" providerId="LiveId" clId="{C031E963-F7C8-4534-8AC1-04BC7BAC662E}" dt="2024-09-06T05:50:26.131" v="3005" actId="255"/>
        <pc:sldMkLst>
          <pc:docMk/>
          <pc:sldMk cId="615317268" sldId="286"/>
        </pc:sldMkLst>
        <pc:spChg chg="mod">
          <ac:chgData name="ansumc123@outlook.com" userId="5b1886af19991a55" providerId="LiveId" clId="{C031E963-F7C8-4534-8AC1-04BC7BAC662E}" dt="2024-09-06T05:50:26.131" v="3005" actId="255"/>
          <ac:spMkLst>
            <pc:docMk/>
            <pc:sldMk cId="615317268" sldId="286"/>
            <ac:spMk id="3" creationId="{EEB1F8A8-7AF5-AE0F-80D8-5DF5B95CC4C0}"/>
          </ac:spMkLst>
        </pc:spChg>
        <pc:spChg chg="add">
          <ac:chgData name="ansumc123@outlook.com" userId="5b1886af19991a55" providerId="LiveId" clId="{C031E963-F7C8-4534-8AC1-04BC7BAC662E}" dt="2024-09-03T03:10:21.371" v="1260"/>
          <ac:spMkLst>
            <pc:docMk/>
            <pc:sldMk cId="615317268" sldId="286"/>
            <ac:spMk id="4" creationId="{1B38F2D7-895C-5A97-8155-9EEE02360AB4}"/>
          </ac:spMkLst>
        </pc:spChg>
        <pc:picChg chg="del">
          <ac:chgData name="ansumc123@outlook.com" userId="5b1886af19991a55" providerId="LiveId" clId="{C031E963-F7C8-4534-8AC1-04BC7BAC662E}" dt="2024-09-03T03:08:58.710" v="1257" actId="478"/>
          <ac:picMkLst>
            <pc:docMk/>
            <pc:sldMk cId="615317268" sldId="286"/>
            <ac:picMk id="5" creationId="{DBF73EDD-840B-5C90-3B20-E2651C88FD7C}"/>
          </ac:picMkLst>
        </pc:picChg>
        <pc:picChg chg="del">
          <ac:chgData name="ansumc123@outlook.com" userId="5b1886af19991a55" providerId="LiveId" clId="{C031E963-F7C8-4534-8AC1-04BC7BAC662E}" dt="2024-09-03T03:09:00.597" v="1258" actId="478"/>
          <ac:picMkLst>
            <pc:docMk/>
            <pc:sldMk cId="615317268" sldId="286"/>
            <ac:picMk id="7" creationId="{240B3FDF-3C87-D6D8-C7F0-046656F5547B}"/>
          </ac:picMkLst>
        </pc:picChg>
        <pc:picChg chg="add mod">
          <ac:chgData name="ansumc123@outlook.com" userId="5b1886af19991a55" providerId="LiveId" clId="{C031E963-F7C8-4534-8AC1-04BC7BAC662E}" dt="2024-09-03T06:41:27.358" v="1285" actId="14100"/>
          <ac:picMkLst>
            <pc:docMk/>
            <pc:sldMk cId="615317268" sldId="286"/>
            <ac:picMk id="8" creationId="{6EC8A8C6-69CA-DC3E-215E-B46341DACDAD}"/>
          </ac:picMkLst>
        </pc:picChg>
        <pc:picChg chg="add mod modCrop">
          <ac:chgData name="ansumc123@outlook.com" userId="5b1886af19991a55" providerId="LiveId" clId="{C031E963-F7C8-4534-8AC1-04BC7BAC662E}" dt="2024-09-03T06:41:33.232" v="1286" actId="14100"/>
          <ac:picMkLst>
            <pc:docMk/>
            <pc:sldMk cId="615317268" sldId="286"/>
            <ac:picMk id="10" creationId="{3F943A27-F757-AD7A-DD97-013641067EF9}"/>
          </ac:picMkLst>
        </pc:picChg>
      </pc:sldChg>
      <pc:sldChg chg="addSp delSp modSp add mod">
        <pc:chgData name="ansumc123@outlook.com" userId="5b1886af19991a55" providerId="LiveId" clId="{C031E963-F7C8-4534-8AC1-04BC7BAC662E}" dt="2024-09-06T05:50:34.555" v="3006" actId="255"/>
        <pc:sldMkLst>
          <pc:docMk/>
          <pc:sldMk cId="4208128861" sldId="287"/>
        </pc:sldMkLst>
        <pc:spChg chg="del mod">
          <ac:chgData name="ansumc123@outlook.com" userId="5b1886af19991a55" providerId="LiveId" clId="{C031E963-F7C8-4534-8AC1-04BC7BAC662E}" dt="2024-09-03T06:47:51.944" v="1298"/>
          <ac:spMkLst>
            <pc:docMk/>
            <pc:sldMk cId="4208128861" sldId="287"/>
            <ac:spMk id="3" creationId="{EEB1F8A8-7AF5-AE0F-80D8-5DF5B95CC4C0}"/>
          </ac:spMkLst>
        </pc:spChg>
        <pc:spChg chg="add mod">
          <ac:chgData name="ansumc123@outlook.com" userId="5b1886af19991a55" providerId="LiveId" clId="{C031E963-F7C8-4534-8AC1-04BC7BAC662E}" dt="2024-09-06T05:50:34.555" v="3006" actId="255"/>
          <ac:spMkLst>
            <pc:docMk/>
            <pc:sldMk cId="4208128861" sldId="287"/>
            <ac:spMk id="6" creationId="{E97C67CD-80A5-E10D-7253-7EAE73E59E01}"/>
          </ac:spMkLst>
        </pc:spChg>
        <pc:picChg chg="add del mod">
          <ac:chgData name="ansumc123@outlook.com" userId="5b1886af19991a55" providerId="LiveId" clId="{C031E963-F7C8-4534-8AC1-04BC7BAC662E}" dt="2024-09-03T06:50:10.498" v="1302" actId="478"/>
          <ac:picMkLst>
            <pc:docMk/>
            <pc:sldMk cId="4208128861" sldId="287"/>
            <ac:picMk id="5" creationId="{A61C2EB6-BF09-316E-E060-D30A2065F298}"/>
          </ac:picMkLst>
        </pc:picChg>
        <pc:picChg chg="del">
          <ac:chgData name="ansumc123@outlook.com" userId="5b1886af19991a55" providerId="LiveId" clId="{C031E963-F7C8-4534-8AC1-04BC7BAC662E}" dt="2024-09-03T06:41:51.633" v="1288" actId="478"/>
          <ac:picMkLst>
            <pc:docMk/>
            <pc:sldMk cId="4208128861" sldId="287"/>
            <ac:picMk id="8" creationId="{6EC8A8C6-69CA-DC3E-215E-B46341DACDAD}"/>
          </ac:picMkLst>
        </pc:picChg>
        <pc:picChg chg="add mod modCrop">
          <ac:chgData name="ansumc123@outlook.com" userId="5b1886af19991a55" providerId="LiveId" clId="{C031E963-F7C8-4534-8AC1-04BC7BAC662E}" dt="2024-09-03T06:50:25.369" v="1306" actId="732"/>
          <ac:picMkLst>
            <pc:docMk/>
            <pc:sldMk cId="4208128861" sldId="287"/>
            <ac:picMk id="9" creationId="{4880AC2A-F35A-11DE-EF16-2E42204C9A12}"/>
          </ac:picMkLst>
        </pc:picChg>
        <pc:picChg chg="del">
          <ac:chgData name="ansumc123@outlook.com" userId="5b1886af19991a55" providerId="LiveId" clId="{C031E963-F7C8-4534-8AC1-04BC7BAC662E}" dt="2024-09-03T06:41:52.335" v="1289" actId="478"/>
          <ac:picMkLst>
            <pc:docMk/>
            <pc:sldMk cId="4208128861" sldId="287"/>
            <ac:picMk id="10" creationId="{3F943A27-F757-AD7A-DD97-013641067EF9}"/>
          </ac:picMkLst>
        </pc:picChg>
        <pc:picChg chg="add mod">
          <ac:chgData name="ansumc123@outlook.com" userId="5b1886af19991a55" providerId="LiveId" clId="{C031E963-F7C8-4534-8AC1-04BC7BAC662E}" dt="2024-09-03T06:54:37.854" v="1308" actId="1076"/>
          <ac:picMkLst>
            <pc:docMk/>
            <pc:sldMk cId="4208128861" sldId="287"/>
            <ac:picMk id="12" creationId="{81E0A59E-E21B-B3B9-5334-ABB3EA79F3DB}"/>
          </ac:picMkLst>
        </pc:picChg>
      </pc:sldChg>
      <pc:sldChg chg="addSp delSp modSp add mod">
        <pc:chgData name="ansumc123@outlook.com" userId="5b1886af19991a55" providerId="LiveId" clId="{C031E963-F7C8-4534-8AC1-04BC7BAC662E}" dt="2024-09-06T05:51:00.194" v="3007" actId="255"/>
        <pc:sldMkLst>
          <pc:docMk/>
          <pc:sldMk cId="2275653341" sldId="288"/>
        </pc:sldMkLst>
        <pc:spChg chg="add">
          <ac:chgData name="ansumc123@outlook.com" userId="5b1886af19991a55" providerId="LiveId" clId="{C031E963-F7C8-4534-8AC1-04BC7BAC662E}" dt="2024-09-03T16:42:28.214" v="1437"/>
          <ac:spMkLst>
            <pc:docMk/>
            <pc:sldMk cId="2275653341" sldId="288"/>
            <ac:spMk id="3" creationId="{2304C386-9F06-3FF8-1614-F34C14A3083B}"/>
          </ac:spMkLst>
        </pc:spChg>
        <pc:spChg chg="mod">
          <ac:chgData name="ansumc123@outlook.com" userId="5b1886af19991a55" providerId="LiveId" clId="{C031E963-F7C8-4534-8AC1-04BC7BAC662E}" dt="2024-09-06T05:51:00.194" v="3007" actId="255"/>
          <ac:spMkLst>
            <pc:docMk/>
            <pc:sldMk cId="2275653341" sldId="288"/>
            <ac:spMk id="6" creationId="{E97C67CD-80A5-E10D-7253-7EAE73E59E01}"/>
          </ac:spMkLst>
        </pc:spChg>
        <pc:picChg chg="add del mod">
          <ac:chgData name="ansumc123@outlook.com" userId="5b1886af19991a55" providerId="LiveId" clId="{C031E963-F7C8-4534-8AC1-04BC7BAC662E}" dt="2024-09-03T18:02:11.781" v="1457" actId="478"/>
          <ac:picMkLst>
            <pc:docMk/>
            <pc:sldMk cId="2275653341" sldId="288"/>
            <ac:picMk id="5" creationId="{D4941950-FBDE-312E-C7F9-9A6ED097401A}"/>
          </ac:picMkLst>
        </pc:picChg>
        <pc:picChg chg="add mod">
          <ac:chgData name="ansumc123@outlook.com" userId="5b1886af19991a55" providerId="LiveId" clId="{C031E963-F7C8-4534-8AC1-04BC7BAC662E}" dt="2024-09-03T18:26:18.535" v="1475" actId="14100"/>
          <ac:picMkLst>
            <pc:docMk/>
            <pc:sldMk cId="2275653341" sldId="288"/>
            <ac:picMk id="8" creationId="{41C22114-7325-B6D5-09D6-11BE21FB3767}"/>
          </ac:picMkLst>
        </pc:picChg>
        <pc:picChg chg="del">
          <ac:chgData name="ansumc123@outlook.com" userId="5b1886af19991a55" providerId="LiveId" clId="{C031E963-F7C8-4534-8AC1-04BC7BAC662E}" dt="2024-09-03T06:54:49.565" v="1311" actId="478"/>
          <ac:picMkLst>
            <pc:docMk/>
            <pc:sldMk cId="2275653341" sldId="288"/>
            <ac:picMk id="9" creationId="{4880AC2A-F35A-11DE-EF16-2E42204C9A12}"/>
          </ac:picMkLst>
        </pc:picChg>
        <pc:picChg chg="add mod">
          <ac:chgData name="ansumc123@outlook.com" userId="5b1886af19991a55" providerId="LiveId" clId="{C031E963-F7C8-4534-8AC1-04BC7BAC662E}" dt="2024-09-03T18:26:14.814" v="1474" actId="1076"/>
          <ac:picMkLst>
            <pc:docMk/>
            <pc:sldMk cId="2275653341" sldId="288"/>
            <ac:picMk id="11" creationId="{C54477F5-9270-3A3A-B102-7912B50FE207}"/>
          </ac:picMkLst>
        </pc:picChg>
        <pc:picChg chg="del">
          <ac:chgData name="ansumc123@outlook.com" userId="5b1886af19991a55" providerId="LiveId" clId="{C031E963-F7C8-4534-8AC1-04BC7BAC662E}" dt="2024-09-03T06:54:48.936" v="1310" actId="478"/>
          <ac:picMkLst>
            <pc:docMk/>
            <pc:sldMk cId="2275653341" sldId="288"/>
            <ac:picMk id="12" creationId="{81E0A59E-E21B-B3B9-5334-ABB3EA79F3DB}"/>
          </ac:picMkLst>
        </pc:picChg>
        <pc:picChg chg="add mod">
          <ac:chgData name="ansumc123@outlook.com" userId="5b1886af19991a55" providerId="LiveId" clId="{C031E963-F7C8-4534-8AC1-04BC7BAC662E}" dt="2024-09-03T18:27:57.829" v="1483" actId="1076"/>
          <ac:picMkLst>
            <pc:docMk/>
            <pc:sldMk cId="2275653341" sldId="288"/>
            <ac:picMk id="14" creationId="{855270A2-D5F3-341D-2E3E-09FFD0225E29}"/>
          </ac:picMkLst>
        </pc:picChg>
      </pc:sldChg>
      <pc:sldChg chg="addSp modSp add mod">
        <pc:chgData name="ansumc123@outlook.com" userId="5b1886af19991a55" providerId="LiveId" clId="{C031E963-F7C8-4534-8AC1-04BC7BAC662E}" dt="2024-09-06T05:51:08.411" v="3008" actId="255"/>
        <pc:sldMkLst>
          <pc:docMk/>
          <pc:sldMk cId="1044221856" sldId="289"/>
        </pc:sldMkLst>
        <pc:spChg chg="add">
          <ac:chgData name="ansumc123@outlook.com" userId="5b1886af19991a55" providerId="LiveId" clId="{C031E963-F7C8-4534-8AC1-04BC7BAC662E}" dt="2024-09-03T18:03:47.266" v="1466"/>
          <ac:spMkLst>
            <pc:docMk/>
            <pc:sldMk cId="1044221856" sldId="289"/>
            <ac:spMk id="3" creationId="{950B3DD6-B1DB-8A25-004D-35958C5BF946}"/>
          </ac:spMkLst>
        </pc:spChg>
        <pc:spChg chg="mod">
          <ac:chgData name="ansumc123@outlook.com" userId="5b1886af19991a55" providerId="LiveId" clId="{C031E963-F7C8-4534-8AC1-04BC7BAC662E}" dt="2024-09-06T05:51:08.411" v="3008" actId="255"/>
          <ac:spMkLst>
            <pc:docMk/>
            <pc:sldMk cId="1044221856" sldId="289"/>
            <ac:spMk id="6" creationId="{E97C67CD-80A5-E10D-7253-7EAE73E59E01}"/>
          </ac:spMkLst>
        </pc:spChg>
        <pc:picChg chg="add mod">
          <ac:chgData name="ansumc123@outlook.com" userId="5b1886af19991a55" providerId="LiveId" clId="{C031E963-F7C8-4534-8AC1-04BC7BAC662E}" dt="2024-09-03T18:29:40.131" v="1492" actId="1076"/>
          <ac:picMkLst>
            <pc:docMk/>
            <pc:sldMk cId="1044221856" sldId="289"/>
            <ac:picMk id="5" creationId="{DD8CF6D3-1AEC-A798-FD21-90F8433C8E93}"/>
          </ac:picMkLst>
        </pc:picChg>
        <pc:picChg chg="add mod">
          <ac:chgData name="ansumc123@outlook.com" userId="5b1886af19991a55" providerId="LiveId" clId="{C031E963-F7C8-4534-8AC1-04BC7BAC662E}" dt="2024-09-03T18:29:37.239" v="1491" actId="1076"/>
          <ac:picMkLst>
            <pc:docMk/>
            <pc:sldMk cId="1044221856" sldId="289"/>
            <ac:picMk id="8" creationId="{C21B9039-D848-26F9-8AB1-50A7C50CD061}"/>
          </ac:picMkLst>
        </pc:picChg>
      </pc:sldChg>
      <pc:sldChg chg="addSp modSp add mod">
        <pc:chgData name="ansumc123@outlook.com" userId="5b1886af19991a55" providerId="LiveId" clId="{C031E963-F7C8-4534-8AC1-04BC7BAC662E}" dt="2024-09-06T05:51:22.697" v="3010" actId="255"/>
        <pc:sldMkLst>
          <pc:docMk/>
          <pc:sldMk cId="427495946" sldId="290"/>
        </pc:sldMkLst>
        <pc:spChg chg="mod">
          <ac:chgData name="ansumc123@outlook.com" userId="5b1886af19991a55" providerId="LiveId" clId="{C031E963-F7C8-4534-8AC1-04BC7BAC662E}" dt="2024-09-06T05:51:22.697" v="3010" actId="255"/>
          <ac:spMkLst>
            <pc:docMk/>
            <pc:sldMk cId="427495946" sldId="290"/>
            <ac:spMk id="6" creationId="{E97C67CD-80A5-E10D-7253-7EAE73E59E01}"/>
          </ac:spMkLst>
        </pc:spChg>
        <pc:picChg chg="add mod">
          <ac:chgData name="ansumc123@outlook.com" userId="5b1886af19991a55" providerId="LiveId" clId="{C031E963-F7C8-4534-8AC1-04BC7BAC662E}" dt="2024-09-03T18:44:09.782" v="1529" actId="1076"/>
          <ac:picMkLst>
            <pc:docMk/>
            <pc:sldMk cId="427495946" sldId="290"/>
            <ac:picMk id="4" creationId="{19432A3E-D0A8-3073-56B6-2619035B7A31}"/>
          </ac:picMkLst>
        </pc:picChg>
      </pc:sldChg>
      <pc:sldChg chg="addSp modSp add mod">
        <pc:chgData name="ansumc123@outlook.com" userId="5b1886af19991a55" providerId="LiveId" clId="{C031E963-F7C8-4534-8AC1-04BC7BAC662E}" dt="2024-09-06T05:51:34.858" v="3012" actId="255"/>
        <pc:sldMkLst>
          <pc:docMk/>
          <pc:sldMk cId="3139972907" sldId="291"/>
        </pc:sldMkLst>
        <pc:spChg chg="mod">
          <ac:chgData name="ansumc123@outlook.com" userId="5b1886af19991a55" providerId="LiveId" clId="{C031E963-F7C8-4534-8AC1-04BC7BAC662E}" dt="2024-09-06T05:51:34.858" v="3012" actId="255"/>
          <ac:spMkLst>
            <pc:docMk/>
            <pc:sldMk cId="3139972907" sldId="291"/>
            <ac:spMk id="6" creationId="{E97C67CD-80A5-E10D-7253-7EAE73E59E01}"/>
          </ac:spMkLst>
        </pc:spChg>
        <pc:picChg chg="add mod">
          <ac:chgData name="ansumc123@outlook.com" userId="5b1886af19991a55" providerId="LiveId" clId="{C031E963-F7C8-4534-8AC1-04BC7BAC662E}" dt="2024-09-03T19:07:54.160" v="1651" actId="1076"/>
          <ac:picMkLst>
            <pc:docMk/>
            <pc:sldMk cId="3139972907" sldId="291"/>
            <ac:picMk id="4" creationId="{45ADAE52-0052-A2BC-242D-9EC3DA6BCC6F}"/>
          </ac:picMkLst>
        </pc:picChg>
      </pc:sldChg>
      <pc:sldChg chg="addSp modSp add mod">
        <pc:chgData name="ansumc123@outlook.com" userId="5b1886af19991a55" providerId="LiveId" clId="{C031E963-F7C8-4534-8AC1-04BC7BAC662E}" dt="2024-09-06T05:52:10.068" v="3014" actId="255"/>
        <pc:sldMkLst>
          <pc:docMk/>
          <pc:sldMk cId="2779102936" sldId="292"/>
        </pc:sldMkLst>
        <pc:spChg chg="mod">
          <ac:chgData name="ansumc123@outlook.com" userId="5b1886af19991a55" providerId="LiveId" clId="{C031E963-F7C8-4534-8AC1-04BC7BAC662E}" dt="2024-09-06T05:52:10.068" v="3014" actId="255"/>
          <ac:spMkLst>
            <pc:docMk/>
            <pc:sldMk cId="2779102936" sldId="292"/>
            <ac:spMk id="6" creationId="{E97C67CD-80A5-E10D-7253-7EAE73E59E01}"/>
          </ac:spMkLst>
        </pc:spChg>
        <pc:picChg chg="add mod">
          <ac:chgData name="ansumc123@outlook.com" userId="5b1886af19991a55" providerId="LiveId" clId="{C031E963-F7C8-4534-8AC1-04BC7BAC662E}" dt="2024-09-03T19:20:24.899" v="1660" actId="14100"/>
          <ac:picMkLst>
            <pc:docMk/>
            <pc:sldMk cId="2779102936" sldId="292"/>
            <ac:picMk id="4" creationId="{23253E5F-0FA7-7EC8-C5D4-B06B8EBA39E1}"/>
          </ac:picMkLst>
        </pc:picChg>
        <pc:picChg chg="add mod">
          <ac:chgData name="ansumc123@outlook.com" userId="5b1886af19991a55" providerId="LiveId" clId="{C031E963-F7C8-4534-8AC1-04BC7BAC662E}" dt="2024-09-03T19:21:24.032" v="1663" actId="1076"/>
          <ac:picMkLst>
            <pc:docMk/>
            <pc:sldMk cId="2779102936" sldId="292"/>
            <ac:picMk id="7" creationId="{3C9E3AC7-4B7E-A223-7D89-B7C314C293C0}"/>
          </ac:picMkLst>
        </pc:picChg>
      </pc:sldChg>
      <pc:sldChg chg="addSp modSp add mod">
        <pc:chgData name="ansumc123@outlook.com" userId="5b1886af19991a55" providerId="LiveId" clId="{C031E963-F7C8-4534-8AC1-04BC7BAC662E}" dt="2024-09-06T05:52:26.420" v="3016" actId="255"/>
        <pc:sldMkLst>
          <pc:docMk/>
          <pc:sldMk cId="2770853968" sldId="293"/>
        </pc:sldMkLst>
        <pc:spChg chg="mod">
          <ac:chgData name="ansumc123@outlook.com" userId="5b1886af19991a55" providerId="LiveId" clId="{C031E963-F7C8-4534-8AC1-04BC7BAC662E}" dt="2024-09-06T05:52:26.420" v="3016" actId="255"/>
          <ac:spMkLst>
            <pc:docMk/>
            <pc:sldMk cId="2770853968" sldId="293"/>
            <ac:spMk id="6" creationId="{E97C67CD-80A5-E10D-7253-7EAE73E59E01}"/>
          </ac:spMkLst>
        </pc:spChg>
        <pc:picChg chg="add mod modCrop">
          <ac:chgData name="ansumc123@outlook.com" userId="5b1886af19991a55" providerId="LiveId" clId="{C031E963-F7C8-4534-8AC1-04BC7BAC662E}" dt="2024-09-03T19:25:41.041" v="1675" actId="1076"/>
          <ac:picMkLst>
            <pc:docMk/>
            <pc:sldMk cId="2770853968" sldId="293"/>
            <ac:picMk id="4" creationId="{E50000FF-DAEC-7DC7-2CE5-226EFD88A1D2}"/>
          </ac:picMkLst>
        </pc:picChg>
        <pc:picChg chg="add mod">
          <ac:chgData name="ansumc123@outlook.com" userId="5b1886af19991a55" providerId="LiveId" clId="{C031E963-F7C8-4534-8AC1-04BC7BAC662E}" dt="2024-09-03T19:25:42.659" v="1676" actId="1076"/>
          <ac:picMkLst>
            <pc:docMk/>
            <pc:sldMk cId="2770853968" sldId="293"/>
            <ac:picMk id="7" creationId="{4A94C9B8-12FC-6C2F-3A1D-4137A0558719}"/>
          </ac:picMkLst>
        </pc:picChg>
      </pc:sldChg>
      <pc:sldChg chg="addSp modSp add mod">
        <pc:chgData name="ansumc123@outlook.com" userId="5b1886af19991a55" providerId="LiveId" clId="{C031E963-F7C8-4534-8AC1-04BC7BAC662E}" dt="2024-09-06T05:52:44.074" v="3018"/>
        <pc:sldMkLst>
          <pc:docMk/>
          <pc:sldMk cId="1075491810" sldId="294"/>
        </pc:sldMkLst>
        <pc:spChg chg="mod">
          <ac:chgData name="ansumc123@outlook.com" userId="5b1886af19991a55" providerId="LiveId" clId="{C031E963-F7C8-4534-8AC1-04BC7BAC662E}" dt="2024-09-06T05:52:44.074" v="3018"/>
          <ac:spMkLst>
            <pc:docMk/>
            <pc:sldMk cId="1075491810" sldId="294"/>
            <ac:spMk id="6" creationId="{E97C67CD-80A5-E10D-7253-7EAE73E59E01}"/>
          </ac:spMkLst>
        </pc:spChg>
        <pc:picChg chg="add mod">
          <ac:chgData name="ansumc123@outlook.com" userId="5b1886af19991a55" providerId="LiveId" clId="{C031E963-F7C8-4534-8AC1-04BC7BAC662E}" dt="2024-09-03T19:27:16.557" v="1678" actId="1076"/>
          <ac:picMkLst>
            <pc:docMk/>
            <pc:sldMk cId="1075491810" sldId="294"/>
            <ac:picMk id="4" creationId="{284E6A57-F85C-3DCF-2EBE-8AB953719DD5}"/>
          </ac:picMkLst>
        </pc:picChg>
      </pc:sldChg>
      <pc:sldChg chg="new del">
        <pc:chgData name="ansumc123@outlook.com" userId="5b1886af19991a55" providerId="LiveId" clId="{C031E963-F7C8-4534-8AC1-04BC7BAC662E}" dt="2024-09-03T16:35:47.939" v="1345" actId="680"/>
        <pc:sldMkLst>
          <pc:docMk/>
          <pc:sldMk cId="3552360239" sldId="294"/>
        </pc:sldMkLst>
      </pc:sldChg>
      <pc:sldChg chg="addSp delSp modSp add mod">
        <pc:chgData name="ansumc123@outlook.com" userId="5b1886af19991a55" providerId="LiveId" clId="{C031E963-F7C8-4534-8AC1-04BC7BAC662E}" dt="2024-09-06T05:52:50.921" v="3020" actId="255"/>
        <pc:sldMkLst>
          <pc:docMk/>
          <pc:sldMk cId="1224005049" sldId="295"/>
        </pc:sldMkLst>
        <pc:spChg chg="mod">
          <ac:chgData name="ansumc123@outlook.com" userId="5b1886af19991a55" providerId="LiveId" clId="{C031E963-F7C8-4534-8AC1-04BC7BAC662E}" dt="2024-09-06T05:52:50.921" v="3020" actId="255"/>
          <ac:spMkLst>
            <pc:docMk/>
            <pc:sldMk cId="1224005049" sldId="295"/>
            <ac:spMk id="6" creationId="{E97C67CD-80A5-E10D-7253-7EAE73E59E01}"/>
          </ac:spMkLst>
        </pc:spChg>
        <pc:spChg chg="add del mod">
          <ac:chgData name="ansumc123@outlook.com" userId="5b1886af19991a55" providerId="LiveId" clId="{C031E963-F7C8-4534-8AC1-04BC7BAC662E}" dt="2024-09-03T19:29:13.817" v="1686" actId="478"/>
          <ac:spMkLst>
            <pc:docMk/>
            <pc:sldMk cId="1224005049" sldId="295"/>
            <ac:spMk id="8" creationId="{EC6B4680-1097-30FC-F486-2CA633B8E6A4}"/>
          </ac:spMkLst>
        </pc:spChg>
        <pc:picChg chg="add mod">
          <ac:chgData name="ansumc123@outlook.com" userId="5b1886af19991a55" providerId="LiveId" clId="{C031E963-F7C8-4534-8AC1-04BC7BAC662E}" dt="2024-09-03T19:29:19.109" v="1687" actId="1076"/>
          <ac:picMkLst>
            <pc:docMk/>
            <pc:sldMk cId="1224005049" sldId="295"/>
            <ac:picMk id="4" creationId="{9A63719D-291A-8624-402A-72C4A739AC08}"/>
          </ac:picMkLst>
        </pc:picChg>
        <pc:picChg chg="add del">
          <ac:chgData name="ansumc123@outlook.com" userId="5b1886af19991a55" providerId="LiveId" clId="{C031E963-F7C8-4534-8AC1-04BC7BAC662E}" dt="2024-09-03T19:28:41.583" v="1682" actId="21"/>
          <ac:picMkLst>
            <pc:docMk/>
            <pc:sldMk cId="1224005049" sldId="295"/>
            <ac:picMk id="7" creationId="{62B02920-9DF9-66F6-7C0A-7C414AC5FB1F}"/>
          </ac:picMkLst>
        </pc:picChg>
      </pc:sldChg>
      <pc:sldChg chg="addSp modSp add mod">
        <pc:chgData name="ansumc123@outlook.com" userId="5b1886af19991a55" providerId="LiveId" clId="{C031E963-F7C8-4534-8AC1-04BC7BAC662E}" dt="2024-09-06T05:53:04.318" v="3022" actId="255"/>
        <pc:sldMkLst>
          <pc:docMk/>
          <pc:sldMk cId="2963306646" sldId="296"/>
        </pc:sldMkLst>
        <pc:spChg chg="mod">
          <ac:chgData name="ansumc123@outlook.com" userId="5b1886af19991a55" providerId="LiveId" clId="{C031E963-F7C8-4534-8AC1-04BC7BAC662E}" dt="2024-09-06T05:53:04.318" v="3022" actId="255"/>
          <ac:spMkLst>
            <pc:docMk/>
            <pc:sldMk cId="2963306646" sldId="296"/>
            <ac:spMk id="6" creationId="{E97C67CD-80A5-E10D-7253-7EAE73E59E01}"/>
          </ac:spMkLst>
        </pc:spChg>
        <pc:picChg chg="add mod">
          <ac:chgData name="ansumc123@outlook.com" userId="5b1886af19991a55" providerId="LiveId" clId="{C031E963-F7C8-4534-8AC1-04BC7BAC662E}" dt="2024-09-03T19:32:52.150" v="1690" actId="1076"/>
          <ac:picMkLst>
            <pc:docMk/>
            <pc:sldMk cId="2963306646" sldId="296"/>
            <ac:picMk id="4" creationId="{D6740480-BF1E-D5B7-6D9C-E6B3561D8D7A}"/>
          </ac:picMkLst>
        </pc:picChg>
      </pc:sldChg>
      <pc:sldChg chg="addSp modSp add mod">
        <pc:chgData name="ansumc123@outlook.com" userId="5b1886af19991a55" providerId="LiveId" clId="{C031E963-F7C8-4534-8AC1-04BC7BAC662E}" dt="2024-09-06T05:53:24.271" v="3026"/>
        <pc:sldMkLst>
          <pc:docMk/>
          <pc:sldMk cId="3637007785" sldId="297"/>
        </pc:sldMkLst>
        <pc:spChg chg="mod">
          <ac:chgData name="ansumc123@outlook.com" userId="5b1886af19991a55" providerId="LiveId" clId="{C031E963-F7C8-4534-8AC1-04BC7BAC662E}" dt="2024-09-06T05:53:24.271" v="3026"/>
          <ac:spMkLst>
            <pc:docMk/>
            <pc:sldMk cId="3637007785" sldId="297"/>
            <ac:spMk id="6" creationId="{E97C67CD-80A5-E10D-7253-7EAE73E59E01}"/>
          </ac:spMkLst>
        </pc:spChg>
        <pc:picChg chg="add mod">
          <ac:chgData name="ansumc123@outlook.com" userId="5b1886af19991a55" providerId="LiveId" clId="{C031E963-F7C8-4534-8AC1-04BC7BAC662E}" dt="2024-09-03T19:37:55.759" v="1695" actId="14100"/>
          <ac:picMkLst>
            <pc:docMk/>
            <pc:sldMk cId="3637007785" sldId="297"/>
            <ac:picMk id="4" creationId="{F70CAFB5-94DE-C8D1-D8D0-17DD2A0B28E8}"/>
          </ac:picMkLst>
        </pc:picChg>
      </pc:sldChg>
      <pc:sldChg chg="addSp modSp add mod">
        <pc:chgData name="ansumc123@outlook.com" userId="5b1886af19991a55" providerId="LiveId" clId="{C031E963-F7C8-4534-8AC1-04BC7BAC662E}" dt="2024-09-06T05:53:56.775" v="3030" actId="255"/>
        <pc:sldMkLst>
          <pc:docMk/>
          <pc:sldMk cId="1508004709" sldId="298"/>
        </pc:sldMkLst>
        <pc:spChg chg="mod">
          <ac:chgData name="ansumc123@outlook.com" userId="5b1886af19991a55" providerId="LiveId" clId="{C031E963-F7C8-4534-8AC1-04BC7BAC662E}" dt="2024-09-06T05:53:56.775" v="3030" actId="255"/>
          <ac:spMkLst>
            <pc:docMk/>
            <pc:sldMk cId="1508004709" sldId="298"/>
            <ac:spMk id="6" creationId="{E97C67CD-80A5-E10D-7253-7EAE73E59E01}"/>
          </ac:spMkLst>
        </pc:spChg>
        <pc:picChg chg="add mod">
          <ac:chgData name="ansumc123@outlook.com" userId="5b1886af19991a55" providerId="LiveId" clId="{C031E963-F7C8-4534-8AC1-04BC7BAC662E}" dt="2024-09-04T04:10:31.973" v="1762" actId="1076"/>
          <ac:picMkLst>
            <pc:docMk/>
            <pc:sldMk cId="1508004709" sldId="298"/>
            <ac:picMk id="4" creationId="{271923BA-F659-07DA-9E2D-7FF97EAAE1C1}"/>
          </ac:picMkLst>
        </pc:picChg>
        <pc:picChg chg="add mod">
          <ac:chgData name="ansumc123@outlook.com" userId="5b1886af19991a55" providerId="LiveId" clId="{C031E963-F7C8-4534-8AC1-04BC7BAC662E}" dt="2024-09-04T04:11:05.001" v="1764" actId="1076"/>
          <ac:picMkLst>
            <pc:docMk/>
            <pc:sldMk cId="1508004709" sldId="298"/>
            <ac:picMk id="7" creationId="{7CF29685-9C5C-D33D-7E0C-96564A8CF552}"/>
          </ac:picMkLst>
        </pc:picChg>
        <pc:picChg chg="add mod">
          <ac:chgData name="ansumc123@outlook.com" userId="5b1886af19991a55" providerId="LiveId" clId="{C031E963-F7C8-4534-8AC1-04BC7BAC662E}" dt="2024-09-04T04:12:04.951" v="1769" actId="1076"/>
          <ac:picMkLst>
            <pc:docMk/>
            <pc:sldMk cId="1508004709" sldId="298"/>
            <ac:picMk id="9" creationId="{63810793-9FEB-49CC-63CA-6CC0B0819873}"/>
          </ac:picMkLst>
        </pc:picChg>
      </pc:sldChg>
      <pc:sldChg chg="addSp modSp add mod">
        <pc:chgData name="ansumc123@outlook.com" userId="5b1886af19991a55" providerId="LiveId" clId="{C031E963-F7C8-4534-8AC1-04BC7BAC662E}" dt="2024-09-06T05:55:47.218" v="3037" actId="255"/>
        <pc:sldMkLst>
          <pc:docMk/>
          <pc:sldMk cId="1873473177" sldId="299"/>
        </pc:sldMkLst>
        <pc:spChg chg="mod">
          <ac:chgData name="ansumc123@outlook.com" userId="5b1886af19991a55" providerId="LiveId" clId="{C031E963-F7C8-4534-8AC1-04BC7BAC662E}" dt="2024-09-06T05:55:47.218" v="3037" actId="255"/>
          <ac:spMkLst>
            <pc:docMk/>
            <pc:sldMk cId="1873473177" sldId="299"/>
            <ac:spMk id="6" creationId="{E97C67CD-80A5-E10D-7253-7EAE73E59E01}"/>
          </ac:spMkLst>
        </pc:spChg>
        <pc:picChg chg="add mod">
          <ac:chgData name="ansumc123@outlook.com" userId="5b1886af19991a55" providerId="LiveId" clId="{C031E963-F7C8-4534-8AC1-04BC7BAC662E}" dt="2024-09-04T06:33:11.179" v="2239" actId="1076"/>
          <ac:picMkLst>
            <pc:docMk/>
            <pc:sldMk cId="1873473177" sldId="299"/>
            <ac:picMk id="4" creationId="{BA9315CB-9B4C-0B17-D9C8-56A84F6CF0D8}"/>
          </ac:picMkLst>
        </pc:picChg>
      </pc:sldChg>
      <pc:sldChg chg="addSp modSp add mod">
        <pc:chgData name="ansumc123@outlook.com" userId="5b1886af19991a55" providerId="LiveId" clId="{C031E963-F7C8-4534-8AC1-04BC7BAC662E}" dt="2024-09-06T05:54:49.212" v="3033" actId="255"/>
        <pc:sldMkLst>
          <pc:docMk/>
          <pc:sldMk cId="4037995153" sldId="300"/>
        </pc:sldMkLst>
        <pc:spChg chg="mod">
          <ac:chgData name="ansumc123@outlook.com" userId="5b1886af19991a55" providerId="LiveId" clId="{C031E963-F7C8-4534-8AC1-04BC7BAC662E}" dt="2024-09-06T05:54:49.212" v="3033" actId="255"/>
          <ac:spMkLst>
            <pc:docMk/>
            <pc:sldMk cId="4037995153" sldId="300"/>
            <ac:spMk id="6" creationId="{E97C67CD-80A5-E10D-7253-7EAE73E59E01}"/>
          </ac:spMkLst>
        </pc:spChg>
        <pc:picChg chg="add mod modCrop">
          <ac:chgData name="ansumc123@outlook.com" userId="5b1886af19991a55" providerId="LiveId" clId="{C031E963-F7C8-4534-8AC1-04BC7BAC662E}" dt="2024-09-04T05:44:46.119" v="2118" actId="1076"/>
          <ac:picMkLst>
            <pc:docMk/>
            <pc:sldMk cId="4037995153" sldId="300"/>
            <ac:picMk id="4" creationId="{5C239220-6169-1CAD-B61B-66D3FFADFDE8}"/>
          </ac:picMkLst>
        </pc:picChg>
        <pc:picChg chg="add mod modCrop">
          <ac:chgData name="ansumc123@outlook.com" userId="5b1886af19991a55" providerId="LiveId" clId="{C031E963-F7C8-4534-8AC1-04BC7BAC662E}" dt="2024-09-04T05:44:58.644" v="2121" actId="1076"/>
          <ac:picMkLst>
            <pc:docMk/>
            <pc:sldMk cId="4037995153" sldId="300"/>
            <ac:picMk id="7" creationId="{263D4CA3-010C-D133-0C73-3A480B383A03}"/>
          </ac:picMkLst>
        </pc:picChg>
      </pc:sldChg>
      <pc:sldChg chg="addSp delSp modSp add mod">
        <pc:chgData name="ansumc123@outlook.com" userId="5b1886af19991a55" providerId="LiveId" clId="{C031E963-F7C8-4534-8AC1-04BC7BAC662E}" dt="2024-09-06T05:51:15.387" v="3009" actId="255"/>
        <pc:sldMkLst>
          <pc:docMk/>
          <pc:sldMk cId="711548840" sldId="301"/>
        </pc:sldMkLst>
        <pc:spChg chg="mod">
          <ac:chgData name="ansumc123@outlook.com" userId="5b1886af19991a55" providerId="LiveId" clId="{C031E963-F7C8-4534-8AC1-04BC7BAC662E}" dt="2024-09-06T05:51:15.387" v="3009" actId="255"/>
          <ac:spMkLst>
            <pc:docMk/>
            <pc:sldMk cId="711548840" sldId="301"/>
            <ac:spMk id="6" creationId="{E97C67CD-80A5-E10D-7253-7EAE73E59E01}"/>
          </ac:spMkLst>
        </pc:spChg>
        <pc:picChg chg="add mod modCrop">
          <ac:chgData name="ansumc123@outlook.com" userId="5b1886af19991a55" providerId="LiveId" clId="{C031E963-F7C8-4534-8AC1-04BC7BAC662E}" dt="2024-09-03T18:31:44.650" v="1501" actId="1076"/>
          <ac:picMkLst>
            <pc:docMk/>
            <pc:sldMk cId="711548840" sldId="301"/>
            <ac:picMk id="4" creationId="{621B44F0-3206-4066-C8CD-838287306C0E}"/>
          </ac:picMkLst>
        </pc:picChg>
        <pc:picChg chg="del">
          <ac:chgData name="ansumc123@outlook.com" userId="5b1886af19991a55" providerId="LiveId" clId="{C031E963-F7C8-4534-8AC1-04BC7BAC662E}" dt="2024-09-03T18:29:55.726" v="1494" actId="478"/>
          <ac:picMkLst>
            <pc:docMk/>
            <pc:sldMk cId="711548840" sldId="301"/>
            <ac:picMk id="5" creationId="{DD8CF6D3-1AEC-A798-FD21-90F8433C8E93}"/>
          </ac:picMkLst>
        </pc:picChg>
        <pc:picChg chg="del">
          <ac:chgData name="ansumc123@outlook.com" userId="5b1886af19991a55" providerId="LiveId" clId="{C031E963-F7C8-4534-8AC1-04BC7BAC662E}" dt="2024-09-03T18:29:56.466" v="1495" actId="478"/>
          <ac:picMkLst>
            <pc:docMk/>
            <pc:sldMk cId="711548840" sldId="301"/>
            <ac:picMk id="8" creationId="{C21B9039-D848-26F9-8AB1-50A7C50CD061}"/>
          </ac:picMkLst>
        </pc:picChg>
        <pc:picChg chg="add mod modCrop">
          <ac:chgData name="ansumc123@outlook.com" userId="5b1886af19991a55" providerId="LiveId" clId="{C031E963-F7C8-4534-8AC1-04BC7BAC662E}" dt="2024-09-03T18:32:01.264" v="1507" actId="1076"/>
          <ac:picMkLst>
            <pc:docMk/>
            <pc:sldMk cId="711548840" sldId="301"/>
            <ac:picMk id="9" creationId="{B4C5BCC8-1F6C-BBAB-C950-FA0378824992}"/>
          </ac:picMkLst>
        </pc:picChg>
      </pc:sldChg>
      <pc:sldChg chg="addSp modSp add mod">
        <pc:chgData name="ansumc123@outlook.com" userId="5b1886af19991a55" providerId="LiveId" clId="{C031E963-F7C8-4534-8AC1-04BC7BAC662E}" dt="2024-09-06T05:51:28.572" v="3011" actId="255"/>
        <pc:sldMkLst>
          <pc:docMk/>
          <pc:sldMk cId="2245941269" sldId="302"/>
        </pc:sldMkLst>
        <pc:spChg chg="mod">
          <ac:chgData name="ansumc123@outlook.com" userId="5b1886af19991a55" providerId="LiveId" clId="{C031E963-F7C8-4534-8AC1-04BC7BAC662E}" dt="2024-09-06T05:51:28.572" v="3011" actId="255"/>
          <ac:spMkLst>
            <pc:docMk/>
            <pc:sldMk cId="2245941269" sldId="302"/>
            <ac:spMk id="6" creationId="{E97C67CD-80A5-E10D-7253-7EAE73E59E01}"/>
          </ac:spMkLst>
        </pc:spChg>
        <pc:picChg chg="add mod modCrop">
          <ac:chgData name="ansumc123@outlook.com" userId="5b1886af19991a55" providerId="LiveId" clId="{C031E963-F7C8-4534-8AC1-04BC7BAC662E}" dt="2024-09-03T18:45:00.636" v="1533" actId="1076"/>
          <ac:picMkLst>
            <pc:docMk/>
            <pc:sldMk cId="2245941269" sldId="302"/>
            <ac:picMk id="4" creationId="{FE4FA3F0-EDF3-ED69-CE9D-7C60CA4B2732}"/>
          </ac:picMkLst>
        </pc:picChg>
      </pc:sldChg>
      <pc:sldChg chg="addSp modSp add mod">
        <pc:chgData name="ansumc123@outlook.com" userId="5b1886af19991a55" providerId="LiveId" clId="{C031E963-F7C8-4534-8AC1-04BC7BAC662E}" dt="2024-09-06T05:51:41.990" v="3013" actId="255"/>
        <pc:sldMkLst>
          <pc:docMk/>
          <pc:sldMk cId="3167368232" sldId="303"/>
        </pc:sldMkLst>
        <pc:spChg chg="mod">
          <ac:chgData name="ansumc123@outlook.com" userId="5b1886af19991a55" providerId="LiveId" clId="{C031E963-F7C8-4534-8AC1-04BC7BAC662E}" dt="2024-09-06T05:51:41.990" v="3013" actId="255"/>
          <ac:spMkLst>
            <pc:docMk/>
            <pc:sldMk cId="3167368232" sldId="303"/>
            <ac:spMk id="6" creationId="{E97C67CD-80A5-E10D-7253-7EAE73E59E01}"/>
          </ac:spMkLst>
        </pc:spChg>
        <pc:picChg chg="add mod">
          <ac:chgData name="ansumc123@outlook.com" userId="5b1886af19991a55" providerId="LiveId" clId="{C031E963-F7C8-4534-8AC1-04BC7BAC662E}" dt="2024-09-03T19:09:59.274" v="1653" actId="1076"/>
          <ac:picMkLst>
            <pc:docMk/>
            <pc:sldMk cId="3167368232" sldId="303"/>
            <ac:picMk id="4" creationId="{43212562-C34A-EB08-E5FF-DCB5CEF635AF}"/>
          </ac:picMkLst>
        </pc:picChg>
      </pc:sldChg>
      <pc:sldChg chg="addSp modSp add mod">
        <pc:chgData name="ansumc123@outlook.com" userId="5b1886af19991a55" providerId="LiveId" clId="{C031E963-F7C8-4534-8AC1-04BC7BAC662E}" dt="2024-09-06T05:52:19.900" v="3015" actId="255"/>
        <pc:sldMkLst>
          <pc:docMk/>
          <pc:sldMk cId="2704441616" sldId="304"/>
        </pc:sldMkLst>
        <pc:spChg chg="mod">
          <ac:chgData name="ansumc123@outlook.com" userId="5b1886af19991a55" providerId="LiveId" clId="{C031E963-F7C8-4534-8AC1-04BC7BAC662E}" dt="2024-09-06T05:52:19.900" v="3015" actId="255"/>
          <ac:spMkLst>
            <pc:docMk/>
            <pc:sldMk cId="2704441616" sldId="304"/>
            <ac:spMk id="6" creationId="{E97C67CD-80A5-E10D-7253-7EAE73E59E01}"/>
          </ac:spMkLst>
        </pc:spChg>
        <pc:picChg chg="add mod">
          <ac:chgData name="ansumc123@outlook.com" userId="5b1886af19991a55" providerId="LiveId" clId="{C031E963-F7C8-4534-8AC1-04BC7BAC662E}" dt="2024-09-03T19:22:16.744" v="1666" actId="1076"/>
          <ac:picMkLst>
            <pc:docMk/>
            <pc:sldMk cId="2704441616" sldId="304"/>
            <ac:picMk id="4" creationId="{6F15B606-A679-2AE9-9ABE-FB961EE9BB9F}"/>
          </ac:picMkLst>
        </pc:picChg>
        <pc:picChg chg="add mod">
          <ac:chgData name="ansumc123@outlook.com" userId="5b1886af19991a55" providerId="LiveId" clId="{C031E963-F7C8-4534-8AC1-04BC7BAC662E}" dt="2024-09-03T19:22:57.504" v="1668" actId="1076"/>
          <ac:picMkLst>
            <pc:docMk/>
            <pc:sldMk cId="2704441616" sldId="304"/>
            <ac:picMk id="7" creationId="{2F57C554-C264-E1CD-A434-297F03DC11C0}"/>
          </ac:picMkLst>
        </pc:picChg>
      </pc:sldChg>
      <pc:sldChg chg="addSp modSp add mod">
        <pc:chgData name="ansumc123@outlook.com" userId="5b1886af19991a55" providerId="LiveId" clId="{C031E963-F7C8-4534-8AC1-04BC7BAC662E}" dt="2024-09-06T05:53:13.697" v="3024"/>
        <pc:sldMkLst>
          <pc:docMk/>
          <pc:sldMk cId="574103312" sldId="305"/>
        </pc:sldMkLst>
        <pc:spChg chg="mod">
          <ac:chgData name="ansumc123@outlook.com" userId="5b1886af19991a55" providerId="LiveId" clId="{C031E963-F7C8-4534-8AC1-04BC7BAC662E}" dt="2024-09-06T05:53:13.697" v="3024"/>
          <ac:spMkLst>
            <pc:docMk/>
            <pc:sldMk cId="574103312" sldId="305"/>
            <ac:spMk id="6" creationId="{E97C67CD-80A5-E10D-7253-7EAE73E59E01}"/>
          </ac:spMkLst>
        </pc:spChg>
        <pc:picChg chg="add mod">
          <ac:chgData name="ansumc123@outlook.com" userId="5b1886af19991a55" providerId="LiveId" clId="{C031E963-F7C8-4534-8AC1-04BC7BAC662E}" dt="2024-09-03T19:34:20.535" v="1692" actId="1076"/>
          <ac:picMkLst>
            <pc:docMk/>
            <pc:sldMk cId="574103312" sldId="305"/>
            <ac:picMk id="4" creationId="{53758077-F8FB-4466-5D08-DC279551523D}"/>
          </ac:picMkLst>
        </pc:picChg>
      </pc:sldChg>
      <pc:sldChg chg="addSp modSp add mod">
        <pc:chgData name="ansumc123@outlook.com" userId="5b1886af19991a55" providerId="LiveId" clId="{C031E963-F7C8-4534-8AC1-04BC7BAC662E}" dt="2024-09-06T05:53:34.047" v="3028"/>
        <pc:sldMkLst>
          <pc:docMk/>
          <pc:sldMk cId="4049468665" sldId="306"/>
        </pc:sldMkLst>
        <pc:spChg chg="mod">
          <ac:chgData name="ansumc123@outlook.com" userId="5b1886af19991a55" providerId="LiveId" clId="{C031E963-F7C8-4534-8AC1-04BC7BAC662E}" dt="2024-09-06T05:53:34.047" v="3028"/>
          <ac:spMkLst>
            <pc:docMk/>
            <pc:sldMk cId="4049468665" sldId="306"/>
            <ac:spMk id="6" creationId="{E97C67CD-80A5-E10D-7253-7EAE73E59E01}"/>
          </ac:spMkLst>
        </pc:spChg>
        <pc:picChg chg="add mod modCrop">
          <ac:chgData name="ansumc123@outlook.com" userId="5b1886af19991a55" providerId="LiveId" clId="{C031E963-F7C8-4534-8AC1-04BC7BAC662E}" dt="2024-09-03T19:38:58.775" v="1698" actId="732"/>
          <ac:picMkLst>
            <pc:docMk/>
            <pc:sldMk cId="4049468665" sldId="306"/>
            <ac:picMk id="4" creationId="{EC571626-DC0C-6A20-1C6D-935AAD18ED89}"/>
          </ac:picMkLst>
        </pc:picChg>
        <pc:picChg chg="add mod modCrop">
          <ac:chgData name="ansumc123@outlook.com" userId="5b1886af19991a55" providerId="LiveId" clId="{C031E963-F7C8-4534-8AC1-04BC7BAC662E}" dt="2024-09-03T19:40:04.129" v="1703" actId="732"/>
          <ac:picMkLst>
            <pc:docMk/>
            <pc:sldMk cId="4049468665" sldId="306"/>
            <ac:picMk id="7" creationId="{1E3936D3-9F5E-6465-9EB0-DAD4491CD78B}"/>
          </ac:picMkLst>
        </pc:picChg>
      </pc:sldChg>
      <pc:sldChg chg="addSp modSp add mod">
        <pc:chgData name="ansumc123@outlook.com" userId="5b1886af19991a55" providerId="LiveId" clId="{C031E963-F7C8-4534-8AC1-04BC7BAC662E}" dt="2024-09-06T05:53:45.673" v="3029" actId="255"/>
        <pc:sldMkLst>
          <pc:docMk/>
          <pc:sldMk cId="3931172988" sldId="307"/>
        </pc:sldMkLst>
        <pc:spChg chg="mod">
          <ac:chgData name="ansumc123@outlook.com" userId="5b1886af19991a55" providerId="LiveId" clId="{C031E963-F7C8-4534-8AC1-04BC7BAC662E}" dt="2024-09-06T05:53:45.673" v="3029" actId="255"/>
          <ac:spMkLst>
            <pc:docMk/>
            <pc:sldMk cId="3931172988" sldId="307"/>
            <ac:spMk id="6" creationId="{E97C67CD-80A5-E10D-7253-7EAE73E59E01}"/>
          </ac:spMkLst>
        </pc:spChg>
        <pc:picChg chg="add mod">
          <ac:chgData name="ansumc123@outlook.com" userId="5b1886af19991a55" providerId="LiveId" clId="{C031E963-F7C8-4534-8AC1-04BC7BAC662E}" dt="2024-09-03T19:42:49.335" v="1705" actId="1076"/>
          <ac:picMkLst>
            <pc:docMk/>
            <pc:sldMk cId="3931172988" sldId="307"/>
            <ac:picMk id="4" creationId="{D96AB389-BE5B-EC49-C795-0436E3D581DB}"/>
          </ac:picMkLst>
        </pc:picChg>
      </pc:sldChg>
      <pc:sldChg chg="addSp modSp add mod">
        <pc:chgData name="ansumc123@outlook.com" userId="5b1886af19991a55" providerId="LiveId" clId="{C031E963-F7C8-4534-8AC1-04BC7BAC662E}" dt="2024-09-06T05:54:10.763" v="3031" actId="255"/>
        <pc:sldMkLst>
          <pc:docMk/>
          <pc:sldMk cId="1195982055" sldId="308"/>
        </pc:sldMkLst>
        <pc:spChg chg="mod">
          <ac:chgData name="ansumc123@outlook.com" userId="5b1886af19991a55" providerId="LiveId" clId="{C031E963-F7C8-4534-8AC1-04BC7BAC662E}" dt="2024-09-06T05:54:10.763" v="3031" actId="255"/>
          <ac:spMkLst>
            <pc:docMk/>
            <pc:sldMk cId="1195982055" sldId="308"/>
            <ac:spMk id="6" creationId="{E97C67CD-80A5-E10D-7253-7EAE73E59E01}"/>
          </ac:spMkLst>
        </pc:spChg>
        <pc:picChg chg="add mod">
          <ac:chgData name="ansumc123@outlook.com" userId="5b1886af19991a55" providerId="LiveId" clId="{C031E963-F7C8-4534-8AC1-04BC7BAC662E}" dt="2024-09-04T04:14:16.637" v="1773" actId="1076"/>
          <ac:picMkLst>
            <pc:docMk/>
            <pc:sldMk cId="1195982055" sldId="308"/>
            <ac:picMk id="4" creationId="{234ACDBC-3545-07D1-2EC1-75104C7241CA}"/>
          </ac:picMkLst>
        </pc:picChg>
      </pc:sldChg>
      <pc:sldChg chg="addSp modSp add mod">
        <pc:chgData name="ansumc123@outlook.com" userId="5b1886af19991a55" providerId="LiveId" clId="{C031E963-F7C8-4534-8AC1-04BC7BAC662E}" dt="2024-09-06T05:54:41.828" v="3032" actId="255"/>
        <pc:sldMkLst>
          <pc:docMk/>
          <pc:sldMk cId="2737732462" sldId="309"/>
        </pc:sldMkLst>
        <pc:spChg chg="mod">
          <ac:chgData name="ansumc123@outlook.com" userId="5b1886af19991a55" providerId="LiveId" clId="{C031E963-F7C8-4534-8AC1-04BC7BAC662E}" dt="2024-09-06T05:54:41.828" v="3032" actId="255"/>
          <ac:spMkLst>
            <pc:docMk/>
            <pc:sldMk cId="2737732462" sldId="309"/>
            <ac:spMk id="6" creationId="{E97C67CD-80A5-E10D-7253-7EAE73E59E01}"/>
          </ac:spMkLst>
        </pc:spChg>
        <pc:picChg chg="add mod">
          <ac:chgData name="ansumc123@outlook.com" userId="5b1886af19991a55" providerId="LiveId" clId="{C031E963-F7C8-4534-8AC1-04BC7BAC662E}" dt="2024-09-04T04:16:47.407" v="1778" actId="1076"/>
          <ac:picMkLst>
            <pc:docMk/>
            <pc:sldMk cId="2737732462" sldId="309"/>
            <ac:picMk id="4" creationId="{66E84956-3A8E-7F1D-AE1D-6F412EBFEBC0}"/>
          </ac:picMkLst>
        </pc:picChg>
      </pc:sldChg>
      <pc:sldChg chg="addSp modSp add mod">
        <pc:chgData name="ansumc123@outlook.com" userId="5b1886af19991a55" providerId="LiveId" clId="{C031E963-F7C8-4534-8AC1-04BC7BAC662E}" dt="2024-09-06T05:54:57.061" v="3034" actId="255"/>
        <pc:sldMkLst>
          <pc:docMk/>
          <pc:sldMk cId="1874794162" sldId="310"/>
        </pc:sldMkLst>
        <pc:spChg chg="mod">
          <ac:chgData name="ansumc123@outlook.com" userId="5b1886af19991a55" providerId="LiveId" clId="{C031E963-F7C8-4534-8AC1-04BC7BAC662E}" dt="2024-09-06T05:54:57.061" v="3034" actId="255"/>
          <ac:spMkLst>
            <pc:docMk/>
            <pc:sldMk cId="1874794162" sldId="310"/>
            <ac:spMk id="6" creationId="{E97C67CD-80A5-E10D-7253-7EAE73E59E01}"/>
          </ac:spMkLst>
        </pc:spChg>
        <pc:picChg chg="add mod">
          <ac:chgData name="ansumc123@outlook.com" userId="5b1886af19991a55" providerId="LiveId" clId="{C031E963-F7C8-4534-8AC1-04BC7BAC662E}" dt="2024-09-04T05:47:20.171" v="2124" actId="1076"/>
          <ac:picMkLst>
            <pc:docMk/>
            <pc:sldMk cId="1874794162" sldId="310"/>
            <ac:picMk id="4" creationId="{F577C958-2BCD-6F0B-B1A2-8B410E7863A2}"/>
          </ac:picMkLst>
        </pc:picChg>
      </pc:sldChg>
      <pc:sldChg chg="addSp modSp add mod">
        <pc:chgData name="ansumc123@outlook.com" userId="5b1886af19991a55" providerId="LiveId" clId="{C031E963-F7C8-4534-8AC1-04BC7BAC662E}" dt="2024-09-06T05:55:27.060" v="3035" actId="255"/>
        <pc:sldMkLst>
          <pc:docMk/>
          <pc:sldMk cId="2634376038" sldId="311"/>
        </pc:sldMkLst>
        <pc:spChg chg="mod">
          <ac:chgData name="ansumc123@outlook.com" userId="5b1886af19991a55" providerId="LiveId" clId="{C031E963-F7C8-4534-8AC1-04BC7BAC662E}" dt="2024-09-06T05:55:27.060" v="3035" actId="255"/>
          <ac:spMkLst>
            <pc:docMk/>
            <pc:sldMk cId="2634376038" sldId="311"/>
            <ac:spMk id="6" creationId="{E97C67CD-80A5-E10D-7253-7EAE73E59E01}"/>
          </ac:spMkLst>
        </pc:spChg>
        <pc:picChg chg="add mod modCrop">
          <ac:chgData name="ansumc123@outlook.com" userId="5b1886af19991a55" providerId="LiveId" clId="{C031E963-F7C8-4534-8AC1-04BC7BAC662E}" dt="2024-09-04T05:51:38.876" v="2192" actId="1076"/>
          <ac:picMkLst>
            <pc:docMk/>
            <pc:sldMk cId="2634376038" sldId="311"/>
            <ac:picMk id="4" creationId="{F05FE688-CA4D-1295-9E31-4096E6F8CB5B}"/>
          </ac:picMkLst>
        </pc:picChg>
      </pc:sldChg>
      <pc:sldChg chg="modSp add del mod">
        <pc:chgData name="ansumc123@outlook.com" userId="5b1886af19991a55" providerId="LiveId" clId="{C031E963-F7C8-4534-8AC1-04BC7BAC662E}" dt="2024-09-04T04:43:02.745" v="2103" actId="2696"/>
        <pc:sldMkLst>
          <pc:docMk/>
          <pc:sldMk cId="123779535" sldId="312"/>
        </pc:sldMkLst>
        <pc:spChg chg="mod">
          <ac:chgData name="ansumc123@outlook.com" userId="5b1886af19991a55" providerId="LiveId" clId="{C031E963-F7C8-4534-8AC1-04BC7BAC662E}" dt="2024-09-04T04:40:25.704" v="2078" actId="113"/>
          <ac:spMkLst>
            <pc:docMk/>
            <pc:sldMk cId="123779535" sldId="312"/>
            <ac:spMk id="6" creationId="{E97C67CD-80A5-E10D-7253-7EAE73E59E01}"/>
          </ac:spMkLst>
        </pc:spChg>
      </pc:sldChg>
      <pc:sldChg chg="addSp modSp add mod ord">
        <pc:chgData name="ansumc123@outlook.com" userId="5b1886af19991a55" providerId="LiveId" clId="{C031E963-F7C8-4534-8AC1-04BC7BAC662E}" dt="2024-09-06T05:55:35.261" v="3036" actId="255"/>
        <pc:sldMkLst>
          <pc:docMk/>
          <pc:sldMk cId="244750545" sldId="313"/>
        </pc:sldMkLst>
        <pc:spChg chg="mod">
          <ac:chgData name="ansumc123@outlook.com" userId="5b1886af19991a55" providerId="LiveId" clId="{C031E963-F7C8-4534-8AC1-04BC7BAC662E}" dt="2024-09-06T05:55:35.261" v="3036" actId="255"/>
          <ac:spMkLst>
            <pc:docMk/>
            <pc:sldMk cId="244750545" sldId="313"/>
            <ac:spMk id="6" creationId="{E97C67CD-80A5-E10D-7253-7EAE73E59E01}"/>
          </ac:spMkLst>
        </pc:spChg>
        <pc:picChg chg="add mod">
          <ac:chgData name="ansumc123@outlook.com" userId="5b1886af19991a55" providerId="LiveId" clId="{C031E963-F7C8-4534-8AC1-04BC7BAC662E}" dt="2024-09-04T06:12:45.474" v="2228" actId="14100"/>
          <ac:picMkLst>
            <pc:docMk/>
            <pc:sldMk cId="244750545" sldId="313"/>
            <ac:picMk id="4" creationId="{1247B2E9-45B6-82E6-80C1-38536F2AC170}"/>
          </ac:picMkLst>
        </pc:picChg>
        <pc:picChg chg="add mod">
          <ac:chgData name="ansumc123@outlook.com" userId="5b1886af19991a55" providerId="LiveId" clId="{C031E963-F7C8-4534-8AC1-04BC7BAC662E}" dt="2024-09-04T06:12:39.399" v="2227" actId="1076"/>
          <ac:picMkLst>
            <pc:docMk/>
            <pc:sldMk cId="244750545" sldId="313"/>
            <ac:picMk id="7" creationId="{8BBC8928-9CDE-74CA-CE2D-DA2EFBA747BC}"/>
          </ac:picMkLst>
        </pc:picChg>
      </pc:sldChg>
      <pc:sldChg chg="modSp add del mod ord">
        <pc:chgData name="ansumc123@outlook.com" userId="5b1886af19991a55" providerId="LiveId" clId="{C031E963-F7C8-4534-8AC1-04BC7BAC662E}" dt="2024-09-04T04:43:09.964" v="2104" actId="2696"/>
        <pc:sldMkLst>
          <pc:docMk/>
          <pc:sldMk cId="1424794377" sldId="314"/>
        </pc:sldMkLst>
        <pc:spChg chg="mod">
          <ac:chgData name="ansumc123@outlook.com" userId="5b1886af19991a55" providerId="LiveId" clId="{C031E963-F7C8-4534-8AC1-04BC7BAC662E}" dt="2024-09-04T04:40:30.322" v="2079" actId="113"/>
          <ac:spMkLst>
            <pc:docMk/>
            <pc:sldMk cId="1424794377" sldId="314"/>
            <ac:spMk id="6" creationId="{E97C67CD-80A5-E10D-7253-7EAE73E59E01}"/>
          </ac:spMkLst>
        </pc:spChg>
      </pc:sldChg>
      <pc:sldChg chg="modSp add del mod">
        <pc:chgData name="ansumc123@outlook.com" userId="5b1886af19991a55" providerId="LiveId" clId="{C031E963-F7C8-4534-8AC1-04BC7BAC662E}" dt="2024-09-04T06:25:10.005" v="2231" actId="47"/>
        <pc:sldMkLst>
          <pc:docMk/>
          <pc:sldMk cId="1349170296" sldId="315"/>
        </pc:sldMkLst>
        <pc:spChg chg="mod">
          <ac:chgData name="ansumc123@outlook.com" userId="5b1886af19991a55" providerId="LiveId" clId="{C031E963-F7C8-4534-8AC1-04BC7BAC662E}" dt="2024-09-04T06:12:55.873" v="2230" actId="20577"/>
          <ac:spMkLst>
            <pc:docMk/>
            <pc:sldMk cId="1349170296" sldId="315"/>
            <ac:spMk id="6" creationId="{E97C67CD-80A5-E10D-7253-7EAE73E59E01}"/>
          </ac:spMkLst>
        </pc:spChg>
      </pc:sldChg>
      <pc:sldChg chg="modSp add del mod">
        <pc:chgData name="ansumc123@outlook.com" userId="5b1886af19991a55" providerId="LiveId" clId="{C031E963-F7C8-4534-8AC1-04BC7BAC662E}" dt="2024-09-04T06:25:12.172" v="2232" actId="47"/>
        <pc:sldMkLst>
          <pc:docMk/>
          <pc:sldMk cId="2281440721" sldId="316"/>
        </pc:sldMkLst>
        <pc:spChg chg="mod">
          <ac:chgData name="ansumc123@outlook.com" userId="5b1886af19991a55" providerId="LiveId" clId="{C031E963-F7C8-4534-8AC1-04BC7BAC662E}" dt="2024-09-04T04:43:47.391" v="2113" actId="20577"/>
          <ac:spMkLst>
            <pc:docMk/>
            <pc:sldMk cId="2281440721" sldId="316"/>
            <ac:spMk id="6" creationId="{E97C67CD-80A5-E10D-7253-7EAE73E59E01}"/>
          </ac:spMkLst>
        </pc:spChg>
      </pc:sldChg>
      <pc:sldChg chg="addSp modSp add mod">
        <pc:chgData name="ansumc123@outlook.com" userId="5b1886af19991a55" providerId="LiveId" clId="{C031E963-F7C8-4534-8AC1-04BC7BAC662E}" dt="2024-09-06T05:55:55.524" v="3038" actId="255"/>
        <pc:sldMkLst>
          <pc:docMk/>
          <pc:sldMk cId="2060327488" sldId="317"/>
        </pc:sldMkLst>
        <pc:spChg chg="mod">
          <ac:chgData name="ansumc123@outlook.com" userId="5b1886af19991a55" providerId="LiveId" clId="{C031E963-F7C8-4534-8AC1-04BC7BAC662E}" dt="2024-09-06T05:55:55.524" v="3038" actId="255"/>
          <ac:spMkLst>
            <pc:docMk/>
            <pc:sldMk cId="2060327488" sldId="317"/>
            <ac:spMk id="6" creationId="{E97C67CD-80A5-E10D-7253-7EAE73E59E01}"/>
          </ac:spMkLst>
        </pc:spChg>
        <pc:picChg chg="add mod">
          <ac:chgData name="ansumc123@outlook.com" userId="5b1886af19991a55" providerId="LiveId" clId="{C031E963-F7C8-4534-8AC1-04BC7BAC662E}" dt="2024-09-04T07:05:28.027" v="2247" actId="1076"/>
          <ac:picMkLst>
            <pc:docMk/>
            <pc:sldMk cId="2060327488" sldId="317"/>
            <ac:picMk id="4" creationId="{B8D44478-6BFE-F233-2299-EB4ACE4EE590}"/>
          </ac:picMkLst>
        </pc:picChg>
      </pc:sldChg>
      <pc:sldChg chg="modSp add del mod">
        <pc:chgData name="ansumc123@outlook.com" userId="5b1886af19991a55" providerId="LiveId" clId="{C031E963-F7C8-4534-8AC1-04BC7BAC662E}" dt="2024-09-04T04:19:30.347" v="1922" actId="2696"/>
        <pc:sldMkLst>
          <pc:docMk/>
          <pc:sldMk cId="2123696671" sldId="317"/>
        </pc:sldMkLst>
        <pc:spChg chg="mod">
          <ac:chgData name="ansumc123@outlook.com" userId="5b1886af19991a55" providerId="LiveId" clId="{C031E963-F7C8-4534-8AC1-04BC7BAC662E}" dt="2024-09-04T04:19:20.598" v="1921" actId="20577"/>
          <ac:spMkLst>
            <pc:docMk/>
            <pc:sldMk cId="2123696671" sldId="317"/>
            <ac:spMk id="6" creationId="{E97C67CD-80A5-E10D-7253-7EAE73E59E01}"/>
          </ac:spMkLst>
        </pc:spChg>
      </pc:sldChg>
      <pc:sldChg chg="addSp modSp add mod">
        <pc:chgData name="ansumc123@outlook.com" userId="5b1886af19991a55" providerId="LiveId" clId="{C031E963-F7C8-4534-8AC1-04BC7BAC662E}" dt="2024-09-06T05:56:03.315" v="3039" actId="255"/>
        <pc:sldMkLst>
          <pc:docMk/>
          <pc:sldMk cId="1627074224" sldId="318"/>
        </pc:sldMkLst>
        <pc:spChg chg="mod">
          <ac:chgData name="ansumc123@outlook.com" userId="5b1886af19991a55" providerId="LiveId" clId="{C031E963-F7C8-4534-8AC1-04BC7BAC662E}" dt="2024-09-06T05:56:03.315" v="3039" actId="255"/>
          <ac:spMkLst>
            <pc:docMk/>
            <pc:sldMk cId="1627074224" sldId="318"/>
            <ac:spMk id="6" creationId="{E97C67CD-80A5-E10D-7253-7EAE73E59E01}"/>
          </ac:spMkLst>
        </pc:spChg>
        <pc:picChg chg="add mod">
          <ac:chgData name="ansumc123@outlook.com" userId="5b1886af19991a55" providerId="LiveId" clId="{C031E963-F7C8-4534-8AC1-04BC7BAC662E}" dt="2024-09-04T07:13:13.035" v="2256" actId="1076"/>
          <ac:picMkLst>
            <pc:docMk/>
            <pc:sldMk cId="1627074224" sldId="318"/>
            <ac:picMk id="4" creationId="{EEBD669E-FDF1-1A0F-E276-33930C0AA168}"/>
          </ac:picMkLst>
        </pc:picChg>
      </pc:sldChg>
      <pc:sldChg chg="addSp modSp add mod">
        <pc:chgData name="ansumc123@outlook.com" userId="5b1886af19991a55" providerId="LiveId" clId="{C031E963-F7C8-4534-8AC1-04BC7BAC662E}" dt="2024-09-06T05:56:17.852" v="3040" actId="255"/>
        <pc:sldMkLst>
          <pc:docMk/>
          <pc:sldMk cId="3657373477" sldId="319"/>
        </pc:sldMkLst>
        <pc:spChg chg="mod">
          <ac:chgData name="ansumc123@outlook.com" userId="5b1886af19991a55" providerId="LiveId" clId="{C031E963-F7C8-4534-8AC1-04BC7BAC662E}" dt="2024-09-06T05:56:17.852" v="3040" actId="255"/>
          <ac:spMkLst>
            <pc:docMk/>
            <pc:sldMk cId="3657373477" sldId="319"/>
            <ac:spMk id="6" creationId="{E97C67CD-80A5-E10D-7253-7EAE73E59E01}"/>
          </ac:spMkLst>
        </pc:spChg>
        <pc:picChg chg="add mod">
          <ac:chgData name="ansumc123@outlook.com" userId="5b1886af19991a55" providerId="LiveId" clId="{C031E963-F7C8-4534-8AC1-04BC7BAC662E}" dt="2024-09-04T07:29:38.851" v="2270" actId="1076"/>
          <ac:picMkLst>
            <pc:docMk/>
            <pc:sldMk cId="3657373477" sldId="319"/>
            <ac:picMk id="4" creationId="{2028E5E9-27A1-1CF5-4209-4B6FFF12FA93}"/>
          </ac:picMkLst>
        </pc:picChg>
      </pc:sldChg>
      <pc:sldChg chg="modSp add del mod">
        <pc:chgData name="ansumc123@outlook.com" userId="5b1886af19991a55" providerId="LiveId" clId="{C031E963-F7C8-4534-8AC1-04BC7BAC662E}" dt="2024-09-04T06:09:09.201" v="2193" actId="2696"/>
        <pc:sldMkLst>
          <pc:docMk/>
          <pc:sldMk cId="973464821" sldId="320"/>
        </pc:sldMkLst>
        <pc:spChg chg="mod">
          <ac:chgData name="ansumc123@outlook.com" userId="5b1886af19991a55" providerId="LiveId" clId="{C031E963-F7C8-4534-8AC1-04BC7BAC662E}" dt="2024-09-04T04:43:19.187" v="2106" actId="20577"/>
          <ac:spMkLst>
            <pc:docMk/>
            <pc:sldMk cId="973464821" sldId="320"/>
            <ac:spMk id="6" creationId="{E97C67CD-80A5-E10D-7253-7EAE73E59E01}"/>
          </ac:spMkLst>
        </pc:spChg>
      </pc:sldChg>
      <pc:sldChg chg="modSp add del mod">
        <pc:chgData name="ansumc123@outlook.com" userId="5b1886af19991a55" providerId="LiveId" clId="{C031E963-F7C8-4534-8AC1-04BC7BAC662E}" dt="2024-09-05T06:12:47.634" v="2484" actId="2696"/>
        <pc:sldMkLst>
          <pc:docMk/>
          <pc:sldMk cId="3788998784" sldId="320"/>
        </pc:sldMkLst>
        <pc:spChg chg="mod">
          <ac:chgData name="ansumc123@outlook.com" userId="5b1886af19991a55" providerId="LiveId" clId="{C031E963-F7C8-4534-8AC1-04BC7BAC662E}" dt="2024-09-04T07:42:02.448" v="2310" actId="14100"/>
          <ac:spMkLst>
            <pc:docMk/>
            <pc:sldMk cId="3788998784" sldId="320"/>
            <ac:spMk id="3" creationId="{EEB1F8A8-7AF5-AE0F-80D8-5DF5B95CC4C0}"/>
          </ac:spMkLst>
        </pc:spChg>
      </pc:sldChg>
      <pc:sldChg chg="modSp add del mod">
        <pc:chgData name="ansumc123@outlook.com" userId="5b1886af19991a55" providerId="LiveId" clId="{C031E963-F7C8-4534-8AC1-04BC7BAC662E}" dt="2024-09-05T06:47:53.204" v="2494" actId="2696"/>
        <pc:sldMkLst>
          <pc:docMk/>
          <pc:sldMk cId="117625728" sldId="321"/>
        </pc:sldMkLst>
        <pc:spChg chg="mod">
          <ac:chgData name="ansumc123@outlook.com" userId="5b1886af19991a55" providerId="LiveId" clId="{C031E963-F7C8-4534-8AC1-04BC7BAC662E}" dt="2024-09-04T07:42:09.708" v="2312" actId="14100"/>
          <ac:spMkLst>
            <pc:docMk/>
            <pc:sldMk cId="117625728" sldId="321"/>
            <ac:spMk id="3" creationId="{EEB1F8A8-7AF5-AE0F-80D8-5DF5B95CC4C0}"/>
          </ac:spMkLst>
        </pc:spChg>
      </pc:sldChg>
      <pc:sldChg chg="modSp add del mod">
        <pc:chgData name="ansumc123@outlook.com" userId="5b1886af19991a55" providerId="LiveId" clId="{C031E963-F7C8-4534-8AC1-04BC7BAC662E}" dt="2024-09-05T06:52:00.786" v="2532" actId="2696"/>
        <pc:sldMkLst>
          <pc:docMk/>
          <pc:sldMk cId="877024076" sldId="322"/>
        </pc:sldMkLst>
        <pc:spChg chg="mod">
          <ac:chgData name="ansumc123@outlook.com" userId="5b1886af19991a55" providerId="LiveId" clId="{C031E963-F7C8-4534-8AC1-04BC7BAC662E}" dt="2024-09-04T07:42:16.913" v="2314" actId="14100"/>
          <ac:spMkLst>
            <pc:docMk/>
            <pc:sldMk cId="877024076" sldId="322"/>
            <ac:spMk id="3" creationId="{EEB1F8A8-7AF5-AE0F-80D8-5DF5B95CC4C0}"/>
          </ac:spMkLst>
        </pc:spChg>
      </pc:sldChg>
      <pc:sldChg chg="modSp add del mod">
        <pc:chgData name="ansumc123@outlook.com" userId="5b1886af19991a55" providerId="LiveId" clId="{C031E963-F7C8-4534-8AC1-04BC7BAC662E}" dt="2024-09-05T06:52:11.882" v="2533" actId="2696"/>
        <pc:sldMkLst>
          <pc:docMk/>
          <pc:sldMk cId="3376221099" sldId="323"/>
        </pc:sldMkLst>
        <pc:spChg chg="mod">
          <ac:chgData name="ansumc123@outlook.com" userId="5b1886af19991a55" providerId="LiveId" clId="{C031E963-F7C8-4534-8AC1-04BC7BAC662E}" dt="2024-09-04T07:42:25.621" v="2316" actId="14100"/>
          <ac:spMkLst>
            <pc:docMk/>
            <pc:sldMk cId="3376221099" sldId="323"/>
            <ac:spMk id="3" creationId="{EEB1F8A8-7AF5-AE0F-80D8-5DF5B95CC4C0}"/>
          </ac:spMkLst>
        </pc:spChg>
      </pc:sldChg>
      <pc:sldChg chg="addSp delSp modSp add mod">
        <pc:chgData name="ansumc123@outlook.com" userId="5b1886af19991a55" providerId="LiveId" clId="{C031E963-F7C8-4534-8AC1-04BC7BAC662E}" dt="2024-09-06T01:30:17.192" v="2614" actId="113"/>
        <pc:sldMkLst>
          <pc:docMk/>
          <pc:sldMk cId="2494606159" sldId="324"/>
        </pc:sldMkLst>
        <pc:spChg chg="mod">
          <ac:chgData name="ansumc123@outlook.com" userId="5b1886af19991a55" providerId="LiveId" clId="{C031E963-F7C8-4534-8AC1-04BC7BAC662E}" dt="2024-09-06T01:30:17.192" v="2614" actId="113"/>
          <ac:spMkLst>
            <pc:docMk/>
            <pc:sldMk cId="2494606159" sldId="324"/>
            <ac:spMk id="3" creationId="{EEB1F8A8-7AF5-AE0F-80D8-5DF5B95CC4C0}"/>
          </ac:spMkLst>
        </pc:spChg>
        <pc:spChg chg="mod">
          <ac:chgData name="ansumc123@outlook.com" userId="5b1886af19991a55" providerId="LiveId" clId="{C031E963-F7C8-4534-8AC1-04BC7BAC662E}" dt="2024-09-05T06:46:11.503" v="2488"/>
          <ac:spMkLst>
            <pc:docMk/>
            <pc:sldMk cId="2494606159" sldId="324"/>
            <ac:spMk id="6" creationId="{E252A382-E7DE-61BE-6862-3AAF8BE66DD2}"/>
          </ac:spMkLst>
        </pc:spChg>
        <pc:picChg chg="del">
          <ac:chgData name="ansumc123@outlook.com" userId="5b1886af19991a55" providerId="LiveId" clId="{C031E963-F7C8-4534-8AC1-04BC7BAC662E}" dt="2024-09-05T06:05:33.194" v="2447" actId="478"/>
          <ac:picMkLst>
            <pc:docMk/>
            <pc:sldMk cId="2494606159" sldId="324"/>
            <ac:picMk id="5" creationId="{3C19F340-2139-BBED-514A-F73EFFB12564}"/>
          </ac:picMkLst>
        </pc:picChg>
        <pc:picChg chg="add mod">
          <ac:chgData name="ansumc123@outlook.com" userId="5b1886af19991a55" providerId="LiveId" clId="{C031E963-F7C8-4534-8AC1-04BC7BAC662E}" dt="2024-09-06T01:29:35.028" v="2602" actId="14100"/>
          <ac:picMkLst>
            <pc:docMk/>
            <pc:sldMk cId="2494606159" sldId="324"/>
            <ac:picMk id="7" creationId="{0E7306C2-8803-302C-09CA-834824FACEF5}"/>
          </ac:picMkLst>
        </pc:picChg>
      </pc:sldChg>
      <pc:sldChg chg="addSp delSp modSp add mod">
        <pc:chgData name="ansumc123@outlook.com" userId="5b1886af19991a55" providerId="LiveId" clId="{C031E963-F7C8-4534-8AC1-04BC7BAC662E}" dt="2024-09-06T01:33:06.831" v="2631" actId="1076"/>
        <pc:sldMkLst>
          <pc:docMk/>
          <pc:sldMk cId="1524354688" sldId="325"/>
        </pc:sldMkLst>
        <pc:spChg chg="del mod">
          <ac:chgData name="ansumc123@outlook.com" userId="5b1886af19991a55" providerId="LiveId" clId="{C031E963-F7C8-4534-8AC1-04BC7BAC662E}" dt="2024-09-06T01:32:44.800" v="2628" actId="478"/>
          <ac:spMkLst>
            <pc:docMk/>
            <pc:sldMk cId="1524354688" sldId="325"/>
            <ac:spMk id="3" creationId="{EEB1F8A8-7AF5-AE0F-80D8-5DF5B95CC4C0}"/>
          </ac:spMkLst>
        </pc:spChg>
        <pc:spChg chg="add del mod">
          <ac:chgData name="ansumc123@outlook.com" userId="5b1886af19991a55" providerId="LiveId" clId="{C031E963-F7C8-4534-8AC1-04BC7BAC662E}" dt="2024-09-06T01:32:58.802" v="2629" actId="478"/>
          <ac:spMkLst>
            <pc:docMk/>
            <pc:sldMk cId="1524354688" sldId="325"/>
            <ac:spMk id="5" creationId="{94E06E0B-DF96-00E8-39E8-A1293E6051A9}"/>
          </ac:spMkLst>
        </pc:spChg>
        <pc:spChg chg="mod">
          <ac:chgData name="ansumc123@outlook.com" userId="5b1886af19991a55" providerId="LiveId" clId="{C031E963-F7C8-4534-8AC1-04BC7BAC662E}" dt="2024-09-05T06:47:12.555" v="2493" actId="255"/>
          <ac:spMkLst>
            <pc:docMk/>
            <pc:sldMk cId="1524354688" sldId="325"/>
            <ac:spMk id="6" creationId="{E252A382-E7DE-61BE-6862-3AAF8BE66DD2}"/>
          </ac:spMkLst>
        </pc:spChg>
        <pc:picChg chg="add del mod modCrop">
          <ac:chgData name="ansumc123@outlook.com" userId="5b1886af19991a55" providerId="LiveId" clId="{C031E963-F7C8-4534-8AC1-04BC7BAC662E}" dt="2024-09-05T07:25:49.699" v="2554" actId="478"/>
          <ac:picMkLst>
            <pc:docMk/>
            <pc:sldMk cId="1524354688" sldId="325"/>
            <ac:picMk id="5" creationId="{42827CAE-0BC1-6366-FAAA-0E768F06699E}"/>
          </ac:picMkLst>
        </pc:picChg>
        <pc:picChg chg="del">
          <ac:chgData name="ansumc123@outlook.com" userId="5b1886af19991a55" providerId="LiveId" clId="{C031E963-F7C8-4534-8AC1-04BC7BAC662E}" dt="2024-09-05T06:08:49.924" v="2477" actId="478"/>
          <ac:picMkLst>
            <pc:docMk/>
            <pc:sldMk cId="1524354688" sldId="325"/>
            <ac:picMk id="7" creationId="{0E7306C2-8803-302C-09CA-834824FACEF5}"/>
          </ac:picMkLst>
        </pc:picChg>
        <pc:picChg chg="add mod modCrop">
          <ac:chgData name="ansumc123@outlook.com" userId="5b1886af19991a55" providerId="LiveId" clId="{C031E963-F7C8-4534-8AC1-04BC7BAC662E}" dt="2024-09-06T01:33:04.506" v="2630" actId="1076"/>
          <ac:picMkLst>
            <pc:docMk/>
            <pc:sldMk cId="1524354688" sldId="325"/>
            <ac:picMk id="9" creationId="{7B265D32-5176-1F4F-388B-87485602268C}"/>
          </ac:picMkLst>
        </pc:picChg>
        <pc:picChg chg="add mod">
          <ac:chgData name="ansumc123@outlook.com" userId="5b1886af19991a55" providerId="LiveId" clId="{C031E963-F7C8-4534-8AC1-04BC7BAC662E}" dt="2024-09-06T01:33:06.831" v="2631" actId="1076"/>
          <ac:picMkLst>
            <pc:docMk/>
            <pc:sldMk cId="1524354688" sldId="325"/>
            <ac:picMk id="11" creationId="{9B47B225-E596-9EBB-B030-26E6716AF9E1}"/>
          </ac:picMkLst>
        </pc:picChg>
      </pc:sldChg>
      <pc:sldChg chg="addSp modSp add mod">
        <pc:chgData name="ansumc123@outlook.com" userId="5b1886af19991a55" providerId="LiveId" clId="{C031E963-F7C8-4534-8AC1-04BC7BAC662E}" dt="2024-09-06T05:57:39.782" v="3047" actId="14100"/>
        <pc:sldMkLst>
          <pc:docMk/>
          <pc:sldMk cId="2390254440" sldId="326"/>
        </pc:sldMkLst>
        <pc:spChg chg="mod">
          <ac:chgData name="ansumc123@outlook.com" userId="5b1886af19991a55" providerId="LiveId" clId="{C031E963-F7C8-4534-8AC1-04BC7BAC662E}" dt="2024-09-06T05:57:39.782" v="3047" actId="14100"/>
          <ac:spMkLst>
            <pc:docMk/>
            <pc:sldMk cId="2390254440" sldId="326"/>
            <ac:spMk id="3" creationId="{EEB1F8A8-7AF5-AE0F-80D8-5DF5B95CC4C0}"/>
          </ac:spMkLst>
        </pc:spChg>
        <pc:spChg chg="mod">
          <ac:chgData name="ansumc123@outlook.com" userId="5b1886af19991a55" providerId="LiveId" clId="{C031E963-F7C8-4534-8AC1-04BC7BAC662E}" dt="2024-09-05T06:49:25.613" v="2523" actId="113"/>
          <ac:spMkLst>
            <pc:docMk/>
            <pc:sldMk cId="2390254440" sldId="326"/>
            <ac:spMk id="6" creationId="{E252A382-E7DE-61BE-6862-3AAF8BE66DD2}"/>
          </ac:spMkLst>
        </pc:spChg>
        <pc:picChg chg="add mod">
          <ac:chgData name="ansumc123@outlook.com" userId="5b1886af19991a55" providerId="LiveId" clId="{C031E963-F7C8-4534-8AC1-04BC7BAC662E}" dt="2024-09-06T01:18:25.159" v="2568" actId="1076"/>
          <ac:picMkLst>
            <pc:docMk/>
            <pc:sldMk cId="2390254440" sldId="326"/>
            <ac:picMk id="5" creationId="{F22D8EA9-854F-6898-7AED-6C337DB4EE96}"/>
          </ac:picMkLst>
        </pc:picChg>
      </pc:sldChg>
      <pc:sldChg chg="addSp modSp add mod">
        <pc:chgData name="ansumc123@outlook.com" userId="5b1886af19991a55" providerId="LiveId" clId="{C031E963-F7C8-4534-8AC1-04BC7BAC662E}" dt="2024-09-06T05:57:59.035" v="3049" actId="14100"/>
        <pc:sldMkLst>
          <pc:docMk/>
          <pc:sldMk cId="1111765059" sldId="327"/>
        </pc:sldMkLst>
        <pc:spChg chg="mod">
          <ac:chgData name="ansumc123@outlook.com" userId="5b1886af19991a55" providerId="LiveId" clId="{C031E963-F7C8-4534-8AC1-04BC7BAC662E}" dt="2024-09-06T05:57:59.035" v="3049" actId="14100"/>
          <ac:spMkLst>
            <pc:docMk/>
            <pc:sldMk cId="1111765059" sldId="327"/>
            <ac:spMk id="3" creationId="{EEB1F8A8-7AF5-AE0F-80D8-5DF5B95CC4C0}"/>
          </ac:spMkLst>
        </pc:spChg>
        <pc:spChg chg="mod">
          <ac:chgData name="ansumc123@outlook.com" userId="5b1886af19991a55" providerId="LiveId" clId="{C031E963-F7C8-4534-8AC1-04BC7BAC662E}" dt="2024-09-05T06:51:02.246" v="2531" actId="2711"/>
          <ac:spMkLst>
            <pc:docMk/>
            <pc:sldMk cId="1111765059" sldId="327"/>
            <ac:spMk id="6" creationId="{E252A382-E7DE-61BE-6862-3AAF8BE66DD2}"/>
          </ac:spMkLst>
        </pc:spChg>
        <pc:picChg chg="add mod">
          <ac:chgData name="ansumc123@outlook.com" userId="5b1886af19991a55" providerId="LiveId" clId="{C031E963-F7C8-4534-8AC1-04BC7BAC662E}" dt="2024-09-06T02:57:44.360" v="2636" actId="1076"/>
          <ac:picMkLst>
            <pc:docMk/>
            <pc:sldMk cId="1111765059" sldId="327"/>
            <ac:picMk id="5" creationId="{AE59CBE1-7D03-106A-74C7-B7536DACABDC}"/>
          </ac:picMkLst>
        </pc:picChg>
      </pc:sldChg>
      <pc:sldChg chg="addSp modSp add mod">
        <pc:chgData name="ansumc123@outlook.com" userId="5b1886af19991a55" providerId="LiveId" clId="{C031E963-F7C8-4534-8AC1-04BC7BAC662E}" dt="2024-09-06T05:58:12.900" v="3051" actId="14100"/>
        <pc:sldMkLst>
          <pc:docMk/>
          <pc:sldMk cId="849969" sldId="328"/>
        </pc:sldMkLst>
        <pc:spChg chg="mod">
          <ac:chgData name="ansumc123@outlook.com" userId="5b1886af19991a55" providerId="LiveId" clId="{C031E963-F7C8-4534-8AC1-04BC7BAC662E}" dt="2024-09-06T05:58:12.900" v="3051" actId="14100"/>
          <ac:spMkLst>
            <pc:docMk/>
            <pc:sldMk cId="849969" sldId="328"/>
            <ac:spMk id="3" creationId="{EEB1F8A8-7AF5-AE0F-80D8-5DF5B95CC4C0}"/>
          </ac:spMkLst>
        </pc:spChg>
        <pc:spChg chg="mod">
          <ac:chgData name="ansumc123@outlook.com" userId="5b1886af19991a55" providerId="LiveId" clId="{C031E963-F7C8-4534-8AC1-04BC7BAC662E}" dt="2024-09-05T06:52:48.947" v="2540" actId="113"/>
          <ac:spMkLst>
            <pc:docMk/>
            <pc:sldMk cId="849969" sldId="328"/>
            <ac:spMk id="6" creationId="{E252A382-E7DE-61BE-6862-3AAF8BE66DD2}"/>
          </ac:spMkLst>
        </pc:spChg>
        <pc:picChg chg="add mod">
          <ac:chgData name="ansumc123@outlook.com" userId="5b1886af19991a55" providerId="LiveId" clId="{C031E963-F7C8-4534-8AC1-04BC7BAC662E}" dt="2024-09-06T04:59:10.581" v="2771" actId="1076"/>
          <ac:picMkLst>
            <pc:docMk/>
            <pc:sldMk cId="849969" sldId="328"/>
            <ac:picMk id="5" creationId="{DEF0F671-2D55-75DD-507B-441381163BDB}"/>
          </ac:picMkLst>
        </pc:picChg>
      </pc:sldChg>
      <pc:sldChg chg="addSp delSp modSp add mod">
        <pc:chgData name="ansumc123@outlook.com" userId="5b1886af19991a55" providerId="LiveId" clId="{C031E963-F7C8-4534-8AC1-04BC7BAC662E}" dt="2024-09-06T01:29:24.926" v="2601" actId="113"/>
        <pc:sldMkLst>
          <pc:docMk/>
          <pc:sldMk cId="3388441424" sldId="329"/>
        </pc:sldMkLst>
        <pc:spChg chg="mod">
          <ac:chgData name="ansumc123@outlook.com" userId="5b1886af19991a55" providerId="LiveId" clId="{C031E963-F7C8-4534-8AC1-04BC7BAC662E}" dt="2024-09-06T01:29:24.926" v="2601" actId="113"/>
          <ac:spMkLst>
            <pc:docMk/>
            <pc:sldMk cId="3388441424" sldId="329"/>
            <ac:spMk id="3" creationId="{EEB1F8A8-7AF5-AE0F-80D8-5DF5B95CC4C0}"/>
          </ac:spMkLst>
        </pc:spChg>
        <pc:picChg chg="del">
          <ac:chgData name="ansumc123@outlook.com" userId="5b1886af19991a55" providerId="LiveId" clId="{C031E963-F7C8-4534-8AC1-04BC7BAC662E}" dt="2024-09-06T01:18:34.301" v="2570" actId="478"/>
          <ac:picMkLst>
            <pc:docMk/>
            <pc:sldMk cId="3388441424" sldId="329"/>
            <ac:picMk id="5" creationId="{F22D8EA9-854F-6898-7AED-6C337DB4EE96}"/>
          </ac:picMkLst>
        </pc:picChg>
        <pc:picChg chg="add mod">
          <ac:chgData name="ansumc123@outlook.com" userId="5b1886af19991a55" providerId="LiveId" clId="{C031E963-F7C8-4534-8AC1-04BC7BAC662E}" dt="2024-09-06T01:29:10.107" v="2597" actId="14100"/>
          <ac:picMkLst>
            <pc:docMk/>
            <pc:sldMk cId="3388441424" sldId="329"/>
            <ac:picMk id="7" creationId="{405B900E-7300-6CA5-F303-884F19B8CA85}"/>
          </ac:picMkLst>
        </pc:picChg>
      </pc:sldChg>
      <pc:sldChg chg="addSp delSp modSp add mod">
        <pc:chgData name="ansumc123@outlook.com" userId="5b1886af19991a55" providerId="LiveId" clId="{C031E963-F7C8-4534-8AC1-04BC7BAC662E}" dt="2024-09-06T01:33:21.197" v="2634" actId="113"/>
        <pc:sldMkLst>
          <pc:docMk/>
          <pc:sldMk cId="708395233" sldId="330"/>
        </pc:sldMkLst>
        <pc:spChg chg="mod">
          <ac:chgData name="ansumc123@outlook.com" userId="5b1886af19991a55" providerId="LiveId" clId="{C031E963-F7C8-4534-8AC1-04BC7BAC662E}" dt="2024-09-06T01:33:21.197" v="2634" actId="113"/>
          <ac:spMkLst>
            <pc:docMk/>
            <pc:sldMk cId="708395233" sldId="330"/>
            <ac:spMk id="3" creationId="{EEB1F8A8-7AF5-AE0F-80D8-5DF5B95CC4C0}"/>
          </ac:spMkLst>
        </pc:spChg>
        <pc:spChg chg="add">
          <ac:chgData name="ansumc123@outlook.com" userId="5b1886af19991a55" providerId="LiveId" clId="{C031E963-F7C8-4534-8AC1-04BC7BAC662E}" dt="2024-09-06T01:31:17.522" v="2618"/>
          <ac:spMkLst>
            <pc:docMk/>
            <pc:sldMk cId="708395233" sldId="330"/>
            <ac:spMk id="4" creationId="{02243ED2-E485-75F3-1D92-F241B9ED2C11}"/>
          </ac:spMkLst>
        </pc:spChg>
        <pc:picChg chg="del">
          <ac:chgData name="ansumc123@outlook.com" userId="5b1886af19991a55" providerId="LiveId" clId="{C031E963-F7C8-4534-8AC1-04BC7BAC662E}" dt="2024-09-06T01:31:14.397" v="2617" actId="478"/>
          <ac:picMkLst>
            <pc:docMk/>
            <pc:sldMk cId="708395233" sldId="330"/>
            <ac:picMk id="9" creationId="{7B265D32-5176-1F4F-388B-87485602268C}"/>
          </ac:picMkLst>
        </pc:picChg>
        <pc:picChg chg="del">
          <ac:chgData name="ansumc123@outlook.com" userId="5b1886af19991a55" providerId="LiveId" clId="{C031E963-F7C8-4534-8AC1-04BC7BAC662E}" dt="2024-09-06T01:31:11.172" v="2616" actId="478"/>
          <ac:picMkLst>
            <pc:docMk/>
            <pc:sldMk cId="708395233" sldId="330"/>
            <ac:picMk id="11" creationId="{9B47B225-E596-9EBB-B030-26E6716AF9E1}"/>
          </ac:picMkLst>
        </pc:picChg>
      </pc:sldChg>
      <pc:sldChg chg="addSp delSp modSp add mod">
        <pc:chgData name="ansumc123@outlook.com" userId="5b1886af19991a55" providerId="LiveId" clId="{C031E963-F7C8-4534-8AC1-04BC7BAC662E}" dt="2024-09-06T03:05:43.451" v="2768" actId="113"/>
        <pc:sldMkLst>
          <pc:docMk/>
          <pc:sldMk cId="2519279370" sldId="331"/>
        </pc:sldMkLst>
        <pc:spChg chg="mod">
          <ac:chgData name="ansumc123@outlook.com" userId="5b1886af19991a55" providerId="LiveId" clId="{C031E963-F7C8-4534-8AC1-04BC7BAC662E}" dt="2024-09-06T03:05:43.451" v="2768" actId="113"/>
          <ac:spMkLst>
            <pc:docMk/>
            <pc:sldMk cId="2519279370" sldId="331"/>
            <ac:spMk id="3" creationId="{EEB1F8A8-7AF5-AE0F-80D8-5DF5B95CC4C0}"/>
          </ac:spMkLst>
        </pc:spChg>
        <pc:picChg chg="del">
          <ac:chgData name="ansumc123@outlook.com" userId="5b1886af19991a55" providerId="LiveId" clId="{C031E963-F7C8-4534-8AC1-04BC7BAC662E}" dt="2024-09-06T02:59:48.138" v="2753" actId="478"/>
          <ac:picMkLst>
            <pc:docMk/>
            <pc:sldMk cId="2519279370" sldId="331"/>
            <ac:picMk id="5" creationId="{AE59CBE1-7D03-106A-74C7-B7536DACABDC}"/>
          </ac:picMkLst>
        </pc:picChg>
        <pc:picChg chg="add mod">
          <ac:chgData name="ansumc123@outlook.com" userId="5b1886af19991a55" providerId="LiveId" clId="{C031E963-F7C8-4534-8AC1-04BC7BAC662E}" dt="2024-09-06T03:01:59.883" v="2755" actId="1076"/>
          <ac:picMkLst>
            <pc:docMk/>
            <pc:sldMk cId="2519279370" sldId="331"/>
            <ac:picMk id="7" creationId="{3383C97E-300D-9657-060C-0FEEA01A1597}"/>
          </ac:picMkLst>
        </pc:picChg>
      </pc:sldChg>
      <pc:sldChg chg="addSp delSp modSp add mod">
        <pc:chgData name="ansumc123@outlook.com" userId="5b1886af19991a55" providerId="LiveId" clId="{C031E963-F7C8-4534-8AC1-04BC7BAC662E}" dt="2024-09-06T05:26:37.197" v="2883" actId="1076"/>
        <pc:sldMkLst>
          <pc:docMk/>
          <pc:sldMk cId="2718417246" sldId="332"/>
        </pc:sldMkLst>
        <pc:spChg chg="del mod">
          <ac:chgData name="ansumc123@outlook.com" userId="5b1886af19991a55" providerId="LiveId" clId="{C031E963-F7C8-4534-8AC1-04BC7BAC662E}" dt="2024-09-06T05:18:07.159" v="2870" actId="478"/>
          <ac:spMkLst>
            <pc:docMk/>
            <pc:sldMk cId="2718417246" sldId="332"/>
            <ac:spMk id="3" creationId="{EEB1F8A8-7AF5-AE0F-80D8-5DF5B95CC4C0}"/>
          </ac:spMkLst>
        </pc:spChg>
        <pc:spChg chg="add del mod">
          <ac:chgData name="ansumc123@outlook.com" userId="5b1886af19991a55" providerId="LiveId" clId="{C031E963-F7C8-4534-8AC1-04BC7BAC662E}" dt="2024-09-06T05:18:12.215" v="2871" actId="478"/>
          <ac:spMkLst>
            <pc:docMk/>
            <pc:sldMk cId="2718417246" sldId="332"/>
            <ac:spMk id="11" creationId="{D7F67AEE-BC1E-2C4F-1B81-6B8EAABECD8F}"/>
          </ac:spMkLst>
        </pc:spChg>
        <pc:picChg chg="del">
          <ac:chgData name="ansumc123@outlook.com" userId="5b1886af19991a55" providerId="LiveId" clId="{C031E963-F7C8-4534-8AC1-04BC7BAC662E}" dt="2024-09-06T05:12:34.631" v="2861" actId="478"/>
          <ac:picMkLst>
            <pc:docMk/>
            <pc:sldMk cId="2718417246" sldId="332"/>
            <ac:picMk id="5" creationId="{DEF0F671-2D55-75DD-507B-441381163BDB}"/>
          </ac:picMkLst>
        </pc:picChg>
        <pc:picChg chg="add del mod">
          <ac:chgData name="ansumc123@outlook.com" userId="5b1886af19991a55" providerId="LiveId" clId="{C031E963-F7C8-4534-8AC1-04BC7BAC662E}" dt="2024-09-06T05:17:53.657" v="2865" actId="478"/>
          <ac:picMkLst>
            <pc:docMk/>
            <pc:sldMk cId="2718417246" sldId="332"/>
            <ac:picMk id="7" creationId="{C6FF42F1-CB0B-B4C1-6664-DD3177003A33}"/>
          </ac:picMkLst>
        </pc:picChg>
        <pc:picChg chg="add mod">
          <ac:chgData name="ansumc123@outlook.com" userId="5b1886af19991a55" providerId="LiveId" clId="{C031E963-F7C8-4534-8AC1-04BC7BAC662E}" dt="2024-09-06T05:26:18.307" v="2880" actId="14100"/>
          <ac:picMkLst>
            <pc:docMk/>
            <pc:sldMk cId="2718417246" sldId="332"/>
            <ac:picMk id="9" creationId="{B69FF9AF-C818-546B-CBB1-209BF3053F8D}"/>
          </ac:picMkLst>
        </pc:picChg>
        <pc:picChg chg="add mod">
          <ac:chgData name="ansumc123@outlook.com" userId="5b1886af19991a55" providerId="LiveId" clId="{C031E963-F7C8-4534-8AC1-04BC7BAC662E}" dt="2024-09-06T05:26:37.197" v="2883" actId="1076"/>
          <ac:picMkLst>
            <pc:docMk/>
            <pc:sldMk cId="2718417246" sldId="332"/>
            <ac:picMk id="13" creationId="{FD615C79-250F-6803-17C8-A04270DEE944}"/>
          </ac:picMkLst>
        </pc:picChg>
      </pc:sldChg>
      <pc:sldChg chg="modSp add mod">
        <pc:chgData name="ansumc123@outlook.com" userId="5b1886af19991a55" providerId="LiveId" clId="{C031E963-F7C8-4534-8AC1-04BC7BAC662E}" dt="2024-09-06T05:39:26.300" v="2914" actId="255"/>
        <pc:sldMkLst>
          <pc:docMk/>
          <pc:sldMk cId="1690067966" sldId="333"/>
        </pc:sldMkLst>
        <pc:spChg chg="mod">
          <ac:chgData name="ansumc123@outlook.com" userId="5b1886af19991a55" providerId="LiveId" clId="{C031E963-F7C8-4534-8AC1-04BC7BAC662E}" dt="2024-09-06T05:39:26.300" v="2914" actId="255"/>
          <ac:spMkLst>
            <pc:docMk/>
            <pc:sldMk cId="1690067966" sldId="333"/>
            <ac:spMk id="3" creationId="{EEB1F8A8-7AF5-AE0F-80D8-5DF5B95CC4C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0E1B2-35D6-4DC4-92C7-11810D7290C5}" type="datetimeFigureOut">
              <a:rPr lang="en-IN" smtClean="0"/>
              <a:t>06-09-2024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04C29-80B0-420D-AB1B-AABE2A5E09F9}" type="slidenum">
              <a:rPr lang="en-IN" smtClean="0"/>
              <a:t>‹#›</a:t>
            </a:fld>
            <a:endParaRPr lang="en-IN"/>
          </a:p>
        </p:txBody>
      </p:sp>
    </p:spTree>
    <p:extLst>
      <p:ext uri="{BB962C8B-B14F-4D97-AF65-F5344CB8AC3E}">
        <p14:creationId xmlns:p14="http://schemas.microsoft.com/office/powerpoint/2010/main" val="12814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304C29-80B0-420D-AB1B-AABE2A5E09F9}" type="slidenum">
              <a:rPr lang="en-IN" smtClean="0"/>
              <a:t>1</a:t>
            </a:fld>
            <a:endParaRPr lang="en-IN"/>
          </a:p>
        </p:txBody>
      </p:sp>
    </p:spTree>
    <p:extLst>
      <p:ext uri="{BB962C8B-B14F-4D97-AF65-F5344CB8AC3E}">
        <p14:creationId xmlns:p14="http://schemas.microsoft.com/office/powerpoint/2010/main" val="3149841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6C209D-9FCA-4F99-B68D-75755309CCB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18526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C209D-9FCA-4F99-B68D-75755309CCB8}"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312533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C209D-9FCA-4F99-B68D-75755309CCB8}"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3122350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C209D-9FCA-4F99-B68D-75755309CCB8}"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C522B-9E41-498F-BBC7-B670DC05BCD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78204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C209D-9FCA-4F99-B68D-75755309CCB8}"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42275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6C209D-9FCA-4F99-B68D-75755309CCB8}" type="datetimeFigureOut">
              <a:rPr lang="en-IN" smtClean="0"/>
              <a:t>06-09-2024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3142254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6C209D-9FCA-4F99-B68D-75755309CCB8}" type="datetimeFigureOut">
              <a:rPr lang="en-IN" smtClean="0"/>
              <a:t>06-09-2024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4076905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C209D-9FCA-4F99-B68D-75755309CCB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80558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C209D-9FCA-4F99-B68D-75755309CCB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29778931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C209D-9FCA-4F99-B68D-75755309CCB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421955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C209D-9FCA-4F99-B68D-75755309CCB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272077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C209D-9FCA-4F99-B68D-75755309CCB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349767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6C209D-9FCA-4F99-B68D-75755309CCB8}"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243185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6C209D-9FCA-4F99-B68D-75755309CCB8}" type="datetimeFigureOut">
              <a:rPr lang="en-IN" smtClean="0"/>
              <a:t>06-09-2024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284251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6C209D-9FCA-4F99-B68D-75755309CCB8}" type="datetimeFigureOut">
              <a:rPr lang="en-IN" smtClean="0"/>
              <a:t>06-09-2024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307190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C209D-9FCA-4F99-B68D-75755309CCB8}" type="datetimeFigureOut">
              <a:rPr lang="en-IN" smtClean="0"/>
              <a:t>06-09-2024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405469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C209D-9FCA-4F99-B68D-75755309CCB8}"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631466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C209D-9FCA-4F99-B68D-75755309CCB8}"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C522B-9E41-498F-BBC7-B670DC05BCD6}" type="slidenum">
              <a:rPr lang="en-IN" smtClean="0"/>
              <a:t>‹#›</a:t>
            </a:fld>
            <a:endParaRPr lang="en-IN"/>
          </a:p>
        </p:txBody>
      </p:sp>
    </p:spTree>
    <p:extLst>
      <p:ext uri="{BB962C8B-B14F-4D97-AF65-F5344CB8AC3E}">
        <p14:creationId xmlns:p14="http://schemas.microsoft.com/office/powerpoint/2010/main" val="29766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E6C209D-9FCA-4F99-B68D-75755309CCB8}" type="datetimeFigureOut">
              <a:rPr lang="en-IN" smtClean="0"/>
              <a:t>06-09-2024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EC522B-9E41-498F-BBC7-B670DC05BCD6}" type="slidenum">
              <a:rPr lang="en-IN" smtClean="0"/>
              <a:t>‹#›</a:t>
            </a:fld>
            <a:endParaRPr lang="en-IN"/>
          </a:p>
        </p:txBody>
      </p:sp>
    </p:spTree>
    <p:extLst>
      <p:ext uri="{BB962C8B-B14F-4D97-AF65-F5344CB8AC3E}">
        <p14:creationId xmlns:p14="http://schemas.microsoft.com/office/powerpoint/2010/main" val="2885551403"/>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google.com/spreadsheets/d/1gk6UUV4lWIbcUrEnm_8l5-1lkl2pXqnS/edit?usp=sharing&amp;ouid=102355042022057054818&amp;rtpof=true&amp;sd=tru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rive.google.com/file/d/14mlC-gM7abt6czYpvAMFhCc6-xcDxw8p/view?usp=shari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9B4C-2F86-D528-2738-FAED725D02A6}"/>
              </a:ext>
            </a:extLst>
          </p:cNvPr>
          <p:cNvSpPr>
            <a:spLocks noGrp="1"/>
          </p:cNvSpPr>
          <p:nvPr>
            <p:ph type="ctrTitle"/>
          </p:nvPr>
        </p:nvSpPr>
        <p:spPr/>
        <p:txBody>
          <a:bodyPr/>
          <a:lstStyle/>
          <a:p>
            <a:pPr algn="ctr"/>
            <a:r>
              <a:rPr lang="en-IN" dirty="0">
                <a:latin typeface="Times New Roman" panose="02020603050405020304" pitchFamily="18" charset="0"/>
                <a:cs typeface="Times New Roman" panose="02020603050405020304" pitchFamily="18" charset="0"/>
              </a:rPr>
              <a:t>IMDB MOVIE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ANALYSIS</a:t>
            </a:r>
          </a:p>
        </p:txBody>
      </p:sp>
      <p:sp>
        <p:nvSpPr>
          <p:cNvPr id="3" name="Subtitle 2">
            <a:extLst>
              <a:ext uri="{FF2B5EF4-FFF2-40B4-BE49-F238E27FC236}">
                <a16:creationId xmlns:a16="http://schemas.microsoft.com/office/drawing/2014/main" id="{6315F9BA-7389-C8EC-2117-D76827A99671}"/>
              </a:ext>
            </a:extLst>
          </p:cNvPr>
          <p:cNvSpPr>
            <a:spLocks noGrp="1"/>
          </p:cNvSpPr>
          <p:nvPr>
            <p:ph type="subTitle" idx="1"/>
          </p:nvPr>
        </p:nvSpPr>
        <p:spPr>
          <a:xfrm>
            <a:off x="3100975" y="4019375"/>
            <a:ext cx="9616735" cy="1096899"/>
          </a:xfrm>
        </p:spPr>
        <p:txBody>
          <a:bodyPr>
            <a:normAutofit/>
          </a:bodyPr>
          <a:lstStyle/>
          <a:p>
            <a:r>
              <a:rPr lang="en-IN" sz="3200" dirty="0">
                <a:latin typeface="Times New Roman" panose="02020603050405020304" pitchFamily="18" charset="0"/>
                <a:cs typeface="Times New Roman" panose="02020603050405020304" pitchFamily="18" charset="0"/>
              </a:rPr>
              <a:t>ANSU M CHIRAYIL</a:t>
            </a:r>
          </a:p>
        </p:txBody>
      </p:sp>
      <p:sp>
        <p:nvSpPr>
          <p:cNvPr id="4" name="Subtitle 2">
            <a:extLst>
              <a:ext uri="{FF2B5EF4-FFF2-40B4-BE49-F238E27FC236}">
                <a16:creationId xmlns:a16="http://schemas.microsoft.com/office/drawing/2014/main" id="{3B8E18B4-AA56-DED4-A0A5-9E0FB96CB87E}"/>
              </a:ext>
            </a:extLst>
          </p:cNvPr>
          <p:cNvSpPr txBox="1">
            <a:spLocks/>
          </p:cNvSpPr>
          <p:nvPr/>
        </p:nvSpPr>
        <p:spPr>
          <a:xfrm>
            <a:off x="1317071" y="5625686"/>
            <a:ext cx="10368793"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IN" sz="1400" dirty="0">
                <a:latin typeface="Times New Roman" panose="02020603050405020304" pitchFamily="18" charset="0"/>
                <a:cs typeface="Times New Roman" panose="02020603050405020304" pitchFamily="18" charset="0"/>
              </a:rPr>
              <a:t>Hyperlink to the Excel Sheet: </a:t>
            </a:r>
            <a:r>
              <a:rPr lang="en-IN" sz="1400" dirty="0">
                <a:latin typeface="Times New Roman" panose="02020603050405020304" pitchFamily="18" charset="0"/>
                <a:cs typeface="Times New Roman" panose="02020603050405020304" pitchFamily="18" charset="0"/>
                <a:hlinkClick r:id="rId3"/>
              </a:rPr>
              <a:t>https://docs.google.com/spreadsheets/d/1gk6UUV4lWIbcUrEnm_8l5-1lkl2pXqnS/edit?usp=sharing&amp;ouid=102355042022057054818&amp;rtpof=true&amp;sd=true/</a:t>
            </a: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Hyperlink to </a:t>
            </a:r>
            <a:r>
              <a:rPr lang="en-IN" sz="1400" dirty="0" err="1">
                <a:latin typeface="Times New Roman" panose="02020603050405020304" pitchFamily="18" charset="0"/>
                <a:cs typeface="Times New Roman" panose="02020603050405020304" pitchFamily="18" charset="0"/>
              </a:rPr>
              <a:t>iPython</a:t>
            </a:r>
            <a:r>
              <a:rPr lang="en-IN" sz="1400" dirty="0">
                <a:latin typeface="Times New Roman" panose="02020603050405020304" pitchFamily="18" charset="0"/>
                <a:cs typeface="Times New Roman" panose="02020603050405020304" pitchFamily="18" charset="0"/>
              </a:rPr>
              <a:t> Notebook: </a:t>
            </a:r>
            <a:r>
              <a:rPr lang="en-IN" sz="1400" dirty="0">
                <a:latin typeface="Times New Roman" panose="02020603050405020304" pitchFamily="18" charset="0"/>
                <a:cs typeface="Times New Roman" panose="02020603050405020304" pitchFamily="18" charset="0"/>
                <a:hlinkClick r:id="rId4"/>
              </a:rPr>
              <a:t>https://drive.google.com/file/d/14mlC-gM7abt6czYpvAMFhCc6-xcDxw8p/view?usp=sharing/</a:t>
            </a: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95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4" y="609600"/>
            <a:ext cx="10837329"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5" y="1620251"/>
            <a:ext cx="10837330" cy="552678"/>
          </a:xfrm>
        </p:spPr>
        <p:txBody>
          <a:bodyPr>
            <a:noAutofit/>
          </a:bodyPr>
          <a:lstStyle/>
          <a:p>
            <a:pPr algn="just"/>
            <a:r>
              <a:rPr lang="en-US" dirty="0">
                <a:latin typeface="Times New Roman" panose="02020603050405020304" pitchFamily="18" charset="0"/>
                <a:cs typeface="Times New Roman" panose="02020603050405020304" pitchFamily="18" charset="0"/>
              </a:rPr>
              <a:t>2. Checked for </a:t>
            </a:r>
            <a:r>
              <a:rPr lang="en-US" dirty="0">
                <a:effectLst/>
                <a:latin typeface="Times New Roman" panose="02020603050405020304" pitchFamily="18" charset="0"/>
                <a:cs typeface="Times New Roman" panose="02020603050405020304" pitchFamily="18" charset="0"/>
              </a:rPr>
              <a:t>duplicates</a:t>
            </a:r>
            <a:r>
              <a:rPr lang="en-US" dirty="0">
                <a:latin typeface="Times New Roman" panose="02020603050405020304" pitchFamily="18" charset="0"/>
                <a:cs typeface="Times New Roman" panose="02020603050405020304" pitchFamily="18" charset="0"/>
              </a:rPr>
              <a:t> across all rows, found 90 duplicate entries, and retained one instance of each while removing the rest.</a:t>
            </a:r>
          </a:p>
        </p:txBody>
      </p:sp>
      <p:pic>
        <p:nvPicPr>
          <p:cNvPr id="5" name="Picture 4">
            <a:extLst>
              <a:ext uri="{FF2B5EF4-FFF2-40B4-BE49-F238E27FC236}">
                <a16:creationId xmlns:a16="http://schemas.microsoft.com/office/drawing/2014/main" id="{EBE400D0-05DE-C995-F625-8AEEB6BD35CC}"/>
              </a:ext>
            </a:extLst>
          </p:cNvPr>
          <p:cNvPicPr>
            <a:picLocks noChangeAspect="1"/>
          </p:cNvPicPr>
          <p:nvPr/>
        </p:nvPicPr>
        <p:blipFill>
          <a:blip r:embed="rId2"/>
          <a:stretch>
            <a:fillRect/>
          </a:stretch>
        </p:blipFill>
        <p:spPr>
          <a:xfrm>
            <a:off x="677334" y="2381924"/>
            <a:ext cx="7172252" cy="3866476"/>
          </a:xfrm>
          <a:prstGeom prst="rect">
            <a:avLst/>
          </a:prstGeom>
        </p:spPr>
      </p:pic>
      <p:pic>
        <p:nvPicPr>
          <p:cNvPr id="7" name="Picture 6">
            <a:extLst>
              <a:ext uri="{FF2B5EF4-FFF2-40B4-BE49-F238E27FC236}">
                <a16:creationId xmlns:a16="http://schemas.microsoft.com/office/drawing/2014/main" id="{511BCF0C-E1AE-054D-7CF2-59E1494B8930}"/>
              </a:ext>
            </a:extLst>
          </p:cNvPr>
          <p:cNvPicPr>
            <a:picLocks noChangeAspect="1"/>
          </p:cNvPicPr>
          <p:nvPr/>
        </p:nvPicPr>
        <p:blipFill rotWithShape="1">
          <a:blip r:embed="rId3"/>
          <a:srcRect t="-9748" b="24858"/>
          <a:stretch/>
        </p:blipFill>
        <p:spPr>
          <a:xfrm>
            <a:off x="7943293" y="3386592"/>
            <a:ext cx="4118725" cy="369332"/>
          </a:xfrm>
          <a:prstGeom prst="rect">
            <a:avLst/>
          </a:prstGeom>
        </p:spPr>
      </p:pic>
      <p:sp>
        <p:nvSpPr>
          <p:cNvPr id="9" name="TextBox 8">
            <a:extLst>
              <a:ext uri="{FF2B5EF4-FFF2-40B4-BE49-F238E27FC236}">
                <a16:creationId xmlns:a16="http://schemas.microsoft.com/office/drawing/2014/main" id="{7A6D8B04-A14D-A38B-197E-4D26A962A254}"/>
              </a:ext>
            </a:extLst>
          </p:cNvPr>
          <p:cNvSpPr txBox="1"/>
          <p:nvPr/>
        </p:nvSpPr>
        <p:spPr>
          <a:xfrm>
            <a:off x="8229600" y="2867021"/>
            <a:ext cx="271370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Removing Duplicates</a:t>
            </a:r>
          </a:p>
        </p:txBody>
      </p:sp>
    </p:spTree>
    <p:extLst>
      <p:ext uri="{BB962C8B-B14F-4D97-AF65-F5344CB8AC3E}">
        <p14:creationId xmlns:p14="http://schemas.microsoft.com/office/powerpoint/2010/main" val="242202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5" y="1620251"/>
            <a:ext cx="8596668" cy="709994"/>
          </a:xfrm>
        </p:spPr>
        <p:txBody>
          <a:bodyPr>
            <a:noAutofit/>
          </a:bodyPr>
          <a:lstStyle/>
          <a:p>
            <a:pPr algn="just"/>
            <a:r>
              <a:rPr lang="en-US" b="1" dirty="0">
                <a:effectLst/>
                <a:latin typeface="Times New Roman" panose="02020603050405020304" pitchFamily="18" charset="0"/>
                <a:cs typeface="Times New Roman" panose="02020603050405020304" pitchFamily="18" charset="0"/>
              </a:rPr>
              <a:t>3a. </a:t>
            </a:r>
            <a:r>
              <a:rPr lang="en-US" dirty="0">
                <a:effectLst/>
                <a:latin typeface="Times New Roman" panose="02020603050405020304" pitchFamily="18" charset="0"/>
                <a:cs typeface="Times New Roman" panose="02020603050405020304" pitchFamily="18" charset="0"/>
              </a:rPr>
              <a:t>Checking duplicates in </a:t>
            </a:r>
            <a:r>
              <a:rPr lang="en-US" b="1" dirty="0" err="1">
                <a:effectLst/>
                <a:latin typeface="Times New Roman" panose="02020603050405020304" pitchFamily="18" charset="0"/>
                <a:cs typeface="Times New Roman" panose="02020603050405020304" pitchFamily="18" charset="0"/>
              </a:rPr>
              <a:t>movie_title</a:t>
            </a:r>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column. Found 161 rows</a:t>
            </a:r>
          </a:p>
        </p:txBody>
      </p:sp>
      <p:pic>
        <p:nvPicPr>
          <p:cNvPr id="5" name="Picture 4">
            <a:extLst>
              <a:ext uri="{FF2B5EF4-FFF2-40B4-BE49-F238E27FC236}">
                <a16:creationId xmlns:a16="http://schemas.microsoft.com/office/drawing/2014/main" id="{20A92BF3-F4E7-1215-1D88-2D0376E195C4}"/>
              </a:ext>
            </a:extLst>
          </p:cNvPr>
          <p:cNvPicPr>
            <a:picLocks noChangeAspect="1"/>
          </p:cNvPicPr>
          <p:nvPr/>
        </p:nvPicPr>
        <p:blipFill rotWithShape="1">
          <a:blip r:embed="rId2"/>
          <a:srcRect b="32252"/>
          <a:stretch/>
        </p:blipFill>
        <p:spPr>
          <a:xfrm>
            <a:off x="1339585" y="2390515"/>
            <a:ext cx="8596668" cy="3857885"/>
          </a:xfrm>
          <a:prstGeom prst="rect">
            <a:avLst/>
          </a:prstGeom>
        </p:spPr>
      </p:pic>
    </p:spTree>
    <p:extLst>
      <p:ext uri="{BB962C8B-B14F-4D97-AF65-F5344CB8AC3E}">
        <p14:creationId xmlns:p14="http://schemas.microsoft.com/office/powerpoint/2010/main" val="2077724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4" y="1620251"/>
            <a:ext cx="10837329" cy="965633"/>
          </a:xfrm>
        </p:spPr>
        <p:txBody>
          <a:bodyPr>
            <a:noAutofit/>
          </a:bodyPr>
          <a:lstStyle/>
          <a:p>
            <a:pPr algn="just"/>
            <a:r>
              <a:rPr lang="en-US" b="1" dirty="0">
                <a:effectLst/>
                <a:latin typeface="Times New Roman" panose="02020603050405020304" pitchFamily="18" charset="0"/>
                <a:cs typeface="Times New Roman" panose="02020603050405020304" pitchFamily="18" charset="0"/>
              </a:rPr>
              <a:t>3b.</a:t>
            </a:r>
            <a:r>
              <a:rPr lang="en-US" dirty="0">
                <a:effectLst/>
                <a:latin typeface="Times New Roman" panose="02020603050405020304" pitchFamily="18" charset="0"/>
                <a:cs typeface="Times New Roman" panose="02020603050405020304" pitchFamily="18" charset="0"/>
              </a:rPr>
              <a:t> Additionally, identify which column values differ for duplicate </a:t>
            </a:r>
            <a:r>
              <a:rPr lang="en-US" b="1" dirty="0" err="1">
                <a:effectLst/>
                <a:latin typeface="Times New Roman" panose="02020603050405020304" pitchFamily="18" charset="0"/>
                <a:cs typeface="Times New Roman" panose="02020603050405020304" pitchFamily="18" charset="0"/>
              </a:rPr>
              <a:t>movie_title</a:t>
            </a:r>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entries. Found 82 rows</a:t>
            </a:r>
            <a:endParaRPr lang="en-IN"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58CB226-FB4C-1F34-6D7B-C3DD146388C9}"/>
              </a:ext>
            </a:extLst>
          </p:cNvPr>
          <p:cNvPicPr>
            <a:picLocks noChangeAspect="1"/>
          </p:cNvPicPr>
          <p:nvPr/>
        </p:nvPicPr>
        <p:blipFill>
          <a:blip r:embed="rId2"/>
          <a:stretch>
            <a:fillRect/>
          </a:stretch>
        </p:blipFill>
        <p:spPr>
          <a:xfrm>
            <a:off x="677332" y="2397510"/>
            <a:ext cx="5755758" cy="3850890"/>
          </a:xfrm>
          <a:prstGeom prst="rect">
            <a:avLst/>
          </a:prstGeom>
        </p:spPr>
      </p:pic>
      <p:pic>
        <p:nvPicPr>
          <p:cNvPr id="8" name="Picture 7">
            <a:extLst>
              <a:ext uri="{FF2B5EF4-FFF2-40B4-BE49-F238E27FC236}">
                <a16:creationId xmlns:a16="http://schemas.microsoft.com/office/drawing/2014/main" id="{33BA1411-8606-2C7A-7362-0D8B1EDA5083}"/>
              </a:ext>
            </a:extLst>
          </p:cNvPr>
          <p:cNvPicPr>
            <a:picLocks noChangeAspect="1"/>
          </p:cNvPicPr>
          <p:nvPr/>
        </p:nvPicPr>
        <p:blipFill>
          <a:blip r:embed="rId3"/>
          <a:stretch>
            <a:fillRect/>
          </a:stretch>
        </p:blipFill>
        <p:spPr>
          <a:xfrm>
            <a:off x="6452092" y="2423412"/>
            <a:ext cx="5062571" cy="3824988"/>
          </a:xfrm>
          <a:prstGeom prst="rect">
            <a:avLst/>
          </a:prstGeom>
        </p:spPr>
      </p:pic>
    </p:spTree>
    <p:extLst>
      <p:ext uri="{BB962C8B-B14F-4D97-AF65-F5344CB8AC3E}">
        <p14:creationId xmlns:p14="http://schemas.microsoft.com/office/powerpoint/2010/main" val="148445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4" y="609600"/>
            <a:ext cx="10837329"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5" y="1620250"/>
            <a:ext cx="10837328" cy="2332317"/>
          </a:xfrm>
        </p:spPr>
        <p:txBody>
          <a:bodyPr>
            <a:noAutofit/>
          </a:bodyPr>
          <a:lstStyle/>
          <a:p>
            <a:pPr algn="just"/>
            <a:r>
              <a:rPr lang="en-US" b="1" dirty="0">
                <a:effectLst/>
                <a:latin typeface="Times New Roman" panose="02020603050405020304" pitchFamily="18" charset="0"/>
                <a:cs typeface="Times New Roman" panose="02020603050405020304" pitchFamily="18" charset="0"/>
              </a:rPr>
              <a:t>3b</a:t>
            </a:r>
            <a:r>
              <a:rPr lang="en-US" dirty="0">
                <a:effectLst/>
                <a:latin typeface="Times New Roman" panose="02020603050405020304" pitchFamily="18" charset="0"/>
                <a:cs typeface="Times New Roman" panose="02020603050405020304" pitchFamily="18" charset="0"/>
              </a:rPr>
              <a:t>. Based on the </a:t>
            </a:r>
            <a:r>
              <a:rPr lang="en-US" dirty="0" err="1">
                <a:effectLst/>
                <a:latin typeface="Times New Roman" panose="02020603050405020304" pitchFamily="18" charset="0"/>
                <a:cs typeface="Times New Roman" panose="02020603050405020304" pitchFamily="18" charset="0"/>
              </a:rPr>
              <a:t>DataFrame</a:t>
            </a:r>
            <a:r>
              <a:rPr lang="en-US" dirty="0">
                <a:effectLst/>
                <a:latin typeface="Times New Roman" panose="02020603050405020304" pitchFamily="18" charset="0"/>
                <a:cs typeface="Times New Roman" panose="02020603050405020304" pitchFamily="18" charset="0"/>
              </a:rPr>
              <a:t> above, we observed that, except for the movies "Out of the Blue" and "The Host," the differences between rows with the same </a:t>
            </a:r>
            <a:r>
              <a:rPr lang="en-US" b="1" dirty="0">
                <a:effectLst/>
                <a:latin typeface="Times New Roman" panose="02020603050405020304" pitchFamily="18" charset="0"/>
                <a:cs typeface="Times New Roman" panose="02020603050405020304" pitchFamily="18" charset="0"/>
              </a:rPr>
              <a:t>`</a:t>
            </a:r>
            <a:r>
              <a:rPr lang="en-US" b="1" dirty="0" err="1">
                <a:effectLst/>
                <a:latin typeface="Times New Roman" panose="02020603050405020304" pitchFamily="18" charset="0"/>
                <a:cs typeface="Times New Roman" panose="02020603050405020304" pitchFamily="18" charset="0"/>
              </a:rPr>
              <a:t>movie_title</a:t>
            </a:r>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are primarily in columns related to </a:t>
            </a:r>
            <a:r>
              <a:rPr lang="en-US" b="1" dirty="0">
                <a:effectLst/>
                <a:latin typeface="Times New Roman" panose="02020603050405020304" pitchFamily="18" charset="0"/>
                <a:cs typeface="Times New Roman" panose="02020603050405020304" pitchFamily="18" charset="0"/>
              </a:rPr>
              <a:t>Facebook likes </a:t>
            </a:r>
            <a:r>
              <a:rPr lang="en-US" dirty="0">
                <a:effectLst/>
                <a:latin typeface="Times New Roman" panose="02020603050405020304" pitchFamily="18" charset="0"/>
                <a:cs typeface="Times New Roman" panose="02020603050405020304" pitchFamily="18" charset="0"/>
              </a:rPr>
              <a:t>and </a:t>
            </a:r>
            <a:r>
              <a:rPr lang="en-US" b="1" dirty="0">
                <a:effectLst/>
                <a:latin typeface="Times New Roman" panose="02020603050405020304" pitchFamily="18" charset="0"/>
                <a:cs typeface="Times New Roman" panose="02020603050405020304" pitchFamily="18" charset="0"/>
              </a:rPr>
              <a:t>"</a:t>
            </a:r>
            <a:r>
              <a:rPr lang="en-US" b="1" dirty="0" err="1">
                <a:effectLst/>
                <a:latin typeface="Times New Roman" panose="02020603050405020304" pitchFamily="18" charset="0"/>
                <a:cs typeface="Times New Roman" panose="02020603050405020304" pitchFamily="18" charset="0"/>
              </a:rPr>
              <a:t>num_voted_users</a:t>
            </a:r>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Therefore, we can safely drop the duplicate rows, retaining just one copy of each, without significantly affecting the overall analysis.</a:t>
            </a:r>
          </a:p>
          <a:p>
            <a:pPr algn="just"/>
            <a:r>
              <a:rPr lang="en-US" dirty="0">
                <a:effectLst/>
                <a:latin typeface="Times New Roman" panose="02020603050405020304" pitchFamily="18" charset="0"/>
                <a:cs typeface="Times New Roman" panose="02020603050405020304" pitchFamily="18" charset="0"/>
              </a:rPr>
              <a:t>We extracted only the rows with unique `</a:t>
            </a:r>
            <a:r>
              <a:rPr lang="en-US" dirty="0" err="1">
                <a:effectLst/>
                <a:latin typeface="Times New Roman" panose="02020603050405020304" pitchFamily="18" charset="0"/>
                <a:cs typeface="Times New Roman" panose="02020603050405020304" pitchFamily="18" charset="0"/>
              </a:rPr>
              <a:t>movie_title</a:t>
            </a:r>
            <a:r>
              <a:rPr lang="en-US" dirty="0">
                <a:effectLst/>
                <a:latin typeface="Times New Roman" panose="02020603050405020304" pitchFamily="18" charset="0"/>
                <a:cs typeface="Times New Roman" panose="02020603050405020304" pitchFamily="18" charset="0"/>
              </a:rPr>
              <a:t>` values, the first occurrence of each duplicate `</a:t>
            </a:r>
            <a:r>
              <a:rPr lang="en-US" dirty="0" err="1">
                <a:effectLst/>
                <a:latin typeface="Times New Roman" panose="02020603050405020304" pitchFamily="18" charset="0"/>
                <a:cs typeface="Times New Roman" panose="02020603050405020304" pitchFamily="18" charset="0"/>
              </a:rPr>
              <a:t>movie_title</a:t>
            </a:r>
            <a:r>
              <a:rPr lang="en-US" dirty="0">
                <a:effectLst/>
                <a:latin typeface="Times New Roman" panose="02020603050405020304" pitchFamily="18" charset="0"/>
                <a:cs typeface="Times New Roman" panose="02020603050405020304" pitchFamily="18" charset="0"/>
              </a:rPr>
              <a:t>`, and all duplicates for the movies "Out of the Blue" and "The Host."</a:t>
            </a:r>
            <a:endParaRPr lang="en-IN"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2B77B0-5849-7A5D-88FA-9D2750A80E37}"/>
              </a:ext>
            </a:extLst>
          </p:cNvPr>
          <p:cNvPicPr>
            <a:picLocks noChangeAspect="1"/>
          </p:cNvPicPr>
          <p:nvPr/>
        </p:nvPicPr>
        <p:blipFill>
          <a:blip r:embed="rId2"/>
          <a:stretch>
            <a:fillRect/>
          </a:stretch>
        </p:blipFill>
        <p:spPr>
          <a:xfrm>
            <a:off x="972301" y="4265360"/>
            <a:ext cx="10686623" cy="844052"/>
          </a:xfrm>
          <a:prstGeom prst="rect">
            <a:avLst/>
          </a:prstGeom>
        </p:spPr>
      </p:pic>
    </p:spTree>
    <p:extLst>
      <p:ext uri="{BB962C8B-B14F-4D97-AF65-F5344CB8AC3E}">
        <p14:creationId xmlns:p14="http://schemas.microsoft.com/office/powerpoint/2010/main" val="87905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5" y="1748589"/>
            <a:ext cx="10837330" cy="797966"/>
          </a:xfrm>
        </p:spPr>
        <p:txBody>
          <a:bodyPr>
            <a:noAutofit/>
          </a:bodyPr>
          <a:lstStyle/>
          <a:p>
            <a:pPr algn="just"/>
            <a:r>
              <a:rPr lang="en-US" b="1" dirty="0">
                <a:latin typeface="Times New Roman" panose="02020603050405020304" pitchFamily="18" charset="0"/>
                <a:cs typeface="Times New Roman" panose="02020603050405020304" pitchFamily="18" charset="0"/>
              </a:rPr>
              <a:t>4. </a:t>
            </a:r>
            <a:r>
              <a:rPr lang="en-US" dirty="0">
                <a:effectLst/>
                <a:latin typeface="Times New Roman" panose="02020603050405020304" pitchFamily="18" charset="0"/>
                <a:cs typeface="Times New Roman" panose="02020603050405020304" pitchFamily="18" charset="0"/>
              </a:rPr>
              <a:t>We checked for null values and analyzed their frequency on a row-by-row basis. We then dropped all rows with more than 9 null values.</a:t>
            </a:r>
          </a:p>
        </p:txBody>
      </p:sp>
      <p:pic>
        <p:nvPicPr>
          <p:cNvPr id="5" name="Picture 4">
            <a:extLst>
              <a:ext uri="{FF2B5EF4-FFF2-40B4-BE49-F238E27FC236}">
                <a16:creationId xmlns:a16="http://schemas.microsoft.com/office/drawing/2014/main" id="{E2A55090-7679-ACAC-D5B9-E50F75FAECBC}"/>
              </a:ext>
            </a:extLst>
          </p:cNvPr>
          <p:cNvPicPr>
            <a:picLocks noChangeAspect="1"/>
          </p:cNvPicPr>
          <p:nvPr/>
        </p:nvPicPr>
        <p:blipFill>
          <a:blip r:embed="rId2"/>
          <a:stretch>
            <a:fillRect/>
          </a:stretch>
        </p:blipFill>
        <p:spPr>
          <a:xfrm>
            <a:off x="677335" y="2651870"/>
            <a:ext cx="7134352" cy="3319151"/>
          </a:xfrm>
          <a:prstGeom prst="rect">
            <a:avLst/>
          </a:prstGeom>
        </p:spPr>
      </p:pic>
      <p:pic>
        <p:nvPicPr>
          <p:cNvPr id="7" name="Picture 6">
            <a:extLst>
              <a:ext uri="{FF2B5EF4-FFF2-40B4-BE49-F238E27FC236}">
                <a16:creationId xmlns:a16="http://schemas.microsoft.com/office/drawing/2014/main" id="{02E0855F-47CD-5E05-1819-8FA8B80E0055}"/>
              </a:ext>
            </a:extLst>
          </p:cNvPr>
          <p:cNvPicPr>
            <a:picLocks noChangeAspect="1"/>
          </p:cNvPicPr>
          <p:nvPr/>
        </p:nvPicPr>
        <p:blipFill>
          <a:blip r:embed="rId3"/>
          <a:stretch>
            <a:fillRect/>
          </a:stretch>
        </p:blipFill>
        <p:spPr>
          <a:xfrm>
            <a:off x="7905136" y="2651870"/>
            <a:ext cx="2699377" cy="3629984"/>
          </a:xfrm>
          <a:prstGeom prst="rect">
            <a:avLst/>
          </a:prstGeom>
        </p:spPr>
      </p:pic>
      <p:pic>
        <p:nvPicPr>
          <p:cNvPr id="9" name="Picture 8">
            <a:extLst>
              <a:ext uri="{FF2B5EF4-FFF2-40B4-BE49-F238E27FC236}">
                <a16:creationId xmlns:a16="http://schemas.microsoft.com/office/drawing/2014/main" id="{536BE8B8-5C64-6793-60DC-0A81393A7B21}"/>
              </a:ext>
            </a:extLst>
          </p:cNvPr>
          <p:cNvPicPr>
            <a:picLocks noChangeAspect="1"/>
          </p:cNvPicPr>
          <p:nvPr/>
        </p:nvPicPr>
        <p:blipFill>
          <a:blip r:embed="rId4"/>
          <a:stretch>
            <a:fillRect/>
          </a:stretch>
        </p:blipFill>
        <p:spPr>
          <a:xfrm>
            <a:off x="854316" y="6076336"/>
            <a:ext cx="5939775" cy="556308"/>
          </a:xfrm>
          <a:prstGeom prst="rect">
            <a:avLst/>
          </a:prstGeom>
        </p:spPr>
      </p:pic>
    </p:spTree>
    <p:extLst>
      <p:ext uri="{BB962C8B-B14F-4D97-AF65-F5344CB8AC3E}">
        <p14:creationId xmlns:p14="http://schemas.microsoft.com/office/powerpoint/2010/main" val="777459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4" y="609600"/>
            <a:ext cx="10837329"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5" y="1748589"/>
            <a:ext cx="10837330" cy="502998"/>
          </a:xfrm>
        </p:spPr>
        <p:txBody>
          <a:bodyPr>
            <a:noAutofit/>
          </a:bodyPr>
          <a:lstStyle/>
          <a:p>
            <a:pPr algn="just"/>
            <a:r>
              <a:rPr lang="en-US" b="1" dirty="0">
                <a:latin typeface="Times New Roman" panose="02020603050405020304" pitchFamily="18" charset="0"/>
                <a:cs typeface="Times New Roman" panose="02020603050405020304" pitchFamily="18" charset="0"/>
              </a:rPr>
              <a:t>5.</a:t>
            </a:r>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Checking for null values column wise</a:t>
            </a:r>
            <a:endParaRPr lang="en-US" b="1"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5AEE43-DB57-7BB3-86A8-21646CF2BD7D}"/>
              </a:ext>
            </a:extLst>
          </p:cNvPr>
          <p:cNvPicPr>
            <a:picLocks noChangeAspect="1"/>
          </p:cNvPicPr>
          <p:nvPr/>
        </p:nvPicPr>
        <p:blipFill>
          <a:blip r:embed="rId2"/>
          <a:stretch>
            <a:fillRect/>
          </a:stretch>
        </p:blipFill>
        <p:spPr>
          <a:xfrm>
            <a:off x="5515897" y="1838311"/>
            <a:ext cx="3833805" cy="4410089"/>
          </a:xfrm>
          <a:prstGeom prst="rect">
            <a:avLst/>
          </a:prstGeom>
        </p:spPr>
      </p:pic>
    </p:spTree>
    <p:extLst>
      <p:ext uri="{BB962C8B-B14F-4D97-AF65-F5344CB8AC3E}">
        <p14:creationId xmlns:p14="http://schemas.microsoft.com/office/powerpoint/2010/main" val="230528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4" y="609600"/>
            <a:ext cx="10837329"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4" y="1748589"/>
            <a:ext cx="10837330" cy="1032387"/>
          </a:xfrm>
        </p:spPr>
        <p:txBody>
          <a:bodyPr>
            <a:noAutofit/>
          </a:bodyPr>
          <a:lstStyle/>
          <a:p>
            <a:pPr algn="just"/>
            <a:r>
              <a:rPr lang="en-US" b="1" dirty="0">
                <a:latin typeface="Times New Roman" panose="02020603050405020304" pitchFamily="18" charset="0"/>
                <a:cs typeface="Times New Roman" panose="02020603050405020304" pitchFamily="18" charset="0"/>
              </a:rPr>
              <a:t>6.</a:t>
            </a:r>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Dealing with Null values in </a:t>
            </a:r>
            <a:r>
              <a:rPr lang="en-US" b="1" dirty="0">
                <a:effectLst/>
                <a:latin typeface="Times New Roman" panose="02020603050405020304" pitchFamily="18" charset="0"/>
                <a:cs typeface="Times New Roman" panose="02020603050405020304" pitchFamily="18" charset="0"/>
              </a:rPr>
              <a:t>gross </a:t>
            </a:r>
            <a:r>
              <a:rPr lang="en-US" dirty="0">
                <a:effectLst/>
                <a:latin typeface="Times New Roman" panose="02020603050405020304" pitchFamily="18" charset="0"/>
                <a:cs typeface="Times New Roman" panose="02020603050405020304" pitchFamily="18" charset="0"/>
              </a:rPr>
              <a:t>column</a:t>
            </a:r>
          </a:p>
          <a:p>
            <a:pPr algn="just"/>
            <a:r>
              <a:rPr lang="en-US" b="1" dirty="0">
                <a:effectLst/>
                <a:latin typeface="Times New Roman" panose="02020603050405020304" pitchFamily="18" charset="0"/>
                <a:cs typeface="Times New Roman" panose="02020603050405020304" pitchFamily="18" charset="0"/>
              </a:rPr>
              <a:t>Action : </a:t>
            </a:r>
            <a:r>
              <a:rPr lang="en-US" dirty="0">
                <a:latin typeface="Times New Roman" panose="02020603050405020304" pitchFamily="18" charset="0"/>
                <a:cs typeface="Times New Roman" panose="02020603050405020304" pitchFamily="18" charset="0"/>
              </a:rPr>
              <a:t>First, fit a Linear Regression model using </a:t>
            </a:r>
            <a:r>
              <a:rPr lang="en-US" dirty="0" err="1">
                <a:latin typeface="Times New Roman" panose="02020603050405020304" pitchFamily="18" charset="0"/>
                <a:cs typeface="Times New Roman" panose="02020603050405020304" pitchFamily="18" charset="0"/>
              </a:rPr>
              <a:t>imdb_score</a:t>
            </a:r>
            <a:r>
              <a:rPr lang="en-US" dirty="0">
                <a:latin typeface="Times New Roman" panose="02020603050405020304" pitchFamily="18" charset="0"/>
                <a:cs typeface="Times New Roman" panose="02020603050405020304" pitchFamily="18" charset="0"/>
              </a:rPr>
              <a:t> and gross. Then, predict the Gross value for the row with a null gross value based on the IMDB Score</a:t>
            </a:r>
            <a:r>
              <a:rPr lang="en-US" dirty="0"/>
              <a:t>.</a:t>
            </a:r>
            <a:endParaRPr lang="en-US" b="1"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25345EA-A880-9CF5-C950-B580556D0D0A}"/>
              </a:ext>
            </a:extLst>
          </p:cNvPr>
          <p:cNvPicPr>
            <a:picLocks noChangeAspect="1"/>
          </p:cNvPicPr>
          <p:nvPr/>
        </p:nvPicPr>
        <p:blipFill>
          <a:blip r:embed="rId2"/>
          <a:stretch>
            <a:fillRect/>
          </a:stretch>
        </p:blipFill>
        <p:spPr>
          <a:xfrm>
            <a:off x="805314" y="2962663"/>
            <a:ext cx="4465707" cy="3322608"/>
          </a:xfrm>
          <a:prstGeom prst="rect">
            <a:avLst/>
          </a:prstGeom>
        </p:spPr>
      </p:pic>
      <p:pic>
        <p:nvPicPr>
          <p:cNvPr id="10" name="Picture 9">
            <a:extLst>
              <a:ext uri="{FF2B5EF4-FFF2-40B4-BE49-F238E27FC236}">
                <a16:creationId xmlns:a16="http://schemas.microsoft.com/office/drawing/2014/main" id="{2F1486E0-8DE6-3500-ECB4-3EB3F1267E6C}"/>
              </a:ext>
            </a:extLst>
          </p:cNvPr>
          <p:cNvPicPr>
            <a:picLocks noChangeAspect="1"/>
          </p:cNvPicPr>
          <p:nvPr/>
        </p:nvPicPr>
        <p:blipFill>
          <a:blip r:embed="rId3"/>
          <a:stretch>
            <a:fillRect/>
          </a:stretch>
        </p:blipFill>
        <p:spPr>
          <a:xfrm>
            <a:off x="5392043" y="3710836"/>
            <a:ext cx="6122620" cy="1791156"/>
          </a:xfrm>
          <a:prstGeom prst="rect">
            <a:avLst/>
          </a:prstGeom>
        </p:spPr>
      </p:pic>
    </p:spTree>
    <p:extLst>
      <p:ext uri="{BB962C8B-B14F-4D97-AF65-F5344CB8AC3E}">
        <p14:creationId xmlns:p14="http://schemas.microsoft.com/office/powerpoint/2010/main" val="4287825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5" y="1748589"/>
            <a:ext cx="10837330" cy="876624"/>
          </a:xfrm>
        </p:spPr>
        <p:txBody>
          <a:bodyPr>
            <a:noAutofit/>
          </a:bodyPr>
          <a:lstStyle/>
          <a:p>
            <a:pPr algn="just"/>
            <a:r>
              <a:rPr lang="en-US" b="1" dirty="0">
                <a:effectLst/>
                <a:latin typeface="Times New Roman" panose="02020603050405020304" pitchFamily="18" charset="0"/>
                <a:cs typeface="Times New Roman" panose="02020603050405020304" pitchFamily="18" charset="0"/>
              </a:rPr>
              <a:t>7. </a:t>
            </a:r>
            <a:r>
              <a:rPr lang="en-US" dirty="0">
                <a:effectLst/>
                <a:latin typeface="Times New Roman" panose="02020603050405020304" pitchFamily="18" charset="0"/>
                <a:cs typeface="Times New Roman" panose="02020603050405020304" pitchFamily="18" charset="0"/>
              </a:rPr>
              <a:t>Handling null values in the budget column by fitting a Linear Regression model using </a:t>
            </a:r>
            <a:r>
              <a:rPr lang="en-US" dirty="0" err="1">
                <a:effectLst/>
                <a:latin typeface="Times New Roman" panose="02020603050405020304" pitchFamily="18" charset="0"/>
                <a:cs typeface="Times New Roman" panose="02020603050405020304" pitchFamily="18" charset="0"/>
              </a:rPr>
              <a:t>imdb_score</a:t>
            </a:r>
            <a:r>
              <a:rPr lang="en-US" dirty="0">
                <a:effectLst/>
                <a:latin typeface="Times New Roman" panose="02020603050405020304" pitchFamily="18" charset="0"/>
                <a:cs typeface="Times New Roman" panose="02020603050405020304" pitchFamily="18" charset="0"/>
              </a:rPr>
              <a:t> and budget, and then predicting the gross value for rows with a null budget based on the IMDB Score.</a:t>
            </a:r>
            <a:endParaRPr lang="en-US" b="1"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F73EDD-840B-5C90-3B20-E2651C88FD7C}"/>
              </a:ext>
            </a:extLst>
          </p:cNvPr>
          <p:cNvPicPr>
            <a:picLocks noChangeAspect="1"/>
          </p:cNvPicPr>
          <p:nvPr/>
        </p:nvPicPr>
        <p:blipFill>
          <a:blip r:embed="rId2"/>
          <a:stretch>
            <a:fillRect/>
          </a:stretch>
        </p:blipFill>
        <p:spPr>
          <a:xfrm>
            <a:off x="677335" y="2887578"/>
            <a:ext cx="4172817" cy="3080603"/>
          </a:xfrm>
          <a:prstGeom prst="rect">
            <a:avLst/>
          </a:prstGeom>
        </p:spPr>
      </p:pic>
      <p:pic>
        <p:nvPicPr>
          <p:cNvPr id="7" name="Picture 6">
            <a:extLst>
              <a:ext uri="{FF2B5EF4-FFF2-40B4-BE49-F238E27FC236}">
                <a16:creationId xmlns:a16="http://schemas.microsoft.com/office/drawing/2014/main" id="{240B3FDF-3C87-D6D8-C7F0-046656F5547B}"/>
              </a:ext>
            </a:extLst>
          </p:cNvPr>
          <p:cNvPicPr>
            <a:picLocks noChangeAspect="1"/>
          </p:cNvPicPr>
          <p:nvPr/>
        </p:nvPicPr>
        <p:blipFill>
          <a:blip r:embed="rId3"/>
          <a:stretch>
            <a:fillRect/>
          </a:stretch>
        </p:blipFill>
        <p:spPr>
          <a:xfrm>
            <a:off x="4952209" y="3585795"/>
            <a:ext cx="6562456" cy="1604317"/>
          </a:xfrm>
          <a:prstGeom prst="rect">
            <a:avLst/>
          </a:prstGeom>
        </p:spPr>
      </p:pic>
    </p:spTree>
    <p:extLst>
      <p:ext uri="{BB962C8B-B14F-4D97-AF65-F5344CB8AC3E}">
        <p14:creationId xmlns:p14="http://schemas.microsoft.com/office/powerpoint/2010/main" val="184437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5" y="1748589"/>
            <a:ext cx="10837330" cy="876624"/>
          </a:xfrm>
        </p:spPr>
        <p:txBody>
          <a:bodyPr>
            <a:noAutofit/>
          </a:bodyPr>
          <a:lstStyle/>
          <a:p>
            <a:pPr algn="just"/>
            <a:r>
              <a:rPr lang="en-US" b="1" dirty="0">
                <a:effectLst/>
                <a:latin typeface="Times New Roman" panose="02020603050405020304" pitchFamily="18" charset="0"/>
                <a:cs typeface="Times New Roman" panose="02020603050405020304" pitchFamily="18" charset="0"/>
              </a:rPr>
              <a:t>8a. </a:t>
            </a:r>
            <a:r>
              <a:rPr lang="en-US" dirty="0">
                <a:effectLst/>
                <a:latin typeface="Times New Roman" panose="02020603050405020304" pitchFamily="18" charset="0"/>
                <a:cs typeface="Times New Roman" panose="02020603050405020304" pitchFamily="18" charset="0"/>
              </a:rPr>
              <a:t>Handling null values in the </a:t>
            </a:r>
            <a:r>
              <a:rPr lang="en-US" b="1" dirty="0" err="1">
                <a:effectLst/>
                <a:latin typeface="Times New Roman" panose="02020603050405020304" pitchFamily="18" charset="0"/>
                <a:cs typeface="Times New Roman" panose="02020603050405020304" pitchFamily="18" charset="0"/>
              </a:rPr>
              <a:t>aspect_ratio</a:t>
            </a:r>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column by first identifying the most frequent </a:t>
            </a:r>
            <a:r>
              <a:rPr lang="en-US" b="1" dirty="0" err="1">
                <a:effectLst/>
                <a:latin typeface="Times New Roman" panose="02020603050405020304" pitchFamily="18" charset="0"/>
                <a:cs typeface="Times New Roman" panose="02020603050405020304" pitchFamily="18" charset="0"/>
              </a:rPr>
              <a:t>aspect_ratio</a:t>
            </a:r>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for each language. Then, replacing the null values in </a:t>
            </a:r>
            <a:r>
              <a:rPr lang="en-US" b="1" dirty="0" err="1">
                <a:effectLst/>
                <a:latin typeface="Times New Roman" panose="02020603050405020304" pitchFamily="18" charset="0"/>
                <a:cs typeface="Times New Roman" panose="02020603050405020304" pitchFamily="18" charset="0"/>
              </a:rPr>
              <a:t>aspect_ratio</a:t>
            </a:r>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with the most frequent </a:t>
            </a:r>
            <a:r>
              <a:rPr lang="en-US" b="1" dirty="0" err="1">
                <a:effectLst/>
                <a:latin typeface="Times New Roman" panose="02020603050405020304" pitchFamily="18" charset="0"/>
                <a:cs typeface="Times New Roman" panose="02020603050405020304" pitchFamily="18" charset="0"/>
              </a:rPr>
              <a:t>aspect_ratio</a:t>
            </a:r>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corresponding to each row's language</a:t>
            </a:r>
          </a:p>
        </p:txBody>
      </p:sp>
      <p:pic>
        <p:nvPicPr>
          <p:cNvPr id="8" name="Picture 7">
            <a:extLst>
              <a:ext uri="{FF2B5EF4-FFF2-40B4-BE49-F238E27FC236}">
                <a16:creationId xmlns:a16="http://schemas.microsoft.com/office/drawing/2014/main" id="{6EC8A8C6-69CA-DC3E-215E-B46341DACDAD}"/>
              </a:ext>
            </a:extLst>
          </p:cNvPr>
          <p:cNvPicPr>
            <a:picLocks noChangeAspect="1"/>
          </p:cNvPicPr>
          <p:nvPr/>
        </p:nvPicPr>
        <p:blipFill>
          <a:blip r:embed="rId2"/>
          <a:stretch>
            <a:fillRect/>
          </a:stretch>
        </p:blipFill>
        <p:spPr>
          <a:xfrm>
            <a:off x="776779" y="2887578"/>
            <a:ext cx="4845645" cy="3360822"/>
          </a:xfrm>
          <a:prstGeom prst="rect">
            <a:avLst/>
          </a:prstGeom>
        </p:spPr>
      </p:pic>
      <p:pic>
        <p:nvPicPr>
          <p:cNvPr id="10" name="Picture 9">
            <a:extLst>
              <a:ext uri="{FF2B5EF4-FFF2-40B4-BE49-F238E27FC236}">
                <a16:creationId xmlns:a16="http://schemas.microsoft.com/office/drawing/2014/main" id="{3F943A27-F757-AD7A-DD97-013641067EF9}"/>
              </a:ext>
            </a:extLst>
          </p:cNvPr>
          <p:cNvPicPr>
            <a:picLocks noChangeAspect="1"/>
          </p:cNvPicPr>
          <p:nvPr/>
        </p:nvPicPr>
        <p:blipFill rotWithShape="1">
          <a:blip r:embed="rId3"/>
          <a:srcRect b="30414"/>
          <a:stretch/>
        </p:blipFill>
        <p:spPr>
          <a:xfrm>
            <a:off x="5743129" y="2625213"/>
            <a:ext cx="5771536" cy="3623187"/>
          </a:xfrm>
          <a:prstGeom prst="rect">
            <a:avLst/>
          </a:prstGeom>
        </p:spPr>
      </p:pic>
    </p:spTree>
    <p:extLst>
      <p:ext uri="{BB962C8B-B14F-4D97-AF65-F5344CB8AC3E}">
        <p14:creationId xmlns:p14="http://schemas.microsoft.com/office/powerpoint/2010/main" val="615317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863616"/>
            <a:ext cx="90909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8b.</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dirty="0">
                <a:solidFill>
                  <a:schemeClr val="tx1"/>
                </a:solidFill>
                <a:effectLst/>
                <a:latin typeface="Times New Roman" panose="02020603050405020304" pitchFamily="18" charset="0"/>
                <a:cs typeface="Times New Roman" panose="02020603050405020304" pitchFamily="18" charset="0"/>
              </a:rPr>
              <a:t>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alculates the most frequent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aspect_ratio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 for each language group in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stores these values in a dictionary </a:t>
            </a:r>
          </a:p>
        </p:txBody>
      </p:sp>
      <p:pic>
        <p:nvPicPr>
          <p:cNvPr id="9" name="Picture 8">
            <a:extLst>
              <a:ext uri="{FF2B5EF4-FFF2-40B4-BE49-F238E27FC236}">
                <a16:creationId xmlns:a16="http://schemas.microsoft.com/office/drawing/2014/main" id="{4880AC2A-F35A-11DE-EF16-2E42204C9A12}"/>
              </a:ext>
            </a:extLst>
          </p:cNvPr>
          <p:cNvPicPr>
            <a:picLocks noChangeAspect="1"/>
          </p:cNvPicPr>
          <p:nvPr/>
        </p:nvPicPr>
        <p:blipFill rotWithShape="1">
          <a:blip r:embed="rId2"/>
          <a:srcRect b="28850"/>
          <a:stretch/>
        </p:blipFill>
        <p:spPr>
          <a:xfrm>
            <a:off x="677335" y="2624973"/>
            <a:ext cx="4610315" cy="3623427"/>
          </a:xfrm>
          <a:prstGeom prst="rect">
            <a:avLst/>
          </a:prstGeom>
        </p:spPr>
      </p:pic>
      <p:pic>
        <p:nvPicPr>
          <p:cNvPr id="12" name="Picture 11">
            <a:extLst>
              <a:ext uri="{FF2B5EF4-FFF2-40B4-BE49-F238E27FC236}">
                <a16:creationId xmlns:a16="http://schemas.microsoft.com/office/drawing/2014/main" id="{81E0A59E-E21B-B3B9-5334-ABB3EA79F3DB}"/>
              </a:ext>
            </a:extLst>
          </p:cNvPr>
          <p:cNvPicPr>
            <a:picLocks noChangeAspect="1"/>
          </p:cNvPicPr>
          <p:nvPr/>
        </p:nvPicPr>
        <p:blipFill>
          <a:blip r:embed="rId3"/>
          <a:stretch>
            <a:fillRect/>
          </a:stretch>
        </p:blipFill>
        <p:spPr>
          <a:xfrm>
            <a:off x="3234949" y="4082432"/>
            <a:ext cx="8199831" cy="1013548"/>
          </a:xfrm>
          <a:prstGeom prst="rect">
            <a:avLst/>
          </a:prstGeom>
        </p:spPr>
      </p:pic>
    </p:spTree>
    <p:extLst>
      <p:ext uri="{BB962C8B-B14F-4D97-AF65-F5344CB8AC3E}">
        <p14:creationId xmlns:p14="http://schemas.microsoft.com/office/powerpoint/2010/main" val="420812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924730" cy="1138989"/>
          </a:xfrm>
        </p:spPr>
        <p:txBody>
          <a:bodyPr/>
          <a:lstStyle/>
          <a:p>
            <a:pPr algn="ctr"/>
            <a:r>
              <a:rPr lang="en-IN" dirty="0">
                <a:latin typeface="Times New Roman" panose="02020603050405020304" pitchFamily="18" charset="0"/>
                <a:cs typeface="Times New Roman" panose="02020603050405020304" pitchFamily="18" charset="0"/>
              </a:rPr>
              <a:t>PROJECT DESCRIPTION</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549516" y="1602659"/>
            <a:ext cx="10924730" cy="4645742"/>
          </a:xfrm>
        </p:spPr>
        <p:txBody>
          <a:bodyPr>
            <a:noAutofit/>
          </a:bodyPr>
          <a:lstStyle/>
          <a:p>
            <a:pPr marL="285750" indent="-285750" algn="just">
              <a:buFont typeface="Arial" panose="020B0604020202020204" pitchFamily="34" charset="0"/>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Project Objective: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Provide insights into the factors influencing the success of movies, defined by their IMDB scores, using a dataset with details about movies.</a:t>
            </a:r>
          </a:p>
          <a:p>
            <a:pPr marL="285750" indent="-285750" algn="just">
              <a:buFont typeface="Arial" panose="020B0604020202020204" pitchFamily="34" charset="0"/>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Target Audience: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Filmmakers and stakeholders who need actionable insights to guide movie production and decision-making.</a:t>
            </a:r>
          </a:p>
          <a:p>
            <a:pPr marL="285750" indent="-285750" algn="just">
              <a:buFont typeface="Arial" panose="020B0604020202020204" pitchFamily="34" charset="0"/>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Data Analysis Approach: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Utilize Python for data preprocessing, including cleaning and preparing the dataset. Use Microsoft Excel for data extraction, filtering, and detailed analysis to derive insights.</a:t>
            </a:r>
          </a:p>
          <a:p>
            <a:pPr marL="285750" indent="-285750" algn="just">
              <a:buFont typeface="Arial" panose="020B0604020202020204" pitchFamily="34" charset="0"/>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Analytical Tasks: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Analyse relationships between IMDB scores and various movie attributes (e.g., genre, budget, release year). Address specific queries using the pre-processed data to uncover patterns and trends.</a:t>
            </a:r>
          </a:p>
          <a:p>
            <a:pPr marL="285750" indent="-285750" algn="just">
              <a:buFont typeface="Arial" panose="020B0604020202020204" pitchFamily="34" charset="0"/>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Expected Outcomes: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Deliver actionable insights and recommendations based on the analysis to help filmmakers and stakeholders understand what contributes to a movie's success.</a:t>
            </a:r>
          </a:p>
        </p:txBody>
      </p:sp>
    </p:spTree>
    <p:extLst>
      <p:ext uri="{BB962C8B-B14F-4D97-AF65-F5344CB8AC3E}">
        <p14:creationId xmlns:p14="http://schemas.microsoft.com/office/powerpoint/2010/main" val="1694590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725116"/>
            <a:ext cx="108368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Handling null values in the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content_rating</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 We first identified the most frequent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content_rating</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each genre from rows without missing values. Then, for rows with null values in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content_rating</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determined the most common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content_rating</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within their respective genres and replaced the null values with this frequent rating.</a:t>
            </a:r>
          </a:p>
        </p:txBody>
      </p:sp>
      <p:pic>
        <p:nvPicPr>
          <p:cNvPr id="8" name="Picture 7">
            <a:extLst>
              <a:ext uri="{FF2B5EF4-FFF2-40B4-BE49-F238E27FC236}">
                <a16:creationId xmlns:a16="http://schemas.microsoft.com/office/drawing/2014/main" id="{41C22114-7325-B6D5-09D6-11BE21FB3767}"/>
              </a:ext>
            </a:extLst>
          </p:cNvPr>
          <p:cNvPicPr>
            <a:picLocks noChangeAspect="1"/>
          </p:cNvPicPr>
          <p:nvPr/>
        </p:nvPicPr>
        <p:blipFill>
          <a:blip r:embed="rId2"/>
          <a:stretch>
            <a:fillRect/>
          </a:stretch>
        </p:blipFill>
        <p:spPr>
          <a:xfrm>
            <a:off x="5377516" y="2879280"/>
            <a:ext cx="5486227" cy="2786135"/>
          </a:xfrm>
          <a:prstGeom prst="rect">
            <a:avLst/>
          </a:prstGeom>
        </p:spPr>
      </p:pic>
      <p:pic>
        <p:nvPicPr>
          <p:cNvPr id="11" name="Picture 10">
            <a:extLst>
              <a:ext uri="{FF2B5EF4-FFF2-40B4-BE49-F238E27FC236}">
                <a16:creationId xmlns:a16="http://schemas.microsoft.com/office/drawing/2014/main" id="{C54477F5-9270-3A3A-B102-7912B50FE207}"/>
              </a:ext>
            </a:extLst>
          </p:cNvPr>
          <p:cNvPicPr>
            <a:picLocks noChangeAspect="1"/>
          </p:cNvPicPr>
          <p:nvPr/>
        </p:nvPicPr>
        <p:blipFill>
          <a:blip r:embed="rId3"/>
          <a:stretch>
            <a:fillRect/>
          </a:stretch>
        </p:blipFill>
        <p:spPr>
          <a:xfrm>
            <a:off x="744350" y="2879279"/>
            <a:ext cx="4566680" cy="2786136"/>
          </a:xfrm>
          <a:prstGeom prst="rect">
            <a:avLst/>
          </a:prstGeom>
        </p:spPr>
      </p:pic>
      <p:pic>
        <p:nvPicPr>
          <p:cNvPr id="14" name="Picture 13">
            <a:extLst>
              <a:ext uri="{FF2B5EF4-FFF2-40B4-BE49-F238E27FC236}">
                <a16:creationId xmlns:a16="http://schemas.microsoft.com/office/drawing/2014/main" id="{855270A2-D5F3-341D-2E3E-09FFD0225E29}"/>
              </a:ext>
            </a:extLst>
          </p:cNvPr>
          <p:cNvPicPr>
            <a:picLocks noChangeAspect="1"/>
          </p:cNvPicPr>
          <p:nvPr/>
        </p:nvPicPr>
        <p:blipFill>
          <a:blip r:embed="rId4"/>
          <a:stretch>
            <a:fillRect/>
          </a:stretch>
        </p:blipFill>
        <p:spPr>
          <a:xfrm>
            <a:off x="3223391" y="5546887"/>
            <a:ext cx="4494480" cy="1162907"/>
          </a:xfrm>
          <a:prstGeom prst="rect">
            <a:avLst/>
          </a:prstGeom>
        </p:spPr>
      </p:pic>
    </p:spTree>
    <p:extLst>
      <p:ext uri="{BB962C8B-B14F-4D97-AF65-F5344CB8AC3E}">
        <p14:creationId xmlns:p14="http://schemas.microsoft.com/office/powerpoint/2010/main" val="2275653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656508"/>
            <a:ext cx="10836802" cy="1060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10. </a:t>
            </a:r>
            <a:r>
              <a:rPr lang="en-US" dirty="0">
                <a:latin typeface="Times New Roman" panose="02020603050405020304" pitchFamily="18" charset="0"/>
                <a:cs typeface="Times New Roman" panose="02020603050405020304" pitchFamily="18" charset="0"/>
              </a:rPr>
              <a:t>Handling null values in the </a:t>
            </a:r>
            <a:r>
              <a:rPr lang="en-US" dirty="0" err="1">
                <a:latin typeface="Times New Roman" panose="02020603050405020304" pitchFamily="18" charset="0"/>
                <a:cs typeface="Times New Roman" panose="02020603050405020304" pitchFamily="18" charset="0"/>
              </a:rPr>
              <a:t>plot_keywords</a:t>
            </a:r>
            <a:r>
              <a:rPr lang="en-US" dirty="0">
                <a:latin typeface="Times New Roman" panose="02020603050405020304" pitchFamily="18" charset="0"/>
                <a:cs typeface="Times New Roman" panose="02020603050405020304" pitchFamily="18" charset="0"/>
              </a:rPr>
              <a:t> column: For each movie in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we scraped the movie's Wikipedia page to retrieve a plot summary and then used the </a:t>
            </a:r>
            <a:r>
              <a:rPr lang="en-US" dirty="0" err="1">
                <a:latin typeface="Times New Roman" panose="02020603050405020304" pitchFamily="18" charset="0"/>
                <a:cs typeface="Times New Roman" panose="02020603050405020304" pitchFamily="18" charset="0"/>
              </a:rPr>
              <a:t>KeywordExtractor</a:t>
            </a:r>
            <a:r>
              <a:rPr lang="en-US" dirty="0">
                <a:latin typeface="Times New Roman" panose="02020603050405020304" pitchFamily="18" charset="0"/>
                <a:cs typeface="Times New Roman" panose="02020603050405020304" pitchFamily="18" charset="0"/>
              </a:rPr>
              <a:t> function from the </a:t>
            </a:r>
            <a:r>
              <a:rPr lang="en-US" dirty="0" err="1">
                <a:latin typeface="Times New Roman" panose="02020603050405020304" pitchFamily="18" charset="0"/>
                <a:cs typeface="Times New Roman" panose="02020603050405020304" pitchFamily="18" charset="0"/>
              </a:rPr>
              <a:t>yake</a:t>
            </a:r>
            <a:r>
              <a:rPr lang="en-US" dirty="0">
                <a:latin typeface="Times New Roman" panose="02020603050405020304" pitchFamily="18" charset="0"/>
                <a:cs typeface="Times New Roman" panose="02020603050405020304" pitchFamily="18" charset="0"/>
              </a:rPr>
              <a:t> library to extract the top 5 keywords.</a:t>
            </a:r>
          </a:p>
        </p:txBody>
      </p:sp>
      <p:pic>
        <p:nvPicPr>
          <p:cNvPr id="5" name="Picture 4">
            <a:extLst>
              <a:ext uri="{FF2B5EF4-FFF2-40B4-BE49-F238E27FC236}">
                <a16:creationId xmlns:a16="http://schemas.microsoft.com/office/drawing/2014/main" id="{DD8CF6D3-1AEC-A798-FD21-90F8433C8E93}"/>
              </a:ext>
            </a:extLst>
          </p:cNvPr>
          <p:cNvPicPr>
            <a:picLocks noChangeAspect="1"/>
          </p:cNvPicPr>
          <p:nvPr/>
        </p:nvPicPr>
        <p:blipFill>
          <a:blip r:embed="rId2"/>
          <a:stretch>
            <a:fillRect/>
          </a:stretch>
        </p:blipFill>
        <p:spPr>
          <a:xfrm>
            <a:off x="1595908" y="2892916"/>
            <a:ext cx="4192496" cy="3173439"/>
          </a:xfrm>
          <a:prstGeom prst="rect">
            <a:avLst/>
          </a:prstGeom>
        </p:spPr>
      </p:pic>
      <p:pic>
        <p:nvPicPr>
          <p:cNvPr id="8" name="Picture 7">
            <a:extLst>
              <a:ext uri="{FF2B5EF4-FFF2-40B4-BE49-F238E27FC236}">
                <a16:creationId xmlns:a16="http://schemas.microsoft.com/office/drawing/2014/main" id="{C21B9039-D848-26F9-8AB1-50A7C50CD061}"/>
              </a:ext>
            </a:extLst>
          </p:cNvPr>
          <p:cNvPicPr>
            <a:picLocks noChangeAspect="1"/>
          </p:cNvPicPr>
          <p:nvPr/>
        </p:nvPicPr>
        <p:blipFill>
          <a:blip r:embed="rId3"/>
          <a:stretch>
            <a:fillRect/>
          </a:stretch>
        </p:blipFill>
        <p:spPr>
          <a:xfrm>
            <a:off x="6096000" y="2548887"/>
            <a:ext cx="4903424" cy="3602631"/>
          </a:xfrm>
          <a:prstGeom prst="rect">
            <a:avLst/>
          </a:prstGeom>
        </p:spPr>
      </p:pic>
    </p:spTree>
    <p:extLst>
      <p:ext uri="{BB962C8B-B14F-4D97-AF65-F5344CB8AC3E}">
        <p14:creationId xmlns:p14="http://schemas.microsoft.com/office/powerpoint/2010/main" val="1044221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656508"/>
            <a:ext cx="10836802" cy="1060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10. </a:t>
            </a:r>
            <a:r>
              <a:rPr lang="en-US" dirty="0">
                <a:latin typeface="Times New Roman" panose="02020603050405020304" pitchFamily="18" charset="0"/>
                <a:cs typeface="Times New Roman" panose="02020603050405020304" pitchFamily="18" charset="0"/>
              </a:rPr>
              <a:t>Handling null values in the </a:t>
            </a:r>
            <a:r>
              <a:rPr lang="en-US" dirty="0" err="1">
                <a:latin typeface="Times New Roman" panose="02020603050405020304" pitchFamily="18" charset="0"/>
                <a:cs typeface="Times New Roman" panose="02020603050405020304" pitchFamily="18" charset="0"/>
              </a:rPr>
              <a:t>plot_keywords</a:t>
            </a:r>
            <a:r>
              <a:rPr lang="en-US" dirty="0">
                <a:latin typeface="Times New Roman" panose="02020603050405020304" pitchFamily="18" charset="0"/>
                <a:cs typeface="Times New Roman" panose="02020603050405020304" pitchFamily="18" charset="0"/>
              </a:rPr>
              <a:t> column: For each movie in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we scraped the movie's Wikipedia page to retrieve a plot summary and then used the </a:t>
            </a:r>
            <a:r>
              <a:rPr lang="en-US" dirty="0" err="1">
                <a:latin typeface="Times New Roman" panose="02020603050405020304" pitchFamily="18" charset="0"/>
                <a:cs typeface="Times New Roman" panose="02020603050405020304" pitchFamily="18" charset="0"/>
              </a:rPr>
              <a:t>KeywordExtractor</a:t>
            </a:r>
            <a:r>
              <a:rPr lang="en-US" dirty="0">
                <a:latin typeface="Times New Roman" panose="02020603050405020304" pitchFamily="18" charset="0"/>
                <a:cs typeface="Times New Roman" panose="02020603050405020304" pitchFamily="18" charset="0"/>
              </a:rPr>
              <a:t> function from the </a:t>
            </a:r>
            <a:r>
              <a:rPr lang="en-US" dirty="0" err="1">
                <a:latin typeface="Times New Roman" panose="02020603050405020304" pitchFamily="18" charset="0"/>
                <a:cs typeface="Times New Roman" panose="02020603050405020304" pitchFamily="18" charset="0"/>
              </a:rPr>
              <a:t>yake</a:t>
            </a:r>
            <a:r>
              <a:rPr lang="en-US" dirty="0">
                <a:latin typeface="Times New Roman" panose="02020603050405020304" pitchFamily="18" charset="0"/>
                <a:cs typeface="Times New Roman" panose="02020603050405020304" pitchFamily="18" charset="0"/>
              </a:rPr>
              <a:t> library to extract the top 5 keywords.</a:t>
            </a:r>
          </a:p>
        </p:txBody>
      </p:sp>
      <p:pic>
        <p:nvPicPr>
          <p:cNvPr id="4" name="Picture 3">
            <a:extLst>
              <a:ext uri="{FF2B5EF4-FFF2-40B4-BE49-F238E27FC236}">
                <a16:creationId xmlns:a16="http://schemas.microsoft.com/office/drawing/2014/main" id="{621B44F0-3206-4066-C8CD-838287306C0E}"/>
              </a:ext>
            </a:extLst>
          </p:cNvPr>
          <p:cNvPicPr>
            <a:picLocks noChangeAspect="1"/>
          </p:cNvPicPr>
          <p:nvPr/>
        </p:nvPicPr>
        <p:blipFill rotWithShape="1">
          <a:blip r:embed="rId2"/>
          <a:srcRect b="56514"/>
          <a:stretch/>
        </p:blipFill>
        <p:spPr>
          <a:xfrm>
            <a:off x="947956" y="3518900"/>
            <a:ext cx="4980800" cy="1925554"/>
          </a:xfrm>
          <a:prstGeom prst="rect">
            <a:avLst/>
          </a:prstGeom>
        </p:spPr>
      </p:pic>
      <p:pic>
        <p:nvPicPr>
          <p:cNvPr id="9" name="Picture 8">
            <a:extLst>
              <a:ext uri="{FF2B5EF4-FFF2-40B4-BE49-F238E27FC236}">
                <a16:creationId xmlns:a16="http://schemas.microsoft.com/office/drawing/2014/main" id="{B4C5BCC8-1F6C-BBAB-C950-FA0378824992}"/>
              </a:ext>
            </a:extLst>
          </p:cNvPr>
          <p:cNvPicPr>
            <a:picLocks noChangeAspect="1"/>
          </p:cNvPicPr>
          <p:nvPr/>
        </p:nvPicPr>
        <p:blipFill rotWithShape="1">
          <a:blip r:embed="rId2"/>
          <a:srcRect t="42603"/>
          <a:stretch/>
        </p:blipFill>
        <p:spPr>
          <a:xfrm>
            <a:off x="5245914" y="3088516"/>
            <a:ext cx="5830885" cy="2975325"/>
          </a:xfrm>
          <a:prstGeom prst="rect">
            <a:avLst/>
          </a:prstGeom>
        </p:spPr>
      </p:pic>
    </p:spTree>
    <p:extLst>
      <p:ext uri="{BB962C8B-B14F-4D97-AF65-F5344CB8AC3E}">
        <p14:creationId xmlns:p14="http://schemas.microsoft.com/office/powerpoint/2010/main" val="711548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656508"/>
            <a:ext cx="10836802" cy="1060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11a.</a:t>
            </a:r>
            <a:r>
              <a:rPr lang="en-US" b="1" dirty="0"/>
              <a:t> </a:t>
            </a:r>
            <a:r>
              <a:rPr lang="en-US" dirty="0">
                <a:latin typeface="Times New Roman" panose="02020603050405020304" pitchFamily="18" charset="0"/>
                <a:cs typeface="Times New Roman" panose="02020603050405020304" pitchFamily="18" charset="0"/>
              </a:rPr>
              <a:t>Handling null values in the </a:t>
            </a:r>
            <a:r>
              <a:rPr lang="en-US" dirty="0" err="1">
                <a:latin typeface="Times New Roman" panose="02020603050405020304" pitchFamily="18" charset="0"/>
                <a:cs typeface="Times New Roman" panose="02020603050405020304" pitchFamily="18" charset="0"/>
              </a:rPr>
              <a:t>title_year</a:t>
            </a:r>
            <a:r>
              <a:rPr lang="en-US" dirty="0">
                <a:latin typeface="Times New Roman" panose="02020603050405020304" pitchFamily="18" charset="0"/>
                <a:cs typeface="Times New Roman" panose="02020603050405020304" pitchFamily="18" charset="0"/>
              </a:rPr>
              <a:t> column: For each movie with a null </a:t>
            </a:r>
            <a:r>
              <a:rPr lang="en-US" dirty="0" err="1">
                <a:latin typeface="Times New Roman" panose="02020603050405020304" pitchFamily="18" charset="0"/>
                <a:cs typeface="Times New Roman" panose="02020603050405020304" pitchFamily="18" charset="0"/>
              </a:rPr>
              <a:t>title_year</a:t>
            </a:r>
            <a:r>
              <a:rPr lang="en-US" dirty="0">
                <a:latin typeface="Times New Roman" panose="02020603050405020304" pitchFamily="18" charset="0"/>
                <a:cs typeface="Times New Roman" panose="02020603050405020304" pitchFamily="18" charset="0"/>
              </a:rPr>
              <a:t> in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we scraped the movie’s Wikipedia page to retrieve its release year and updated the original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with this information.</a:t>
            </a:r>
          </a:p>
        </p:txBody>
      </p:sp>
      <p:pic>
        <p:nvPicPr>
          <p:cNvPr id="4" name="Picture 3">
            <a:extLst>
              <a:ext uri="{FF2B5EF4-FFF2-40B4-BE49-F238E27FC236}">
                <a16:creationId xmlns:a16="http://schemas.microsoft.com/office/drawing/2014/main" id="{19432A3E-D0A8-3073-56B6-2619035B7A31}"/>
              </a:ext>
            </a:extLst>
          </p:cNvPr>
          <p:cNvPicPr>
            <a:picLocks noChangeAspect="1"/>
          </p:cNvPicPr>
          <p:nvPr/>
        </p:nvPicPr>
        <p:blipFill>
          <a:blip r:embed="rId2"/>
          <a:stretch>
            <a:fillRect/>
          </a:stretch>
        </p:blipFill>
        <p:spPr>
          <a:xfrm>
            <a:off x="4395830" y="2563807"/>
            <a:ext cx="6093369" cy="3956733"/>
          </a:xfrm>
          <a:prstGeom prst="rect">
            <a:avLst/>
          </a:prstGeom>
        </p:spPr>
      </p:pic>
    </p:spTree>
    <p:extLst>
      <p:ext uri="{BB962C8B-B14F-4D97-AF65-F5344CB8AC3E}">
        <p14:creationId xmlns:p14="http://schemas.microsoft.com/office/powerpoint/2010/main" val="427495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822707"/>
            <a:ext cx="10836802" cy="72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11b.</a:t>
            </a:r>
            <a:r>
              <a:rPr lang="en-US" b="1" dirty="0"/>
              <a:t> </a:t>
            </a:r>
            <a:r>
              <a:rPr lang="en-US" dirty="0">
                <a:latin typeface="Times New Roman" panose="02020603050405020304" pitchFamily="18" charset="0"/>
                <a:cs typeface="Times New Roman" panose="02020603050405020304" pitchFamily="18" charset="0"/>
              </a:rPr>
              <a:t>Handling remaining null values in the </a:t>
            </a:r>
            <a:r>
              <a:rPr lang="en-US" dirty="0" err="1">
                <a:latin typeface="Times New Roman" panose="02020603050405020304" pitchFamily="18" charset="0"/>
                <a:cs typeface="Times New Roman" panose="02020603050405020304" pitchFamily="18" charset="0"/>
              </a:rPr>
              <a:t>title_year</a:t>
            </a:r>
            <a:r>
              <a:rPr lang="en-US" dirty="0">
                <a:latin typeface="Times New Roman" panose="02020603050405020304" pitchFamily="18" charset="0"/>
                <a:cs typeface="Times New Roman" panose="02020603050405020304" pitchFamily="18" charset="0"/>
              </a:rPr>
              <a:t> column, which were not addressed by the previous process: The </a:t>
            </a:r>
            <a:r>
              <a:rPr lang="en-US" dirty="0" err="1">
                <a:latin typeface="Times New Roman" panose="02020603050405020304" pitchFamily="18" charset="0"/>
                <a:cs typeface="Times New Roman" panose="02020603050405020304" pitchFamily="18" charset="0"/>
              </a:rPr>
              <a:t>title_year</a:t>
            </a:r>
            <a:r>
              <a:rPr lang="en-US" dirty="0">
                <a:latin typeface="Times New Roman" panose="02020603050405020304" pitchFamily="18" charset="0"/>
                <a:cs typeface="Times New Roman" panose="02020603050405020304" pitchFamily="18" charset="0"/>
              </a:rPr>
              <a:t> for these rows was manually filled by researching online.</a:t>
            </a:r>
          </a:p>
        </p:txBody>
      </p:sp>
      <p:pic>
        <p:nvPicPr>
          <p:cNvPr id="4" name="Picture 3">
            <a:extLst>
              <a:ext uri="{FF2B5EF4-FFF2-40B4-BE49-F238E27FC236}">
                <a16:creationId xmlns:a16="http://schemas.microsoft.com/office/drawing/2014/main" id="{FE4FA3F0-EDF3-ED69-CE9D-7C60CA4B2732}"/>
              </a:ext>
            </a:extLst>
          </p:cNvPr>
          <p:cNvPicPr>
            <a:picLocks noChangeAspect="1"/>
          </p:cNvPicPr>
          <p:nvPr/>
        </p:nvPicPr>
        <p:blipFill rotWithShape="1">
          <a:blip r:embed="rId2"/>
          <a:srcRect r="12912"/>
          <a:stretch/>
        </p:blipFill>
        <p:spPr>
          <a:xfrm>
            <a:off x="1002027" y="3242794"/>
            <a:ext cx="9895273" cy="1714649"/>
          </a:xfrm>
          <a:prstGeom prst="rect">
            <a:avLst/>
          </a:prstGeom>
        </p:spPr>
      </p:pic>
    </p:spTree>
    <p:extLst>
      <p:ext uri="{BB962C8B-B14F-4D97-AF65-F5344CB8AC3E}">
        <p14:creationId xmlns:p14="http://schemas.microsoft.com/office/powerpoint/2010/main" val="2245941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653846"/>
            <a:ext cx="10836802" cy="106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12 a. </a:t>
            </a:r>
            <a:r>
              <a:rPr lang="en-US" dirty="0">
                <a:solidFill>
                  <a:srgbClr val="FFFFFF"/>
                </a:solidFill>
                <a:effectLst/>
                <a:latin typeface="Times New Roman" panose="02020603050405020304" pitchFamily="18" charset="0"/>
                <a:cs typeface="Times New Roman" panose="02020603050405020304" pitchFamily="18" charset="0"/>
              </a:rPr>
              <a:t>A</a:t>
            </a:r>
            <a:r>
              <a:rPr lang="en-US" b="0" i="0" dirty="0">
                <a:solidFill>
                  <a:srgbClr val="FFFFFF"/>
                </a:solidFill>
                <a:effectLst/>
                <a:latin typeface="Times New Roman" panose="02020603050405020304" pitchFamily="18" charset="0"/>
                <a:cs typeface="Times New Roman" panose="02020603050405020304" pitchFamily="18" charset="0"/>
              </a:rPr>
              <a:t>ddressing Null values in the '</a:t>
            </a:r>
            <a:r>
              <a:rPr lang="en-US" b="0" i="0" dirty="0" err="1">
                <a:solidFill>
                  <a:srgbClr val="FFFFFF"/>
                </a:solidFill>
                <a:effectLst/>
                <a:latin typeface="Times New Roman" panose="02020603050405020304" pitchFamily="18" charset="0"/>
                <a:cs typeface="Times New Roman" panose="02020603050405020304" pitchFamily="18" charset="0"/>
              </a:rPr>
              <a:t>director_name</a:t>
            </a:r>
            <a:r>
              <a:rPr lang="en-US" b="0" i="0" dirty="0">
                <a:solidFill>
                  <a:srgbClr val="FFFFFF"/>
                </a:solidFill>
                <a:effectLst/>
                <a:latin typeface="Times New Roman" panose="02020603050405020304" pitchFamily="18" charset="0"/>
                <a:cs typeface="Times New Roman" panose="02020603050405020304" pitchFamily="18" charset="0"/>
              </a:rPr>
              <a:t>' column. To tackle this, we extract rows with missing director names, scrape each movie's Wikipedia page to retrieve the director's name, and then update the original </a:t>
            </a:r>
            <a:r>
              <a:rPr lang="en-US" b="0" i="0" dirty="0" err="1">
                <a:solidFill>
                  <a:srgbClr val="FFFFFF"/>
                </a:solidFill>
                <a:effectLst/>
                <a:latin typeface="Times New Roman" panose="02020603050405020304" pitchFamily="18" charset="0"/>
                <a:cs typeface="Times New Roman" panose="02020603050405020304" pitchFamily="18" charset="0"/>
              </a:rPr>
              <a:t>dataframe</a:t>
            </a:r>
            <a:r>
              <a:rPr lang="en-US" b="0" i="0" dirty="0">
                <a:solidFill>
                  <a:srgbClr val="FFFFFF"/>
                </a:solidFill>
                <a:effectLst/>
                <a:latin typeface="Times New Roman" panose="02020603050405020304" pitchFamily="18" charset="0"/>
                <a:cs typeface="Times New Roman" panose="02020603050405020304" pitchFamily="18" charset="0"/>
              </a:rPr>
              <a:t> with this information</a:t>
            </a:r>
            <a:r>
              <a:rPr lang="en-US" b="0" i="0" dirty="0">
                <a:solidFill>
                  <a:srgbClr val="FFFFFF"/>
                </a:solidFill>
                <a:effectLst/>
                <a:latin typeface="-apple-system"/>
              </a:rPr>
              <a:t>.</a:t>
            </a:r>
            <a:endParaRPr lang="en-US" dirty="0"/>
          </a:p>
        </p:txBody>
      </p:sp>
      <p:pic>
        <p:nvPicPr>
          <p:cNvPr id="4" name="Picture 3">
            <a:extLst>
              <a:ext uri="{FF2B5EF4-FFF2-40B4-BE49-F238E27FC236}">
                <a16:creationId xmlns:a16="http://schemas.microsoft.com/office/drawing/2014/main" id="{45ADAE52-0052-A2BC-242D-9EC3DA6BCC6F}"/>
              </a:ext>
            </a:extLst>
          </p:cNvPr>
          <p:cNvPicPr>
            <a:picLocks noChangeAspect="1"/>
          </p:cNvPicPr>
          <p:nvPr/>
        </p:nvPicPr>
        <p:blipFill>
          <a:blip r:embed="rId2"/>
          <a:stretch>
            <a:fillRect/>
          </a:stretch>
        </p:blipFill>
        <p:spPr>
          <a:xfrm>
            <a:off x="3355597" y="3038761"/>
            <a:ext cx="4496500" cy="3209639"/>
          </a:xfrm>
          <a:prstGeom prst="rect">
            <a:avLst/>
          </a:prstGeom>
        </p:spPr>
      </p:pic>
    </p:spTree>
    <p:extLst>
      <p:ext uri="{BB962C8B-B14F-4D97-AF65-F5344CB8AC3E}">
        <p14:creationId xmlns:p14="http://schemas.microsoft.com/office/powerpoint/2010/main" val="3139972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822738"/>
            <a:ext cx="10836802" cy="72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12 b. </a:t>
            </a:r>
            <a:r>
              <a:rPr lang="en-US" dirty="0">
                <a:latin typeface="Times New Roman" panose="02020603050405020304" pitchFamily="18" charset="0"/>
                <a:cs typeface="Times New Roman" panose="02020603050405020304" pitchFamily="18" charset="0"/>
              </a:rPr>
              <a:t>To handle Null values in the '</a:t>
            </a:r>
            <a:r>
              <a:rPr lang="en-US" dirty="0" err="1">
                <a:latin typeface="Times New Roman" panose="02020603050405020304" pitchFamily="18" charset="0"/>
                <a:cs typeface="Times New Roman" panose="02020603050405020304" pitchFamily="18" charset="0"/>
              </a:rPr>
              <a:t>director_name</a:t>
            </a:r>
            <a:r>
              <a:rPr lang="en-US" dirty="0">
                <a:latin typeface="Times New Roman" panose="02020603050405020304" pitchFamily="18" charset="0"/>
                <a:cs typeface="Times New Roman" panose="02020603050405020304" pitchFamily="18" charset="0"/>
              </a:rPr>
              <a:t>' column that were not addressed in the previous step, we replace them with the 'actor_name_1' values of the respective movie.</a:t>
            </a:r>
            <a:endParaRPr lang="en-US" dirty="0"/>
          </a:p>
        </p:txBody>
      </p:sp>
      <p:pic>
        <p:nvPicPr>
          <p:cNvPr id="4" name="Picture 3">
            <a:extLst>
              <a:ext uri="{FF2B5EF4-FFF2-40B4-BE49-F238E27FC236}">
                <a16:creationId xmlns:a16="http://schemas.microsoft.com/office/drawing/2014/main" id="{43212562-C34A-EB08-E5FF-DCB5CEF635AF}"/>
              </a:ext>
            </a:extLst>
          </p:cNvPr>
          <p:cNvPicPr>
            <a:picLocks noChangeAspect="1"/>
          </p:cNvPicPr>
          <p:nvPr/>
        </p:nvPicPr>
        <p:blipFill>
          <a:blip r:embed="rId2"/>
          <a:stretch>
            <a:fillRect/>
          </a:stretch>
        </p:blipFill>
        <p:spPr>
          <a:xfrm>
            <a:off x="2364574" y="3568139"/>
            <a:ext cx="6523285" cy="1333616"/>
          </a:xfrm>
          <a:prstGeom prst="rect">
            <a:avLst/>
          </a:prstGeom>
        </p:spPr>
      </p:pic>
    </p:spTree>
    <p:extLst>
      <p:ext uri="{BB962C8B-B14F-4D97-AF65-F5344CB8AC3E}">
        <p14:creationId xmlns:p14="http://schemas.microsoft.com/office/powerpoint/2010/main" val="316736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822707"/>
            <a:ext cx="10836802" cy="72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13a.</a:t>
            </a:r>
            <a:r>
              <a:rPr lang="en-US" dirty="0"/>
              <a:t> </a:t>
            </a:r>
            <a:r>
              <a:rPr lang="en-US" dirty="0">
                <a:latin typeface="Times New Roman" panose="02020603050405020304" pitchFamily="18" charset="0"/>
                <a:cs typeface="Times New Roman" panose="02020603050405020304" pitchFamily="18" charset="0"/>
              </a:rPr>
              <a:t>To address Null values in the '</a:t>
            </a:r>
            <a:r>
              <a:rPr lang="en-US" dirty="0" err="1">
                <a:latin typeface="Times New Roman" panose="02020603050405020304" pitchFamily="18" charset="0"/>
                <a:cs typeface="Times New Roman" panose="02020603050405020304" pitchFamily="18" charset="0"/>
              </a:rPr>
              <a:t>director_facebook_likes</a:t>
            </a:r>
            <a:r>
              <a:rPr lang="en-US" dirty="0">
                <a:latin typeface="Times New Roman" panose="02020603050405020304" pitchFamily="18" charset="0"/>
                <a:cs typeface="Times New Roman" panose="02020603050405020304" pitchFamily="18" charset="0"/>
              </a:rPr>
              <a:t>' column, we search for the director's Facebook likes within the dataset and use these values to fill in the missing </a:t>
            </a:r>
            <a:r>
              <a:rPr lang="en-US" dirty="0" err="1">
                <a:latin typeface="Times New Roman" panose="02020603050405020304" pitchFamily="18" charset="0"/>
                <a:cs typeface="Times New Roman" panose="02020603050405020304" pitchFamily="18" charset="0"/>
              </a:rPr>
              <a:t>director_facebook_likes</a:t>
            </a:r>
            <a:r>
              <a:rPr lang="en-US" dirty="0">
                <a:latin typeface="Times New Roman" panose="02020603050405020304" pitchFamily="18" charset="0"/>
                <a:cs typeface="Times New Roman" panose="02020603050405020304" pitchFamily="18" charset="0"/>
              </a:rPr>
              <a:t> entries.</a:t>
            </a:r>
          </a:p>
        </p:txBody>
      </p:sp>
      <p:pic>
        <p:nvPicPr>
          <p:cNvPr id="4" name="Picture 3">
            <a:extLst>
              <a:ext uri="{FF2B5EF4-FFF2-40B4-BE49-F238E27FC236}">
                <a16:creationId xmlns:a16="http://schemas.microsoft.com/office/drawing/2014/main" id="{23253E5F-0FA7-7EC8-C5D4-B06B8EBA39E1}"/>
              </a:ext>
            </a:extLst>
          </p:cNvPr>
          <p:cNvPicPr>
            <a:picLocks noChangeAspect="1"/>
          </p:cNvPicPr>
          <p:nvPr/>
        </p:nvPicPr>
        <p:blipFill>
          <a:blip r:embed="rId2"/>
          <a:stretch>
            <a:fillRect/>
          </a:stretch>
        </p:blipFill>
        <p:spPr>
          <a:xfrm>
            <a:off x="722088" y="2919369"/>
            <a:ext cx="4662813" cy="3329031"/>
          </a:xfrm>
          <a:prstGeom prst="rect">
            <a:avLst/>
          </a:prstGeom>
        </p:spPr>
      </p:pic>
      <p:pic>
        <p:nvPicPr>
          <p:cNvPr id="7" name="Picture 6">
            <a:extLst>
              <a:ext uri="{FF2B5EF4-FFF2-40B4-BE49-F238E27FC236}">
                <a16:creationId xmlns:a16="http://schemas.microsoft.com/office/drawing/2014/main" id="{3C9E3AC7-4B7E-A223-7D89-B7C314C293C0}"/>
              </a:ext>
            </a:extLst>
          </p:cNvPr>
          <p:cNvPicPr>
            <a:picLocks noChangeAspect="1"/>
          </p:cNvPicPr>
          <p:nvPr/>
        </p:nvPicPr>
        <p:blipFill>
          <a:blip r:embed="rId3"/>
          <a:stretch>
            <a:fillRect/>
          </a:stretch>
        </p:blipFill>
        <p:spPr>
          <a:xfrm>
            <a:off x="4425483" y="3763963"/>
            <a:ext cx="7089182" cy="1459537"/>
          </a:xfrm>
          <a:prstGeom prst="rect">
            <a:avLst/>
          </a:prstGeom>
        </p:spPr>
      </p:pic>
    </p:spTree>
    <p:extLst>
      <p:ext uri="{BB962C8B-B14F-4D97-AF65-F5344CB8AC3E}">
        <p14:creationId xmlns:p14="http://schemas.microsoft.com/office/powerpoint/2010/main" val="2779102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656508"/>
            <a:ext cx="10836802" cy="1060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13b.</a:t>
            </a:r>
            <a:r>
              <a:rPr lang="en-US" dirty="0">
                <a:latin typeface="Times New Roman" panose="02020603050405020304" pitchFamily="18" charset="0"/>
                <a:cs typeface="Times New Roman" panose="02020603050405020304" pitchFamily="18" charset="0"/>
              </a:rPr>
              <a:t> Null values in the '</a:t>
            </a:r>
            <a:r>
              <a:rPr lang="en-US" dirty="0" err="1">
                <a:latin typeface="Times New Roman" panose="02020603050405020304" pitchFamily="18" charset="0"/>
                <a:cs typeface="Times New Roman" panose="02020603050405020304" pitchFamily="18" charset="0"/>
              </a:rPr>
              <a:t>director_facebook_likes</a:t>
            </a:r>
            <a:r>
              <a:rPr lang="en-US" dirty="0">
                <a:latin typeface="Times New Roman" panose="02020603050405020304" pitchFamily="18" charset="0"/>
                <a:cs typeface="Times New Roman" panose="02020603050405020304" pitchFamily="18" charset="0"/>
              </a:rPr>
              <a:t>' column that were not updated in the previous step. Here, we replace these Null values with the difference between the '</a:t>
            </a:r>
            <a:r>
              <a:rPr lang="en-US" dirty="0" err="1">
                <a:latin typeface="Times New Roman" panose="02020603050405020304" pitchFamily="18" charset="0"/>
                <a:cs typeface="Times New Roman" panose="02020603050405020304" pitchFamily="18" charset="0"/>
              </a:rPr>
              <a:t>cast_total_facebook_likes</a:t>
            </a:r>
            <a:r>
              <a:rPr lang="en-US" dirty="0">
                <a:latin typeface="Times New Roman" panose="02020603050405020304" pitchFamily="18" charset="0"/>
                <a:cs typeface="Times New Roman" panose="02020603050405020304" pitchFamily="18" charset="0"/>
              </a:rPr>
              <a:t>' and the sum of 'actor_1_facebook_likes', 'actor_2_facebook_likes', and 'actor_3_facebook_likes' of the corresponding row.</a:t>
            </a:r>
          </a:p>
        </p:txBody>
      </p:sp>
      <p:pic>
        <p:nvPicPr>
          <p:cNvPr id="4" name="Picture 3">
            <a:extLst>
              <a:ext uri="{FF2B5EF4-FFF2-40B4-BE49-F238E27FC236}">
                <a16:creationId xmlns:a16="http://schemas.microsoft.com/office/drawing/2014/main" id="{6F15B606-A679-2AE9-9ABE-FB961EE9BB9F}"/>
              </a:ext>
            </a:extLst>
          </p:cNvPr>
          <p:cNvPicPr>
            <a:picLocks noChangeAspect="1"/>
          </p:cNvPicPr>
          <p:nvPr/>
        </p:nvPicPr>
        <p:blipFill>
          <a:blip r:embed="rId2"/>
          <a:stretch>
            <a:fillRect/>
          </a:stretch>
        </p:blipFill>
        <p:spPr>
          <a:xfrm>
            <a:off x="847289" y="3099661"/>
            <a:ext cx="5564344" cy="3213774"/>
          </a:xfrm>
          <a:prstGeom prst="rect">
            <a:avLst/>
          </a:prstGeom>
        </p:spPr>
      </p:pic>
      <p:pic>
        <p:nvPicPr>
          <p:cNvPr id="7" name="Picture 6">
            <a:extLst>
              <a:ext uri="{FF2B5EF4-FFF2-40B4-BE49-F238E27FC236}">
                <a16:creationId xmlns:a16="http://schemas.microsoft.com/office/drawing/2014/main" id="{2F57C554-C264-E1CD-A434-297F03DC11C0}"/>
              </a:ext>
            </a:extLst>
          </p:cNvPr>
          <p:cNvPicPr>
            <a:picLocks noChangeAspect="1"/>
          </p:cNvPicPr>
          <p:nvPr/>
        </p:nvPicPr>
        <p:blipFill>
          <a:blip r:embed="rId3"/>
          <a:stretch>
            <a:fillRect/>
          </a:stretch>
        </p:blipFill>
        <p:spPr>
          <a:xfrm>
            <a:off x="6503405" y="3745088"/>
            <a:ext cx="4503810" cy="1806097"/>
          </a:xfrm>
          <a:prstGeom prst="rect">
            <a:avLst/>
          </a:prstGeom>
        </p:spPr>
      </p:pic>
    </p:spTree>
    <p:extLst>
      <p:ext uri="{BB962C8B-B14F-4D97-AF65-F5344CB8AC3E}">
        <p14:creationId xmlns:p14="http://schemas.microsoft.com/office/powerpoint/2010/main" val="2704441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988907"/>
            <a:ext cx="10836802" cy="395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14. </a:t>
            </a:r>
            <a:r>
              <a:rPr lang="en-US" dirty="0">
                <a:latin typeface="Times New Roman" panose="02020603050405020304" pitchFamily="18" charset="0"/>
                <a:cs typeface="Times New Roman" panose="02020603050405020304" pitchFamily="18" charset="0"/>
              </a:rPr>
              <a:t>To address Null values in the '</a:t>
            </a:r>
            <a:r>
              <a:rPr lang="en-US" dirty="0" err="1">
                <a:latin typeface="Times New Roman" panose="02020603050405020304" pitchFamily="18" charset="0"/>
                <a:cs typeface="Times New Roman" panose="02020603050405020304" pitchFamily="18" charset="0"/>
              </a:rPr>
              <a:t>num_critic_for_reviews</a:t>
            </a:r>
            <a:r>
              <a:rPr lang="en-US" dirty="0">
                <a:latin typeface="Times New Roman" panose="02020603050405020304" pitchFamily="18" charset="0"/>
                <a:cs typeface="Times New Roman" panose="02020603050405020304" pitchFamily="18" charset="0"/>
              </a:rPr>
              <a:t>' column, we simply replace these missing values with 0.</a:t>
            </a:r>
          </a:p>
        </p:txBody>
      </p:sp>
      <p:pic>
        <p:nvPicPr>
          <p:cNvPr id="4" name="Picture 3">
            <a:extLst>
              <a:ext uri="{FF2B5EF4-FFF2-40B4-BE49-F238E27FC236}">
                <a16:creationId xmlns:a16="http://schemas.microsoft.com/office/drawing/2014/main" id="{E50000FF-DAEC-7DC7-2CE5-226EFD88A1D2}"/>
              </a:ext>
            </a:extLst>
          </p:cNvPr>
          <p:cNvPicPr>
            <a:picLocks noChangeAspect="1"/>
          </p:cNvPicPr>
          <p:nvPr/>
        </p:nvPicPr>
        <p:blipFill rotWithShape="1">
          <a:blip r:embed="rId2"/>
          <a:srcRect b="11826"/>
          <a:stretch/>
        </p:blipFill>
        <p:spPr>
          <a:xfrm>
            <a:off x="755008" y="2744866"/>
            <a:ext cx="4477319" cy="3639156"/>
          </a:xfrm>
          <a:prstGeom prst="rect">
            <a:avLst/>
          </a:prstGeom>
        </p:spPr>
      </p:pic>
      <p:pic>
        <p:nvPicPr>
          <p:cNvPr id="7" name="Picture 6">
            <a:extLst>
              <a:ext uri="{FF2B5EF4-FFF2-40B4-BE49-F238E27FC236}">
                <a16:creationId xmlns:a16="http://schemas.microsoft.com/office/drawing/2014/main" id="{4A94C9B8-12FC-6C2F-3A1D-4137A0558719}"/>
              </a:ext>
            </a:extLst>
          </p:cNvPr>
          <p:cNvPicPr>
            <a:picLocks noChangeAspect="1"/>
          </p:cNvPicPr>
          <p:nvPr/>
        </p:nvPicPr>
        <p:blipFill>
          <a:blip r:embed="rId3"/>
          <a:stretch>
            <a:fillRect/>
          </a:stretch>
        </p:blipFill>
        <p:spPr>
          <a:xfrm>
            <a:off x="5572548" y="3870964"/>
            <a:ext cx="5403048" cy="693480"/>
          </a:xfrm>
          <a:prstGeom prst="rect">
            <a:avLst/>
          </a:prstGeom>
        </p:spPr>
      </p:pic>
    </p:spTree>
    <p:extLst>
      <p:ext uri="{BB962C8B-B14F-4D97-AF65-F5344CB8AC3E}">
        <p14:creationId xmlns:p14="http://schemas.microsoft.com/office/powerpoint/2010/main" val="277085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4" y="609600"/>
            <a:ext cx="10837329" cy="1138989"/>
          </a:xfrm>
        </p:spPr>
        <p:txBody>
          <a:bodyPr/>
          <a:lstStyle/>
          <a:p>
            <a:pPr algn="ctr"/>
            <a:r>
              <a:rPr lang="en-IN" dirty="0">
                <a:latin typeface="Times New Roman" panose="02020603050405020304" pitchFamily="18" charset="0"/>
                <a:cs typeface="Times New Roman" panose="02020603050405020304" pitchFamily="18" charset="0"/>
              </a:rPr>
              <a:t>APPROACH</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5" y="1748589"/>
            <a:ext cx="10837330" cy="4292773"/>
          </a:xfrm>
        </p:spPr>
        <p:txBody>
          <a:bodyPr>
            <a:noAutofit/>
          </a:bodyPr>
          <a:lstStyle/>
          <a:p>
            <a:pPr marL="457200" indent="-457200" algn="just">
              <a:lnSpc>
                <a:spcPct val="107000"/>
              </a:lnSpc>
              <a:spcAft>
                <a:spcPts val="800"/>
              </a:spcAft>
              <a:buFont typeface="+mj-lt"/>
              <a:buAutoNum type="arabicPeriod"/>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1. Understanding the Dataset: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Begin by thoroughly exploring the dataset to understand its structure and contents. Review columns such as director name, actor names, genres, plot keywords, budget, gross collection, and IMDB score. </a:t>
            </a:r>
          </a:p>
          <a:p>
            <a:pPr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2. Data Pre-Processing:</a:t>
            </a:r>
          </a:p>
          <a:p>
            <a:pPr marL="914400" lvl="1" indent="-457200" algn="just">
              <a:lnSpc>
                <a:spcPct val="107000"/>
              </a:lnSpc>
              <a:spcAft>
                <a:spcPts val="800"/>
              </a:spcAft>
              <a:buFont typeface="+mj-lt"/>
              <a:buAutoNum type="alphaLcParen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Handle Missing Data: Identify and address any missing values through imputation or removal, depending on the extent and impact.</a:t>
            </a:r>
          </a:p>
          <a:p>
            <a:pPr marL="914400" lvl="1" indent="-457200" algn="just">
              <a:lnSpc>
                <a:spcPct val="107000"/>
              </a:lnSpc>
              <a:spcAft>
                <a:spcPts val="800"/>
              </a:spcAft>
              <a:buFont typeface="+mj-lt"/>
              <a:buAutoNum type="alphaLcParen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Correct Data Errors: Check for and correct any data entry errors or inconsistencies.</a:t>
            </a:r>
          </a:p>
          <a:p>
            <a:pPr marL="914400" lvl="1" indent="-457200" algn="just">
              <a:lnSpc>
                <a:spcPct val="107000"/>
              </a:lnSpc>
              <a:spcAft>
                <a:spcPts val="800"/>
              </a:spcAft>
              <a:buFont typeface="+mj-lt"/>
              <a:buAutoNum type="alphaLcParen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Manage Outliers: Detect and handle outliers to ensure they do not skew the analysis.</a:t>
            </a:r>
          </a:p>
          <a:p>
            <a:pPr marL="914400" lvl="1" indent="-457200" algn="just">
              <a:lnSpc>
                <a:spcPct val="107000"/>
              </a:lnSpc>
              <a:spcAft>
                <a:spcPts val="800"/>
              </a:spcAft>
              <a:buFont typeface="+mj-lt"/>
              <a:buAutoNum type="alphaLcParen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Remove Duplicates: Eliminate any duplicate records to avoid redundancy.</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941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656508"/>
            <a:ext cx="10836802" cy="1060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effectLst/>
                <a:latin typeface="Times New Roman" panose="02020603050405020304" pitchFamily="18" charset="0"/>
                <a:cs typeface="Times New Roman" panose="02020603050405020304" pitchFamily="18" charset="0"/>
              </a:rPr>
              <a:t>15.</a:t>
            </a:r>
            <a:r>
              <a:rPr lang="en-US" dirty="0">
                <a:effectLst/>
                <a:latin typeface="Times New Roman" panose="02020603050405020304" pitchFamily="18" charset="0"/>
                <a:cs typeface="Times New Roman" panose="02020603050405020304" pitchFamily="18" charset="0"/>
              </a:rPr>
              <a:t> we handle Null values in the 'actor_1_name', 'actor_2_name', 'actor_3_name', 'actor_1_facebook_likes', 'actor_2_facebook_likes', and 'actor_3_facebook_likes' columns by replacing missing actor names with 'N.A.' and replacing Null values of actor Facebook likes with 0.</a:t>
            </a:r>
          </a:p>
        </p:txBody>
      </p:sp>
      <p:pic>
        <p:nvPicPr>
          <p:cNvPr id="4" name="Picture 3">
            <a:extLst>
              <a:ext uri="{FF2B5EF4-FFF2-40B4-BE49-F238E27FC236}">
                <a16:creationId xmlns:a16="http://schemas.microsoft.com/office/drawing/2014/main" id="{284E6A57-F85C-3DCF-2EBE-8AB953719DD5}"/>
              </a:ext>
            </a:extLst>
          </p:cNvPr>
          <p:cNvPicPr>
            <a:picLocks noChangeAspect="1"/>
          </p:cNvPicPr>
          <p:nvPr/>
        </p:nvPicPr>
        <p:blipFill>
          <a:blip r:embed="rId2"/>
          <a:stretch>
            <a:fillRect/>
          </a:stretch>
        </p:blipFill>
        <p:spPr>
          <a:xfrm>
            <a:off x="2650160" y="3429000"/>
            <a:ext cx="5448772" cy="1600339"/>
          </a:xfrm>
          <a:prstGeom prst="rect">
            <a:avLst/>
          </a:prstGeom>
        </p:spPr>
      </p:pic>
    </p:spTree>
    <p:extLst>
      <p:ext uri="{BB962C8B-B14F-4D97-AF65-F5344CB8AC3E}">
        <p14:creationId xmlns:p14="http://schemas.microsoft.com/office/powerpoint/2010/main" val="1075491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822706"/>
            <a:ext cx="10836802" cy="72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effectLst/>
                <a:latin typeface="Times New Roman" panose="02020603050405020304" pitchFamily="18" charset="0"/>
                <a:cs typeface="Times New Roman" panose="02020603050405020304" pitchFamily="18" charset="0"/>
              </a:rPr>
              <a:t>16.</a:t>
            </a:r>
            <a:r>
              <a:rPr lang="en-US" dirty="0">
                <a:effectLst/>
                <a:latin typeface="Times New Roman" panose="02020603050405020304" pitchFamily="18" charset="0"/>
                <a:cs typeface="Times New Roman" panose="02020603050405020304" pitchFamily="18" charset="0"/>
              </a:rPr>
              <a:t> To address Null values in the 'color' column, we replace these missing values with 'Color,' which was identified through a manual check on the internet.</a:t>
            </a:r>
          </a:p>
        </p:txBody>
      </p:sp>
      <p:pic>
        <p:nvPicPr>
          <p:cNvPr id="4" name="Picture 3">
            <a:extLst>
              <a:ext uri="{FF2B5EF4-FFF2-40B4-BE49-F238E27FC236}">
                <a16:creationId xmlns:a16="http://schemas.microsoft.com/office/drawing/2014/main" id="{9A63719D-291A-8624-402A-72C4A739AC08}"/>
              </a:ext>
            </a:extLst>
          </p:cNvPr>
          <p:cNvPicPr>
            <a:picLocks noChangeAspect="1"/>
          </p:cNvPicPr>
          <p:nvPr/>
        </p:nvPicPr>
        <p:blipFill>
          <a:blip r:embed="rId2"/>
          <a:stretch>
            <a:fillRect/>
          </a:stretch>
        </p:blipFill>
        <p:spPr>
          <a:xfrm>
            <a:off x="3032511" y="3185139"/>
            <a:ext cx="4130398" cy="487722"/>
          </a:xfrm>
          <a:prstGeom prst="rect">
            <a:avLst/>
          </a:prstGeom>
        </p:spPr>
      </p:pic>
    </p:spTree>
    <p:extLst>
      <p:ext uri="{BB962C8B-B14F-4D97-AF65-F5344CB8AC3E}">
        <p14:creationId xmlns:p14="http://schemas.microsoft.com/office/powerpoint/2010/main" val="1224005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656508"/>
            <a:ext cx="10836802" cy="1060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effectLst/>
                <a:latin typeface="Times New Roman" panose="02020603050405020304" pitchFamily="18" charset="0"/>
                <a:ea typeface="Tahoma" panose="020B0604030504040204" pitchFamily="34" charset="0"/>
                <a:cs typeface="Times New Roman" panose="02020603050405020304" pitchFamily="18" charset="0"/>
              </a:rPr>
              <a:t>17a.</a:t>
            </a:r>
            <a:r>
              <a:rPr lang="en-US"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To handle Null values in the 'duration' column, we extracted rows with missing durations and scraped each movie's Wikipedia page to retrieve the duration information. This data was then stored back in the original </a:t>
            </a:r>
            <a:r>
              <a:rPr lang="en-US" dirty="0" err="1">
                <a:effectLst/>
                <a:latin typeface="Times New Roman" panose="02020603050405020304" pitchFamily="18" charset="0"/>
                <a:cs typeface="Times New Roman" panose="02020603050405020304" pitchFamily="18" charset="0"/>
              </a:rPr>
              <a:t>dataframe</a:t>
            </a:r>
            <a:r>
              <a:rPr lang="en-US" dirty="0">
                <a:effectLst/>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D6740480-BF1E-D5B7-6D9C-E6B3561D8D7A}"/>
              </a:ext>
            </a:extLst>
          </p:cNvPr>
          <p:cNvPicPr>
            <a:picLocks noChangeAspect="1"/>
          </p:cNvPicPr>
          <p:nvPr/>
        </p:nvPicPr>
        <p:blipFill>
          <a:blip r:embed="rId2"/>
          <a:stretch>
            <a:fillRect/>
          </a:stretch>
        </p:blipFill>
        <p:spPr>
          <a:xfrm>
            <a:off x="4177718" y="2568522"/>
            <a:ext cx="5214500" cy="3955124"/>
          </a:xfrm>
          <a:prstGeom prst="rect">
            <a:avLst/>
          </a:prstGeom>
        </p:spPr>
      </p:pic>
    </p:spTree>
    <p:extLst>
      <p:ext uri="{BB962C8B-B14F-4D97-AF65-F5344CB8AC3E}">
        <p14:creationId xmlns:p14="http://schemas.microsoft.com/office/powerpoint/2010/main" val="2963306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822707"/>
            <a:ext cx="10836802" cy="72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effectLst/>
                <a:latin typeface="Times New Roman" panose="02020603050405020304" pitchFamily="18" charset="0"/>
                <a:cs typeface="Times New Roman" panose="02020603050405020304" pitchFamily="18" charset="0"/>
              </a:rPr>
              <a:t>17b.</a:t>
            </a:r>
            <a:r>
              <a:rPr lang="en-US" b="1" dirty="0">
                <a:effectLst/>
              </a:rPr>
              <a:t> </a:t>
            </a:r>
            <a:r>
              <a:rPr lang="en-US" dirty="0">
                <a:effectLst/>
                <a:latin typeface="Times New Roman" panose="02020603050405020304" pitchFamily="18" charset="0"/>
                <a:cs typeface="Times New Roman" panose="02020603050405020304" pitchFamily="18" charset="0"/>
              </a:rPr>
              <a:t>To address Null values in the 'duration' column that were not updated in the previous step, we replace these missing values with duration information obtained through a manual check on the internet.</a:t>
            </a:r>
          </a:p>
        </p:txBody>
      </p:sp>
      <p:pic>
        <p:nvPicPr>
          <p:cNvPr id="4" name="Picture 3">
            <a:extLst>
              <a:ext uri="{FF2B5EF4-FFF2-40B4-BE49-F238E27FC236}">
                <a16:creationId xmlns:a16="http://schemas.microsoft.com/office/drawing/2014/main" id="{53758077-F8FB-4466-5D08-DC279551523D}"/>
              </a:ext>
            </a:extLst>
          </p:cNvPr>
          <p:cNvPicPr>
            <a:picLocks noChangeAspect="1"/>
          </p:cNvPicPr>
          <p:nvPr/>
        </p:nvPicPr>
        <p:blipFill>
          <a:blip r:embed="rId2"/>
          <a:stretch>
            <a:fillRect/>
          </a:stretch>
        </p:blipFill>
        <p:spPr>
          <a:xfrm>
            <a:off x="2311998" y="3197839"/>
            <a:ext cx="6645216" cy="1821338"/>
          </a:xfrm>
          <a:prstGeom prst="rect">
            <a:avLst/>
          </a:prstGeom>
        </p:spPr>
      </p:pic>
    </p:spTree>
    <p:extLst>
      <p:ext uri="{BB962C8B-B14F-4D97-AF65-F5344CB8AC3E}">
        <p14:creationId xmlns:p14="http://schemas.microsoft.com/office/powerpoint/2010/main" val="574103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822706"/>
            <a:ext cx="10836802" cy="72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effectLst/>
                <a:latin typeface="Times New Roman" panose="02020603050405020304" pitchFamily="18" charset="0"/>
                <a:cs typeface="Times New Roman" panose="02020603050405020304" pitchFamily="18" charset="0"/>
              </a:rPr>
              <a:t>18. </a:t>
            </a:r>
            <a:r>
              <a:rPr lang="en-US" dirty="0">
                <a:effectLst/>
                <a:latin typeface="Times New Roman" panose="02020603050405020304" pitchFamily="18" charset="0"/>
                <a:cs typeface="Times New Roman" panose="02020603050405020304" pitchFamily="18" charset="0"/>
              </a:rPr>
              <a:t>To handle Null values in the '</a:t>
            </a:r>
            <a:r>
              <a:rPr lang="en-US" dirty="0" err="1">
                <a:effectLst/>
                <a:latin typeface="Times New Roman" panose="02020603050405020304" pitchFamily="18" charset="0"/>
                <a:cs typeface="Times New Roman" panose="02020603050405020304" pitchFamily="18" charset="0"/>
              </a:rPr>
              <a:t>facenumber_in_poster</a:t>
            </a:r>
            <a:r>
              <a:rPr lang="en-US" dirty="0">
                <a:effectLst/>
                <a:latin typeface="Times New Roman" panose="02020603050405020304" pitchFamily="18" charset="0"/>
                <a:cs typeface="Times New Roman" panose="02020603050405020304" pitchFamily="18" charset="0"/>
              </a:rPr>
              <a:t>' column, we replace the missing values with 0 after confirming this information through online sources.</a:t>
            </a:r>
          </a:p>
        </p:txBody>
      </p:sp>
      <p:pic>
        <p:nvPicPr>
          <p:cNvPr id="4" name="Picture 3">
            <a:extLst>
              <a:ext uri="{FF2B5EF4-FFF2-40B4-BE49-F238E27FC236}">
                <a16:creationId xmlns:a16="http://schemas.microsoft.com/office/drawing/2014/main" id="{F70CAFB5-94DE-C8D1-D8D0-17DD2A0B28E8}"/>
              </a:ext>
            </a:extLst>
          </p:cNvPr>
          <p:cNvPicPr>
            <a:picLocks noChangeAspect="1"/>
          </p:cNvPicPr>
          <p:nvPr/>
        </p:nvPicPr>
        <p:blipFill>
          <a:blip r:embed="rId2"/>
          <a:stretch>
            <a:fillRect/>
          </a:stretch>
        </p:blipFill>
        <p:spPr>
          <a:xfrm>
            <a:off x="2459519" y="3206126"/>
            <a:ext cx="6757138" cy="1265206"/>
          </a:xfrm>
          <a:prstGeom prst="rect">
            <a:avLst/>
          </a:prstGeom>
        </p:spPr>
      </p:pic>
    </p:spTree>
    <p:extLst>
      <p:ext uri="{BB962C8B-B14F-4D97-AF65-F5344CB8AC3E}">
        <p14:creationId xmlns:p14="http://schemas.microsoft.com/office/powerpoint/2010/main" val="3637007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822707"/>
            <a:ext cx="10836802" cy="72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effectLst/>
                <a:latin typeface="Times New Roman" panose="02020603050405020304" pitchFamily="18" charset="0"/>
                <a:cs typeface="Times New Roman" panose="02020603050405020304" pitchFamily="18" charset="0"/>
              </a:rPr>
              <a:t>19. </a:t>
            </a:r>
            <a:r>
              <a:rPr lang="en-US" dirty="0">
                <a:effectLst/>
                <a:latin typeface="Times New Roman" panose="02020603050405020304" pitchFamily="18" charset="0"/>
                <a:cs typeface="Times New Roman" panose="02020603050405020304" pitchFamily="18" charset="0"/>
              </a:rPr>
              <a:t>To address Null values in the 'language' column, we replace the missing values with 'English' after verifying this information through online sources.</a:t>
            </a:r>
          </a:p>
        </p:txBody>
      </p:sp>
      <p:pic>
        <p:nvPicPr>
          <p:cNvPr id="4" name="Picture 3">
            <a:extLst>
              <a:ext uri="{FF2B5EF4-FFF2-40B4-BE49-F238E27FC236}">
                <a16:creationId xmlns:a16="http://schemas.microsoft.com/office/drawing/2014/main" id="{EC571626-DC0C-6A20-1C6D-935AAD18ED89}"/>
              </a:ext>
            </a:extLst>
          </p:cNvPr>
          <p:cNvPicPr>
            <a:picLocks noChangeAspect="1"/>
          </p:cNvPicPr>
          <p:nvPr/>
        </p:nvPicPr>
        <p:blipFill rotWithShape="1">
          <a:blip r:embed="rId2"/>
          <a:srcRect b="34133"/>
          <a:stretch/>
        </p:blipFill>
        <p:spPr>
          <a:xfrm>
            <a:off x="903070" y="2735299"/>
            <a:ext cx="5738357" cy="3212496"/>
          </a:xfrm>
          <a:prstGeom prst="rect">
            <a:avLst/>
          </a:prstGeom>
        </p:spPr>
      </p:pic>
      <p:pic>
        <p:nvPicPr>
          <p:cNvPr id="7" name="Picture 6">
            <a:extLst>
              <a:ext uri="{FF2B5EF4-FFF2-40B4-BE49-F238E27FC236}">
                <a16:creationId xmlns:a16="http://schemas.microsoft.com/office/drawing/2014/main" id="{1E3936D3-9F5E-6465-9EB0-DAD4491CD78B}"/>
              </a:ext>
            </a:extLst>
          </p:cNvPr>
          <p:cNvPicPr>
            <a:picLocks noChangeAspect="1"/>
          </p:cNvPicPr>
          <p:nvPr/>
        </p:nvPicPr>
        <p:blipFill rotWithShape="1">
          <a:blip r:embed="rId3"/>
          <a:srcRect r="10759"/>
          <a:stretch/>
        </p:blipFill>
        <p:spPr>
          <a:xfrm>
            <a:off x="6775652" y="3792848"/>
            <a:ext cx="4641765" cy="548699"/>
          </a:xfrm>
          <a:prstGeom prst="rect">
            <a:avLst/>
          </a:prstGeom>
        </p:spPr>
      </p:pic>
    </p:spTree>
    <p:extLst>
      <p:ext uri="{BB962C8B-B14F-4D97-AF65-F5344CB8AC3E}">
        <p14:creationId xmlns:p14="http://schemas.microsoft.com/office/powerpoint/2010/main" val="4049468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822707"/>
            <a:ext cx="10836802" cy="72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20. </a:t>
            </a:r>
            <a:r>
              <a:rPr lang="en-US" dirty="0">
                <a:latin typeface="Times New Roman" panose="02020603050405020304" pitchFamily="18" charset="0"/>
                <a:cs typeface="Times New Roman" panose="02020603050405020304" pitchFamily="18" charset="0"/>
              </a:rPr>
              <a:t>To handle Null values in the 'country' column, we replace the missing values with 'USA' after verifying this information through online sources</a:t>
            </a:r>
          </a:p>
        </p:txBody>
      </p:sp>
      <p:pic>
        <p:nvPicPr>
          <p:cNvPr id="4" name="Picture 3">
            <a:extLst>
              <a:ext uri="{FF2B5EF4-FFF2-40B4-BE49-F238E27FC236}">
                <a16:creationId xmlns:a16="http://schemas.microsoft.com/office/drawing/2014/main" id="{D96AB389-BE5B-EC49-C795-0436E3D581DB}"/>
              </a:ext>
            </a:extLst>
          </p:cNvPr>
          <p:cNvPicPr>
            <a:picLocks noChangeAspect="1"/>
          </p:cNvPicPr>
          <p:nvPr/>
        </p:nvPicPr>
        <p:blipFill>
          <a:blip r:embed="rId2"/>
          <a:stretch>
            <a:fillRect/>
          </a:stretch>
        </p:blipFill>
        <p:spPr>
          <a:xfrm>
            <a:off x="2283913" y="3065142"/>
            <a:ext cx="7003387" cy="2339543"/>
          </a:xfrm>
          <a:prstGeom prst="rect">
            <a:avLst/>
          </a:prstGeom>
        </p:spPr>
      </p:pic>
    </p:spTree>
    <p:extLst>
      <p:ext uri="{BB962C8B-B14F-4D97-AF65-F5344CB8AC3E}">
        <p14:creationId xmlns:p14="http://schemas.microsoft.com/office/powerpoint/2010/main" val="3931172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464757"/>
            <a:ext cx="10836802" cy="144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Outlier Detection</a:t>
            </a:r>
          </a:p>
          <a:p>
            <a:r>
              <a:rPr lang="en-US" sz="2400"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Handling outliers in the duration column by replacing values above and below the upper and lower whisker marks, respectively, with the median.</a:t>
            </a:r>
          </a:p>
        </p:txBody>
      </p:sp>
      <p:pic>
        <p:nvPicPr>
          <p:cNvPr id="4" name="Picture 3">
            <a:extLst>
              <a:ext uri="{FF2B5EF4-FFF2-40B4-BE49-F238E27FC236}">
                <a16:creationId xmlns:a16="http://schemas.microsoft.com/office/drawing/2014/main" id="{271923BA-F659-07DA-9E2D-7FF97EAAE1C1}"/>
              </a:ext>
            </a:extLst>
          </p:cNvPr>
          <p:cNvPicPr>
            <a:picLocks noChangeAspect="1"/>
          </p:cNvPicPr>
          <p:nvPr/>
        </p:nvPicPr>
        <p:blipFill>
          <a:blip r:embed="rId2"/>
          <a:stretch>
            <a:fillRect/>
          </a:stretch>
        </p:blipFill>
        <p:spPr>
          <a:xfrm rot="16200000">
            <a:off x="1888739" y="1959670"/>
            <a:ext cx="2575783" cy="4801016"/>
          </a:xfrm>
          <a:prstGeom prst="rect">
            <a:avLst/>
          </a:prstGeom>
        </p:spPr>
      </p:pic>
      <p:pic>
        <p:nvPicPr>
          <p:cNvPr id="7" name="Picture 6">
            <a:extLst>
              <a:ext uri="{FF2B5EF4-FFF2-40B4-BE49-F238E27FC236}">
                <a16:creationId xmlns:a16="http://schemas.microsoft.com/office/drawing/2014/main" id="{7CF29685-9C5C-D33D-7E0C-96564A8CF552}"/>
              </a:ext>
            </a:extLst>
          </p:cNvPr>
          <p:cNvPicPr>
            <a:picLocks noChangeAspect="1"/>
          </p:cNvPicPr>
          <p:nvPr/>
        </p:nvPicPr>
        <p:blipFill>
          <a:blip r:embed="rId3"/>
          <a:stretch>
            <a:fillRect/>
          </a:stretch>
        </p:blipFill>
        <p:spPr>
          <a:xfrm>
            <a:off x="5837570" y="3089535"/>
            <a:ext cx="4359018" cy="1348857"/>
          </a:xfrm>
          <a:prstGeom prst="rect">
            <a:avLst/>
          </a:prstGeom>
        </p:spPr>
      </p:pic>
      <p:pic>
        <p:nvPicPr>
          <p:cNvPr id="9" name="Picture 8">
            <a:extLst>
              <a:ext uri="{FF2B5EF4-FFF2-40B4-BE49-F238E27FC236}">
                <a16:creationId xmlns:a16="http://schemas.microsoft.com/office/drawing/2014/main" id="{63810793-9FEB-49CC-63CA-6CC0B0819873}"/>
              </a:ext>
            </a:extLst>
          </p:cNvPr>
          <p:cNvPicPr>
            <a:picLocks noChangeAspect="1"/>
          </p:cNvPicPr>
          <p:nvPr/>
        </p:nvPicPr>
        <p:blipFill>
          <a:blip r:embed="rId4"/>
          <a:stretch>
            <a:fillRect/>
          </a:stretch>
        </p:blipFill>
        <p:spPr>
          <a:xfrm>
            <a:off x="5679348" y="4533900"/>
            <a:ext cx="5509604" cy="1892067"/>
          </a:xfrm>
          <a:prstGeom prst="rect">
            <a:avLst/>
          </a:prstGeom>
        </p:spPr>
      </p:pic>
    </p:spTree>
    <p:extLst>
      <p:ext uri="{BB962C8B-B14F-4D97-AF65-F5344CB8AC3E}">
        <p14:creationId xmlns:p14="http://schemas.microsoft.com/office/powerpoint/2010/main" val="1508004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652629"/>
            <a:ext cx="10836802" cy="1068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Outlier Detection</a:t>
            </a:r>
          </a:p>
          <a:p>
            <a:r>
              <a:rPr lang="en-US" sz="2400"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Addressing outliers in the budget column by replacing values less than 0 with the median value.</a:t>
            </a:r>
          </a:p>
        </p:txBody>
      </p:sp>
      <p:pic>
        <p:nvPicPr>
          <p:cNvPr id="4" name="Picture 3">
            <a:extLst>
              <a:ext uri="{FF2B5EF4-FFF2-40B4-BE49-F238E27FC236}">
                <a16:creationId xmlns:a16="http://schemas.microsoft.com/office/drawing/2014/main" id="{234ACDBC-3545-07D1-2EC1-75104C7241CA}"/>
              </a:ext>
            </a:extLst>
          </p:cNvPr>
          <p:cNvPicPr>
            <a:picLocks noChangeAspect="1"/>
          </p:cNvPicPr>
          <p:nvPr/>
        </p:nvPicPr>
        <p:blipFill>
          <a:blip r:embed="rId2"/>
          <a:stretch>
            <a:fillRect/>
          </a:stretch>
        </p:blipFill>
        <p:spPr>
          <a:xfrm>
            <a:off x="2105644" y="3196851"/>
            <a:ext cx="7402955" cy="1651985"/>
          </a:xfrm>
          <a:prstGeom prst="rect">
            <a:avLst/>
          </a:prstGeom>
        </p:spPr>
      </p:pic>
    </p:spTree>
    <p:extLst>
      <p:ext uri="{BB962C8B-B14F-4D97-AF65-F5344CB8AC3E}">
        <p14:creationId xmlns:p14="http://schemas.microsoft.com/office/powerpoint/2010/main" val="1195982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652629"/>
            <a:ext cx="10836802" cy="1068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Outlier Detection</a:t>
            </a:r>
          </a:p>
          <a:p>
            <a:r>
              <a:rPr lang="en-US" sz="2400"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Managing outliers in the gross column by replacing values less than 0 with the median value</a:t>
            </a:r>
            <a:r>
              <a:rPr lang="en-US" sz="20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66E84956-3A8E-7F1D-AE1D-6F412EBFEBC0}"/>
              </a:ext>
            </a:extLst>
          </p:cNvPr>
          <p:cNvPicPr>
            <a:picLocks noChangeAspect="1"/>
          </p:cNvPicPr>
          <p:nvPr/>
        </p:nvPicPr>
        <p:blipFill>
          <a:blip r:embed="rId2"/>
          <a:stretch>
            <a:fillRect/>
          </a:stretch>
        </p:blipFill>
        <p:spPr>
          <a:xfrm>
            <a:off x="1936517" y="3410555"/>
            <a:ext cx="7752768" cy="1453021"/>
          </a:xfrm>
          <a:prstGeom prst="rect">
            <a:avLst/>
          </a:prstGeom>
        </p:spPr>
      </p:pic>
    </p:spTree>
    <p:extLst>
      <p:ext uri="{BB962C8B-B14F-4D97-AF65-F5344CB8AC3E}">
        <p14:creationId xmlns:p14="http://schemas.microsoft.com/office/powerpoint/2010/main" val="273773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4" y="609600"/>
            <a:ext cx="10837329" cy="1138989"/>
          </a:xfrm>
        </p:spPr>
        <p:txBody>
          <a:bodyPr/>
          <a:lstStyle/>
          <a:p>
            <a:pPr algn="ctr"/>
            <a:r>
              <a:rPr lang="en-IN" dirty="0">
                <a:latin typeface="Times New Roman" panose="02020603050405020304" pitchFamily="18" charset="0"/>
                <a:cs typeface="Times New Roman" panose="02020603050405020304" pitchFamily="18" charset="0"/>
              </a:rPr>
              <a:t>APPROACH</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5" y="1748589"/>
            <a:ext cx="10837330" cy="4292773"/>
          </a:xfrm>
        </p:spPr>
        <p:txBody>
          <a:bodyPr>
            <a:noAutofit/>
          </a:bodyPr>
          <a:lstStyle/>
          <a:p>
            <a:pPr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3. Data Filtering and Analysis: </a:t>
            </a:r>
          </a:p>
          <a:p>
            <a:pPr marL="800100" lvl="1" indent="-342900" algn="just">
              <a:lnSpc>
                <a:spcPct val="107000"/>
              </a:lnSpc>
              <a:spcAft>
                <a:spcPts val="800"/>
              </a:spcAft>
              <a:buFont typeface="+mj-lt"/>
              <a:buAutoNum type="alphaLcParen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Filter the data according to specific queries or criteria relevant to the analysis. </a:t>
            </a:r>
          </a:p>
          <a:p>
            <a:pPr marL="800100" lvl="1" indent="-342900" algn="just">
              <a:lnSpc>
                <a:spcPct val="107000"/>
              </a:lnSpc>
              <a:spcAft>
                <a:spcPts val="800"/>
              </a:spcAft>
              <a:buFont typeface="+mj-lt"/>
              <a:buAutoNum type="alphaLcParen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 Microsoft Excel to extract and refine the data further. </a:t>
            </a:r>
          </a:p>
          <a:p>
            <a:pPr marL="800100" lvl="1" indent="-342900" algn="just">
              <a:lnSpc>
                <a:spcPct val="107000"/>
              </a:lnSpc>
              <a:spcAft>
                <a:spcPts val="800"/>
              </a:spcAft>
              <a:buFont typeface="+mj-lt"/>
              <a:buAutoNum type="alphaLcParen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Create visualizations (graphs, charts) to aid in understanding patterns and relationships within the data.</a:t>
            </a:r>
          </a:p>
          <a:p>
            <a:pPr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4. Drawing Conclusions and Insights: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Analyze the filtered data and visualizations to draw meaningful conclusions, identify key factors influencing IMDB scores and other success metrics, and summarize the insights in a clear and actionable format.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5. Reporting:</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Compile a comprehensive report summarizing the dataset analysis, findings, and insights, including visualizations to support the conclusions, and present it to the hiring department to aid in decision-making.</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7293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481589"/>
            <a:ext cx="10836802" cy="1410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Handling errors</a:t>
            </a:r>
          </a:p>
          <a:p>
            <a:r>
              <a:rPr lang="en-US" sz="2400"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Handling Errors in the </a:t>
            </a:r>
            <a:r>
              <a:rPr lang="en-US" b="1" dirty="0" err="1">
                <a:latin typeface="Times New Roman" panose="02020603050405020304" pitchFamily="18" charset="0"/>
                <a:cs typeface="Times New Roman" panose="02020603050405020304" pitchFamily="18" charset="0"/>
              </a:rPr>
              <a:t>aspect_ratio</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Column: It appears that the value 16.00 may be an error, likely representing a ratio of 16/9. Therefore, all instances of 16.00 in the </a:t>
            </a:r>
            <a:r>
              <a:rPr lang="en-US" dirty="0" err="1">
                <a:latin typeface="Times New Roman" panose="02020603050405020304" pitchFamily="18" charset="0"/>
                <a:cs typeface="Times New Roman" panose="02020603050405020304" pitchFamily="18" charset="0"/>
              </a:rPr>
              <a:t>aspect_ratio</a:t>
            </a:r>
            <a:r>
              <a:rPr lang="en-US" dirty="0">
                <a:latin typeface="Times New Roman" panose="02020603050405020304" pitchFamily="18" charset="0"/>
                <a:cs typeface="Times New Roman" panose="02020603050405020304" pitchFamily="18" charset="0"/>
              </a:rPr>
              <a:t> column have been replaced with 1.78 (16/9).</a:t>
            </a:r>
          </a:p>
        </p:txBody>
      </p:sp>
      <p:pic>
        <p:nvPicPr>
          <p:cNvPr id="4" name="Picture 3">
            <a:extLst>
              <a:ext uri="{FF2B5EF4-FFF2-40B4-BE49-F238E27FC236}">
                <a16:creationId xmlns:a16="http://schemas.microsoft.com/office/drawing/2014/main" id="{5C239220-6169-1CAD-B61B-66D3FFADFDE8}"/>
              </a:ext>
            </a:extLst>
          </p:cNvPr>
          <p:cNvPicPr>
            <a:picLocks noChangeAspect="1"/>
          </p:cNvPicPr>
          <p:nvPr/>
        </p:nvPicPr>
        <p:blipFill rotWithShape="1">
          <a:blip r:embed="rId2"/>
          <a:srcRect r="9843" b="15627"/>
          <a:stretch/>
        </p:blipFill>
        <p:spPr>
          <a:xfrm>
            <a:off x="915302" y="3093473"/>
            <a:ext cx="3951216" cy="3620201"/>
          </a:xfrm>
          <a:prstGeom prst="rect">
            <a:avLst/>
          </a:prstGeom>
        </p:spPr>
      </p:pic>
      <p:pic>
        <p:nvPicPr>
          <p:cNvPr id="7" name="Picture 6">
            <a:extLst>
              <a:ext uri="{FF2B5EF4-FFF2-40B4-BE49-F238E27FC236}">
                <a16:creationId xmlns:a16="http://schemas.microsoft.com/office/drawing/2014/main" id="{263D4CA3-010C-D133-0C73-3A480B383A03}"/>
              </a:ext>
            </a:extLst>
          </p:cNvPr>
          <p:cNvPicPr>
            <a:picLocks noChangeAspect="1"/>
          </p:cNvPicPr>
          <p:nvPr/>
        </p:nvPicPr>
        <p:blipFill rotWithShape="1">
          <a:blip r:embed="rId2"/>
          <a:srcRect t="87749"/>
          <a:stretch/>
        </p:blipFill>
        <p:spPr>
          <a:xfrm>
            <a:off x="5034296" y="4206166"/>
            <a:ext cx="5814564" cy="697407"/>
          </a:xfrm>
          <a:prstGeom prst="rect">
            <a:avLst/>
          </a:prstGeom>
        </p:spPr>
      </p:pic>
    </p:spTree>
    <p:extLst>
      <p:ext uri="{BB962C8B-B14F-4D97-AF65-F5344CB8AC3E}">
        <p14:creationId xmlns:p14="http://schemas.microsoft.com/office/powerpoint/2010/main" val="4037995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464757"/>
            <a:ext cx="10836802" cy="144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Handling errors</a:t>
            </a:r>
          </a:p>
          <a:p>
            <a:r>
              <a:rPr lang="en-US" sz="2400"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Addressing Errors in the </a:t>
            </a:r>
            <a:r>
              <a:rPr lang="en-US" b="1" dirty="0">
                <a:latin typeface="Times New Roman" panose="02020603050405020304" pitchFamily="18" charset="0"/>
                <a:cs typeface="Times New Roman" panose="02020603050405020304" pitchFamily="18" charset="0"/>
              </a:rPr>
              <a:t>Country </a:t>
            </a:r>
            <a:r>
              <a:rPr lang="en-US" dirty="0">
                <a:latin typeface="Times New Roman" panose="02020603050405020304" pitchFamily="18" charset="0"/>
                <a:cs typeface="Times New Roman" panose="02020603050405020304" pitchFamily="18" charset="0"/>
              </a:rPr>
              <a:t>Column: Upon manual verification on the internet, it appears that 'Official site' is an error. We have replaced it with 'USA' for accuracy</a:t>
            </a:r>
          </a:p>
        </p:txBody>
      </p:sp>
      <p:pic>
        <p:nvPicPr>
          <p:cNvPr id="4" name="Picture 3">
            <a:extLst>
              <a:ext uri="{FF2B5EF4-FFF2-40B4-BE49-F238E27FC236}">
                <a16:creationId xmlns:a16="http://schemas.microsoft.com/office/drawing/2014/main" id="{F577C958-2BCD-6F0B-B1A2-8B410E7863A2}"/>
              </a:ext>
            </a:extLst>
          </p:cNvPr>
          <p:cNvPicPr>
            <a:picLocks noChangeAspect="1"/>
          </p:cNvPicPr>
          <p:nvPr/>
        </p:nvPicPr>
        <p:blipFill>
          <a:blip r:embed="rId2"/>
          <a:stretch>
            <a:fillRect/>
          </a:stretch>
        </p:blipFill>
        <p:spPr>
          <a:xfrm>
            <a:off x="2382473" y="2933776"/>
            <a:ext cx="7161374" cy="3564125"/>
          </a:xfrm>
          <a:prstGeom prst="rect">
            <a:avLst/>
          </a:prstGeom>
        </p:spPr>
      </p:pic>
    </p:spTree>
    <p:extLst>
      <p:ext uri="{BB962C8B-B14F-4D97-AF65-F5344CB8AC3E}">
        <p14:creationId xmlns:p14="http://schemas.microsoft.com/office/powerpoint/2010/main" val="1874794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464757"/>
            <a:ext cx="10836802" cy="144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Handling errors</a:t>
            </a:r>
          </a:p>
          <a:p>
            <a:r>
              <a:rPr lang="en-US" sz="2400"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Handling Outliers in the </a:t>
            </a:r>
            <a:r>
              <a:rPr lang="en-US" b="1" dirty="0" err="1">
                <a:latin typeface="Times New Roman" panose="02020603050405020304" pitchFamily="18" charset="0"/>
                <a:cs typeface="Times New Roman" panose="02020603050405020304" pitchFamily="18" charset="0"/>
              </a:rPr>
              <a:t>title_year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Column: Values less than 1916 are considered outliers. As no data below 1916 was found, these values have been retained as they are.</a:t>
            </a:r>
          </a:p>
        </p:txBody>
      </p:sp>
      <p:pic>
        <p:nvPicPr>
          <p:cNvPr id="4" name="Picture 3">
            <a:extLst>
              <a:ext uri="{FF2B5EF4-FFF2-40B4-BE49-F238E27FC236}">
                <a16:creationId xmlns:a16="http://schemas.microsoft.com/office/drawing/2014/main" id="{F05FE688-CA4D-1295-9E31-4096E6F8CB5B}"/>
              </a:ext>
            </a:extLst>
          </p:cNvPr>
          <p:cNvPicPr>
            <a:picLocks noChangeAspect="1"/>
          </p:cNvPicPr>
          <p:nvPr/>
        </p:nvPicPr>
        <p:blipFill rotWithShape="1">
          <a:blip r:embed="rId2"/>
          <a:srcRect b="19290"/>
          <a:stretch/>
        </p:blipFill>
        <p:spPr>
          <a:xfrm>
            <a:off x="2893755" y="3429000"/>
            <a:ext cx="5637850" cy="2652986"/>
          </a:xfrm>
          <a:prstGeom prst="rect">
            <a:avLst/>
          </a:prstGeom>
        </p:spPr>
      </p:pic>
    </p:spTree>
    <p:extLst>
      <p:ext uri="{BB962C8B-B14F-4D97-AF65-F5344CB8AC3E}">
        <p14:creationId xmlns:p14="http://schemas.microsoft.com/office/powerpoint/2010/main" val="2634376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652628"/>
            <a:ext cx="10836802" cy="1068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Handling errors</a:t>
            </a:r>
          </a:p>
          <a:p>
            <a:r>
              <a:rPr lang="en-US" sz="2400" b="1" dirty="0">
                <a:latin typeface="Times New Roman" panose="02020603050405020304" pitchFamily="18" charset="0"/>
                <a:cs typeface="Times New Roman" panose="02020603050405020304" pitchFamily="18" charset="0"/>
              </a:rPr>
              <a:t>4. </a:t>
            </a:r>
            <a:r>
              <a:rPr lang="en-US" dirty="0">
                <a:solidFill>
                  <a:schemeClr val="tx1"/>
                </a:solidFill>
                <a:latin typeface="Times New Roman" panose="02020603050405020304" pitchFamily="18" charset="0"/>
                <a:cs typeface="Times New Roman" panose="02020603050405020304" pitchFamily="18" charset="0"/>
              </a:rPr>
              <a:t>Country column – Replaced ‘New Line’ with USA, and ‘West Germany’ with Germany.</a:t>
            </a:r>
          </a:p>
        </p:txBody>
      </p:sp>
      <p:pic>
        <p:nvPicPr>
          <p:cNvPr id="4" name="Picture 3">
            <a:extLst>
              <a:ext uri="{FF2B5EF4-FFF2-40B4-BE49-F238E27FC236}">
                <a16:creationId xmlns:a16="http://schemas.microsoft.com/office/drawing/2014/main" id="{1247B2E9-45B6-82E6-80C1-38536F2AC170}"/>
              </a:ext>
            </a:extLst>
          </p:cNvPr>
          <p:cNvPicPr>
            <a:picLocks noChangeAspect="1"/>
          </p:cNvPicPr>
          <p:nvPr/>
        </p:nvPicPr>
        <p:blipFill>
          <a:blip r:embed="rId2"/>
          <a:stretch>
            <a:fillRect/>
          </a:stretch>
        </p:blipFill>
        <p:spPr>
          <a:xfrm>
            <a:off x="1432235" y="3102174"/>
            <a:ext cx="7689246" cy="922100"/>
          </a:xfrm>
          <a:prstGeom prst="rect">
            <a:avLst/>
          </a:prstGeom>
        </p:spPr>
      </p:pic>
      <p:pic>
        <p:nvPicPr>
          <p:cNvPr id="7" name="Picture 6">
            <a:extLst>
              <a:ext uri="{FF2B5EF4-FFF2-40B4-BE49-F238E27FC236}">
                <a16:creationId xmlns:a16="http://schemas.microsoft.com/office/drawing/2014/main" id="{8BBC8928-9CDE-74CA-CE2D-DA2EFBA747BC}"/>
              </a:ext>
            </a:extLst>
          </p:cNvPr>
          <p:cNvPicPr>
            <a:picLocks noChangeAspect="1"/>
          </p:cNvPicPr>
          <p:nvPr/>
        </p:nvPicPr>
        <p:blipFill>
          <a:blip r:embed="rId3"/>
          <a:stretch>
            <a:fillRect/>
          </a:stretch>
        </p:blipFill>
        <p:spPr>
          <a:xfrm>
            <a:off x="1432235" y="4435685"/>
            <a:ext cx="7689246" cy="769687"/>
          </a:xfrm>
          <a:prstGeom prst="rect">
            <a:avLst/>
          </a:prstGeom>
        </p:spPr>
      </p:pic>
    </p:spTree>
    <p:extLst>
      <p:ext uri="{BB962C8B-B14F-4D97-AF65-F5344CB8AC3E}">
        <p14:creationId xmlns:p14="http://schemas.microsoft.com/office/powerpoint/2010/main" val="244750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464757"/>
            <a:ext cx="10836802" cy="144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Feature engineering</a:t>
            </a:r>
          </a:p>
          <a:p>
            <a:r>
              <a:rPr lang="en-US" sz="2400" b="1" dirty="0">
                <a:latin typeface="Times New Roman" panose="02020603050405020304" pitchFamily="18" charset="0"/>
                <a:cs typeface="Times New Roman" panose="02020603050405020304" pitchFamily="18" charset="0"/>
              </a:rPr>
              <a:t>1. </a:t>
            </a:r>
            <a:r>
              <a:rPr lang="en-US" b="0" i="0" dirty="0">
                <a:solidFill>
                  <a:srgbClr val="FFFFFF"/>
                </a:solidFill>
                <a:effectLst/>
                <a:latin typeface="Times New Roman" panose="02020603050405020304" pitchFamily="18" charset="0"/>
                <a:cs typeface="Times New Roman" panose="02020603050405020304" pitchFamily="18" charset="0"/>
              </a:rPr>
              <a:t>Implemented feature engineering by creating a new column named 'margin' that represents the difference between the values in the 'gross' and 'budget' columns.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9315CB-9B4C-0B17-D9C8-56A84F6CF0D8}"/>
              </a:ext>
            </a:extLst>
          </p:cNvPr>
          <p:cNvPicPr>
            <a:picLocks noChangeAspect="1"/>
          </p:cNvPicPr>
          <p:nvPr/>
        </p:nvPicPr>
        <p:blipFill>
          <a:blip r:embed="rId2"/>
          <a:stretch>
            <a:fillRect/>
          </a:stretch>
        </p:blipFill>
        <p:spPr>
          <a:xfrm>
            <a:off x="3144405" y="3062964"/>
            <a:ext cx="5601185" cy="3185436"/>
          </a:xfrm>
          <a:prstGeom prst="rect">
            <a:avLst/>
          </a:prstGeom>
        </p:spPr>
      </p:pic>
    </p:spTree>
    <p:extLst>
      <p:ext uri="{BB962C8B-B14F-4D97-AF65-F5344CB8AC3E}">
        <p14:creationId xmlns:p14="http://schemas.microsoft.com/office/powerpoint/2010/main" val="1873473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464757"/>
            <a:ext cx="10836802" cy="144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Feature engineering</a:t>
            </a:r>
          </a:p>
          <a:p>
            <a:r>
              <a:rPr lang="en-US" sz="2400" b="1" dirty="0">
                <a:latin typeface="Times New Roman" panose="02020603050405020304" pitchFamily="18" charset="0"/>
                <a:cs typeface="Times New Roman" panose="02020603050405020304" pitchFamily="18" charset="0"/>
              </a:rPr>
              <a:t>2. </a:t>
            </a:r>
            <a:r>
              <a:rPr lang="en-US" b="0" i="0" dirty="0">
                <a:solidFill>
                  <a:srgbClr val="FFFFFF"/>
                </a:solidFill>
                <a:effectLst/>
                <a:latin typeface="Times New Roman" panose="02020603050405020304" pitchFamily="18" charset="0"/>
                <a:cs typeface="Times New Roman" panose="02020603050405020304" pitchFamily="18" charset="0"/>
              </a:rPr>
              <a:t>Conducted feature engineering on the '</a:t>
            </a:r>
            <a:r>
              <a:rPr lang="en-US" b="0" i="0" dirty="0" err="1">
                <a:solidFill>
                  <a:srgbClr val="FFFFFF"/>
                </a:solidFill>
                <a:effectLst/>
                <a:latin typeface="Times New Roman" panose="02020603050405020304" pitchFamily="18" charset="0"/>
                <a:cs typeface="Times New Roman" panose="02020603050405020304" pitchFamily="18" charset="0"/>
              </a:rPr>
              <a:t>plot_keywords</a:t>
            </a:r>
            <a:r>
              <a:rPr lang="en-US" b="0" i="0" dirty="0">
                <a:solidFill>
                  <a:srgbClr val="FFFFFF"/>
                </a:solidFill>
                <a:effectLst/>
                <a:latin typeface="Times New Roman" panose="02020603050405020304" pitchFamily="18" charset="0"/>
                <a:cs typeface="Times New Roman" panose="02020603050405020304" pitchFamily="18" charset="0"/>
              </a:rPr>
              <a:t>' column by splitting the keywords using '|' as a separator, and subsequently removed the original '</a:t>
            </a:r>
            <a:r>
              <a:rPr lang="en-US" b="0" i="0" dirty="0" err="1">
                <a:solidFill>
                  <a:srgbClr val="FFFFFF"/>
                </a:solidFill>
                <a:effectLst/>
                <a:latin typeface="Times New Roman" panose="02020603050405020304" pitchFamily="18" charset="0"/>
                <a:cs typeface="Times New Roman" panose="02020603050405020304" pitchFamily="18" charset="0"/>
              </a:rPr>
              <a:t>plot_keywords</a:t>
            </a:r>
            <a:r>
              <a:rPr lang="en-US" b="0" i="0" dirty="0">
                <a:solidFill>
                  <a:srgbClr val="FFFFFF"/>
                </a:solidFill>
                <a:effectLst/>
                <a:latin typeface="Times New Roman" panose="02020603050405020304" pitchFamily="18" charset="0"/>
                <a:cs typeface="Times New Roman" panose="02020603050405020304" pitchFamily="18" charset="0"/>
              </a:rPr>
              <a:t>' column for data refinement.</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D44478-6BFE-F233-2299-EB4ACE4EE590}"/>
              </a:ext>
            </a:extLst>
          </p:cNvPr>
          <p:cNvPicPr>
            <a:picLocks noChangeAspect="1"/>
          </p:cNvPicPr>
          <p:nvPr/>
        </p:nvPicPr>
        <p:blipFill>
          <a:blip r:embed="rId2"/>
          <a:stretch>
            <a:fillRect/>
          </a:stretch>
        </p:blipFill>
        <p:spPr>
          <a:xfrm>
            <a:off x="1878796" y="3051653"/>
            <a:ext cx="7676266" cy="3196747"/>
          </a:xfrm>
          <a:prstGeom prst="rect">
            <a:avLst/>
          </a:prstGeom>
        </p:spPr>
      </p:pic>
    </p:spTree>
    <p:extLst>
      <p:ext uri="{BB962C8B-B14F-4D97-AF65-F5344CB8AC3E}">
        <p14:creationId xmlns:p14="http://schemas.microsoft.com/office/powerpoint/2010/main" val="2060327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464757"/>
            <a:ext cx="10836802" cy="144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Feature engineering</a:t>
            </a:r>
          </a:p>
          <a:p>
            <a:r>
              <a:rPr lang="en-US" sz="2400" b="1" dirty="0">
                <a:latin typeface="Times New Roman" panose="02020603050405020304" pitchFamily="18" charset="0"/>
                <a:cs typeface="Times New Roman" panose="02020603050405020304" pitchFamily="18" charset="0"/>
              </a:rPr>
              <a:t>3. </a:t>
            </a:r>
            <a:r>
              <a:rPr lang="en-US" b="0" i="0" dirty="0">
                <a:solidFill>
                  <a:srgbClr val="FFFFFF"/>
                </a:solidFill>
                <a:effectLst/>
                <a:latin typeface="Times New Roman" panose="02020603050405020304" pitchFamily="18" charset="0"/>
                <a:cs typeface="Times New Roman" panose="02020603050405020304" pitchFamily="18" charset="0"/>
              </a:rPr>
              <a:t>Implemented feature engineering on the 'genres' column by splitting the genres using a pipe '|' separator and subsequently removed the original 'genres' column for data refinement.</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EBD669E-FDF1-1A0F-E276-33930C0AA168}"/>
              </a:ext>
            </a:extLst>
          </p:cNvPr>
          <p:cNvPicPr>
            <a:picLocks noChangeAspect="1"/>
          </p:cNvPicPr>
          <p:nvPr/>
        </p:nvPicPr>
        <p:blipFill>
          <a:blip r:embed="rId2"/>
          <a:stretch>
            <a:fillRect/>
          </a:stretch>
        </p:blipFill>
        <p:spPr>
          <a:xfrm>
            <a:off x="2016940" y="3070371"/>
            <a:ext cx="6081521" cy="3462620"/>
          </a:xfrm>
          <a:prstGeom prst="rect">
            <a:avLst/>
          </a:prstGeom>
        </p:spPr>
      </p:pic>
    </p:spTree>
    <p:extLst>
      <p:ext uri="{BB962C8B-B14F-4D97-AF65-F5344CB8AC3E}">
        <p14:creationId xmlns:p14="http://schemas.microsoft.com/office/powerpoint/2010/main" val="1627074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6" name="Rectangle 1">
            <a:extLst>
              <a:ext uri="{FF2B5EF4-FFF2-40B4-BE49-F238E27FC236}">
                <a16:creationId xmlns:a16="http://schemas.microsoft.com/office/drawing/2014/main" id="{E97C67CD-80A5-E10D-7253-7EAE73E59E01}"/>
              </a:ext>
            </a:extLst>
          </p:cNvPr>
          <p:cNvSpPr>
            <a:spLocks noGrp="1" noChangeArrowheads="1"/>
          </p:cNvSpPr>
          <p:nvPr>
            <p:ph type="body" idx="1"/>
          </p:nvPr>
        </p:nvSpPr>
        <p:spPr bwMode="auto">
          <a:xfrm>
            <a:off x="677863" y="1481589"/>
            <a:ext cx="10836802" cy="1410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Feature engineering</a:t>
            </a:r>
          </a:p>
          <a:p>
            <a:r>
              <a:rPr lang="en-US" sz="2400" b="1" dirty="0">
                <a:latin typeface="Times New Roman" panose="02020603050405020304" pitchFamily="18" charset="0"/>
                <a:cs typeface="Times New Roman" panose="02020603050405020304" pitchFamily="18" charset="0"/>
              </a:rPr>
              <a:t>4. </a:t>
            </a:r>
            <a:r>
              <a:rPr lang="en-US" b="0" i="0" dirty="0">
                <a:solidFill>
                  <a:srgbClr val="FFFFFF"/>
                </a:solidFill>
                <a:effectLst/>
                <a:latin typeface="Times New Roman" panose="02020603050405020304" pitchFamily="18" charset="0"/>
                <a:cs typeface="Times New Roman" panose="02020603050405020304" pitchFamily="18" charset="0"/>
              </a:rPr>
              <a:t>Conducted feature engineering on the 'genres' column by introducing a new column named '</a:t>
            </a:r>
            <a:r>
              <a:rPr lang="en-US" b="0" i="0" dirty="0" err="1">
                <a:solidFill>
                  <a:srgbClr val="FFFFFF"/>
                </a:solidFill>
                <a:effectLst/>
                <a:latin typeface="Times New Roman" panose="02020603050405020304" pitchFamily="18" charset="0"/>
                <a:cs typeface="Times New Roman" panose="02020603050405020304" pitchFamily="18" charset="0"/>
              </a:rPr>
              <a:t>genre_no</a:t>
            </a:r>
            <a:r>
              <a:rPr lang="en-US" b="0" i="0" dirty="0">
                <a:solidFill>
                  <a:srgbClr val="FFFFFF"/>
                </a:solidFill>
                <a:effectLst/>
                <a:latin typeface="Times New Roman" panose="02020603050405020304" pitchFamily="18" charset="0"/>
                <a:cs typeface="Times New Roman" panose="02020603050405020304" pitchFamily="18" charset="0"/>
              </a:rPr>
              <a:t>' to capture the count of genres associated with each row.</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028E5E9-27A1-1CF5-4209-4B6FFF12FA93}"/>
              </a:ext>
            </a:extLst>
          </p:cNvPr>
          <p:cNvPicPr>
            <a:picLocks noChangeAspect="1"/>
          </p:cNvPicPr>
          <p:nvPr/>
        </p:nvPicPr>
        <p:blipFill>
          <a:blip r:embed="rId2"/>
          <a:stretch>
            <a:fillRect/>
          </a:stretch>
        </p:blipFill>
        <p:spPr>
          <a:xfrm>
            <a:off x="3961196" y="2946125"/>
            <a:ext cx="3286475" cy="3636100"/>
          </a:xfrm>
          <a:prstGeom prst="rect">
            <a:avLst/>
          </a:prstGeom>
        </p:spPr>
      </p:pic>
    </p:spTree>
    <p:extLst>
      <p:ext uri="{BB962C8B-B14F-4D97-AF65-F5344CB8AC3E}">
        <p14:creationId xmlns:p14="http://schemas.microsoft.com/office/powerpoint/2010/main" val="3657373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ANALYTICS TASKS</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7708128" y="3340510"/>
            <a:ext cx="2871381" cy="2057399"/>
          </a:xfrm>
        </p:spPr>
        <p:txBody>
          <a:bodyPr>
            <a:noAutofit/>
          </a:bodyPr>
          <a:lstStyle/>
          <a:p>
            <a:pPr>
              <a:spcAft>
                <a:spcPts val="600"/>
              </a:spcAft>
            </a:pPr>
            <a:r>
              <a:rPr lang="en-US" sz="1400" dirty="0">
                <a:latin typeface="Times New Roman" panose="02020603050405020304" pitchFamily="18" charset="0"/>
                <a:cs typeface="Times New Roman" panose="02020603050405020304" pitchFamily="18" charset="0"/>
              </a:rPr>
              <a:t>Top 10 most common genres are : Drama, Comedy, Thriller, Action, Romance, Adventure, Crime, Sci-Fi, Fantasy, Horror</a:t>
            </a:r>
          </a:p>
        </p:txBody>
      </p:sp>
      <p:pic>
        <p:nvPicPr>
          <p:cNvPr id="5" name="Picture 4">
            <a:extLst>
              <a:ext uri="{FF2B5EF4-FFF2-40B4-BE49-F238E27FC236}">
                <a16:creationId xmlns:a16="http://schemas.microsoft.com/office/drawing/2014/main" id="{3C19F340-2139-BBED-514A-F73EFFB12564}"/>
              </a:ext>
            </a:extLst>
          </p:cNvPr>
          <p:cNvPicPr>
            <a:picLocks noChangeAspect="1"/>
          </p:cNvPicPr>
          <p:nvPr/>
        </p:nvPicPr>
        <p:blipFill>
          <a:blip r:embed="rId2"/>
          <a:stretch>
            <a:fillRect/>
          </a:stretch>
        </p:blipFill>
        <p:spPr>
          <a:xfrm>
            <a:off x="975919" y="2967605"/>
            <a:ext cx="5834378" cy="2978091"/>
          </a:xfrm>
          <a:prstGeom prst="rect">
            <a:avLst/>
          </a:prstGeom>
        </p:spPr>
      </p:pic>
      <p:sp>
        <p:nvSpPr>
          <p:cNvPr id="6" name="Text Placeholder 2">
            <a:extLst>
              <a:ext uri="{FF2B5EF4-FFF2-40B4-BE49-F238E27FC236}">
                <a16:creationId xmlns:a16="http://schemas.microsoft.com/office/drawing/2014/main" id="{E252A382-E7DE-61BE-6862-3AAF8BE66DD2}"/>
              </a:ext>
            </a:extLst>
          </p:cNvPr>
          <p:cNvSpPr txBox="1">
            <a:spLocks/>
          </p:cNvSpPr>
          <p:nvPr/>
        </p:nvSpPr>
        <p:spPr>
          <a:xfrm>
            <a:off x="829734" y="1721142"/>
            <a:ext cx="10837329" cy="996891"/>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lumMod val="75000"/>
                    <a:lumOff val="25000"/>
                  </a:schemeClr>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9pPr>
          </a:lstStyle>
          <a:p>
            <a:pPr>
              <a:spcAft>
                <a:spcPts val="600"/>
              </a:spcAft>
            </a:pPr>
            <a:r>
              <a:rPr lang="en-US" b="1" dirty="0">
                <a:latin typeface="Times New Roman" panose="02020603050405020304" pitchFamily="18" charset="0"/>
                <a:cs typeface="Times New Roman" panose="02020603050405020304" pitchFamily="18" charset="0"/>
              </a:rPr>
              <a:t>A. Movie Genre Analysis</a:t>
            </a:r>
            <a:r>
              <a:rPr lang="en-US" dirty="0">
                <a:latin typeface="Times New Roman" panose="02020603050405020304" pitchFamily="18" charset="0"/>
                <a:cs typeface="Times New Roman" panose="02020603050405020304" pitchFamily="18" charset="0"/>
              </a:rPr>
              <a:t>:</a:t>
            </a:r>
            <a:r>
              <a:rPr lang="en-US" b="0" i="0" dirty="0">
                <a:solidFill>
                  <a:srgbClr val="FFFFFF"/>
                </a:solidFill>
                <a:effectLst/>
                <a:latin typeface="-apple-system"/>
              </a:rPr>
              <a:t> </a:t>
            </a:r>
            <a:r>
              <a:rPr lang="en-US" b="0" i="0" dirty="0">
                <a:solidFill>
                  <a:srgbClr val="FFFFFF"/>
                </a:solidFill>
                <a:effectLst/>
                <a:latin typeface="Times New Roman" panose="02020603050405020304" pitchFamily="18" charset="0"/>
                <a:cs typeface="Times New Roman" panose="02020603050405020304" pitchFamily="18" charset="0"/>
              </a:rPr>
              <a:t>Analyze the distribution of movie genres and their influence on IMDB scores by identifying the most prevalent genres in the dataset and computing descriptive statistics (mean, median, mode, range, variance, standard deviation) of the IMDB scores for each genre.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351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ANALYTICS TASKS</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7209686" y="2768366"/>
            <a:ext cx="4110606" cy="3573711"/>
          </a:xfrm>
        </p:spPr>
        <p:txBody>
          <a:bodyPr>
            <a:noAutofit/>
          </a:bodyPr>
          <a:lstStyle/>
          <a:p>
            <a:pPr marL="285750" indent="-285750">
              <a:spcAft>
                <a:spcPts val="600"/>
              </a:spcAft>
              <a:buFont typeface="Arial" panose="020B0604020202020204" pitchFamily="34" charset="0"/>
              <a:buChar char="•"/>
            </a:pPr>
            <a:r>
              <a:rPr lang="en-US" sz="1400" b="1" i="0" dirty="0">
                <a:solidFill>
                  <a:srgbClr val="FFFFFF"/>
                </a:solidFill>
                <a:effectLst/>
                <a:latin typeface="Times New Roman" panose="02020603050405020304" pitchFamily="18" charset="0"/>
                <a:cs typeface="Times New Roman" panose="02020603050405020304" pitchFamily="18" charset="0"/>
              </a:rPr>
              <a:t>Horror</a:t>
            </a:r>
            <a:r>
              <a:rPr lang="en-US" sz="1400" b="0" i="0" dirty="0">
                <a:solidFill>
                  <a:srgbClr val="FFFFFF"/>
                </a:solidFill>
                <a:effectLst/>
                <a:latin typeface="Times New Roman" panose="02020603050405020304" pitchFamily="18" charset="0"/>
                <a:cs typeface="Times New Roman" panose="02020603050405020304" pitchFamily="18" charset="0"/>
              </a:rPr>
              <a:t> has the widest range of scores: With the highest range (7.40), Horror shows the greatest variability in IMDB ratings, indicating that it has both highly rated and poorly rated films.</a:t>
            </a:r>
          </a:p>
          <a:p>
            <a:pPr marL="285750" indent="-285750">
              <a:spcAft>
                <a:spcPts val="600"/>
              </a:spcAft>
              <a:buFont typeface="Arial" panose="020B0604020202020204" pitchFamily="34" charset="0"/>
              <a:buChar char="•"/>
            </a:pPr>
            <a:r>
              <a:rPr lang="en-US" sz="1400" b="1" i="0" dirty="0">
                <a:solidFill>
                  <a:srgbClr val="FFFFFF"/>
                </a:solidFill>
                <a:effectLst/>
                <a:latin typeface="Times New Roman" panose="02020603050405020304" pitchFamily="18" charset="0"/>
                <a:cs typeface="Times New Roman" panose="02020603050405020304" pitchFamily="18" charset="0"/>
              </a:rPr>
              <a:t>Thriller and Crime </a:t>
            </a:r>
            <a:r>
              <a:rPr lang="en-US" sz="1400" b="0" i="0" dirty="0">
                <a:solidFill>
                  <a:srgbClr val="FFFFFF"/>
                </a:solidFill>
                <a:effectLst/>
                <a:latin typeface="Times New Roman" panose="02020603050405020304" pitchFamily="18" charset="0"/>
                <a:cs typeface="Times New Roman" panose="02020603050405020304" pitchFamily="18" charset="0"/>
              </a:rPr>
              <a:t>have the highest max scores: Both genres reach the highest IMDB score of 9.30, reflecting the presence of some extremely well-rated films in these categories.</a:t>
            </a:r>
          </a:p>
          <a:p>
            <a:pPr marL="285750" indent="-285750">
              <a:spcAft>
                <a:spcPts val="600"/>
              </a:spcAft>
              <a:buFont typeface="Arial" panose="020B0604020202020204" pitchFamily="34" charset="0"/>
              <a:buChar char="•"/>
            </a:pPr>
            <a:r>
              <a:rPr lang="en-US" sz="1400" b="1" i="0" dirty="0">
                <a:solidFill>
                  <a:srgbClr val="FFFFFF"/>
                </a:solidFill>
                <a:effectLst/>
                <a:latin typeface="Times New Roman" panose="02020603050405020304" pitchFamily="18" charset="0"/>
                <a:cs typeface="Times New Roman" panose="02020603050405020304" pitchFamily="18" charset="0"/>
              </a:rPr>
              <a:t>Comedy</a:t>
            </a:r>
            <a:r>
              <a:rPr lang="en-US" sz="1400" b="0" i="0" dirty="0">
                <a:solidFill>
                  <a:srgbClr val="FFFFFF"/>
                </a:solidFill>
                <a:effectLst/>
                <a:latin typeface="Times New Roman" panose="02020603050405020304" pitchFamily="18" charset="0"/>
                <a:cs typeface="Times New Roman" panose="02020603050405020304" pitchFamily="18" charset="0"/>
              </a:rPr>
              <a:t> has the lowest mean score: Comedy films have the lowest average IMDB score (6.43), suggesting that, on average, they may not be as highly rated as other genres.</a:t>
            </a:r>
            <a:endParaRPr lang="en-US" sz="1400" dirty="0">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E252A382-E7DE-61BE-6862-3AAF8BE66DD2}"/>
              </a:ext>
            </a:extLst>
          </p:cNvPr>
          <p:cNvSpPr txBox="1">
            <a:spLocks/>
          </p:cNvSpPr>
          <p:nvPr/>
        </p:nvSpPr>
        <p:spPr>
          <a:xfrm>
            <a:off x="771011" y="1530549"/>
            <a:ext cx="10837329" cy="1138989"/>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lumMod val="75000"/>
                    <a:lumOff val="25000"/>
                  </a:schemeClr>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9pPr>
          </a:lstStyle>
          <a:p>
            <a:pPr>
              <a:spcAft>
                <a:spcPts val="600"/>
              </a:spcAft>
            </a:pPr>
            <a:r>
              <a:rPr lang="en-US" b="1" dirty="0">
                <a:latin typeface="Times New Roman" panose="02020603050405020304" pitchFamily="18" charset="0"/>
                <a:cs typeface="Times New Roman" panose="02020603050405020304" pitchFamily="18" charset="0"/>
              </a:rPr>
              <a:t>A. Movie Genre Analysis</a:t>
            </a:r>
            <a:r>
              <a:rPr lang="en-US" dirty="0">
                <a:latin typeface="Times New Roman" panose="02020603050405020304" pitchFamily="18" charset="0"/>
                <a:cs typeface="Times New Roman" panose="02020603050405020304" pitchFamily="18" charset="0"/>
              </a:rPr>
              <a:t>: </a:t>
            </a:r>
            <a:r>
              <a:rPr lang="en-US" b="0" i="0" dirty="0">
                <a:solidFill>
                  <a:srgbClr val="FFFFFF"/>
                </a:solidFill>
                <a:effectLst/>
                <a:latin typeface="Times New Roman" panose="02020603050405020304" pitchFamily="18" charset="0"/>
                <a:cs typeface="Times New Roman" panose="02020603050405020304" pitchFamily="18" charset="0"/>
              </a:rPr>
              <a:t>Analyze the distribution of movie genres and their influence on IMDB scores by identifying the most prevalent genres in the dataset and computing descriptive statistics (mean, median, mode, range, variance, standard deviation) of the IMDB scores for each genre.</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E7306C2-8803-302C-09CA-834824FACEF5}"/>
              </a:ext>
            </a:extLst>
          </p:cNvPr>
          <p:cNvPicPr>
            <a:picLocks noChangeAspect="1"/>
          </p:cNvPicPr>
          <p:nvPr/>
        </p:nvPicPr>
        <p:blipFill>
          <a:blip r:embed="rId2"/>
          <a:stretch>
            <a:fillRect/>
          </a:stretch>
        </p:blipFill>
        <p:spPr>
          <a:xfrm>
            <a:off x="871708" y="2894202"/>
            <a:ext cx="6140978" cy="2843868"/>
          </a:xfrm>
          <a:prstGeom prst="rect">
            <a:avLst/>
          </a:prstGeom>
        </p:spPr>
      </p:pic>
    </p:spTree>
    <p:extLst>
      <p:ext uri="{BB962C8B-B14F-4D97-AF65-F5344CB8AC3E}">
        <p14:creationId xmlns:p14="http://schemas.microsoft.com/office/powerpoint/2010/main" val="249460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4" y="609600"/>
            <a:ext cx="10837329" cy="1138989"/>
          </a:xfrm>
        </p:spPr>
        <p:txBody>
          <a:bodyPr/>
          <a:lstStyle/>
          <a:p>
            <a:pPr algn="ctr"/>
            <a:r>
              <a:rPr lang="en-IN" dirty="0">
                <a:latin typeface="Times New Roman" panose="02020603050405020304" pitchFamily="18" charset="0"/>
                <a:cs typeface="Times New Roman" panose="02020603050405020304" pitchFamily="18" charset="0"/>
              </a:rPr>
              <a:t>TECH-STACK USED</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5" y="1748589"/>
            <a:ext cx="10837330" cy="4292773"/>
          </a:xfrm>
        </p:spPr>
        <p:txBody>
          <a:bodyPr>
            <a:noAutofit/>
          </a:bodyPr>
          <a:lstStyle/>
          <a:p>
            <a:pPr marL="342900"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Python 3.12.0</a:t>
            </a:r>
            <a:r>
              <a:rPr lang="en-I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Programming language used for Data Pre-processing</a:t>
            </a:r>
          </a:p>
          <a:p>
            <a:pPr marL="342900" indent="-342900" algn="just">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Jupyter</a:t>
            </a:r>
            <a:r>
              <a:rPr lang="en-IN" b="1" dirty="0">
                <a:latin typeface="Times New Roman" panose="02020603050405020304" pitchFamily="18" charset="0"/>
                <a:cs typeface="Times New Roman" panose="02020603050405020304" pitchFamily="18" charset="0"/>
              </a:rPr>
              <a:t> Notebook 7.0.0</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Interactive platform to write and execute codes in various programming languages (in this </a:t>
            </a:r>
            <a:r>
              <a:rPr lang="en-IN" dirty="0">
                <a:latin typeface="Times New Roman" panose="02020603050405020304" pitchFamily="18" charset="0"/>
                <a:cs typeface="Times New Roman" panose="02020603050405020304" pitchFamily="18" charset="0"/>
              </a:rPr>
              <a:t>case Python).</a:t>
            </a:r>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Microsoft Excel 2021 - </a:t>
            </a:r>
            <a:r>
              <a:rPr lang="en-US" dirty="0">
                <a:latin typeface="Times New Roman" panose="02020603050405020304" pitchFamily="18" charset="0"/>
                <a:cs typeface="Times New Roman" panose="02020603050405020304" pitchFamily="18" charset="0"/>
              </a:rPr>
              <a:t>A spreadsheet editor software used mainly by professionals to enter data in table format,  perform computations, plot graphs etc. Here Microsoft Excel is used to filter data and plot graphs to get insights about the movies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018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ANALYTICS TASKS</a:t>
            </a:r>
          </a:p>
        </p:txBody>
      </p:sp>
      <p:sp>
        <p:nvSpPr>
          <p:cNvPr id="6" name="Text Placeholder 2">
            <a:extLst>
              <a:ext uri="{FF2B5EF4-FFF2-40B4-BE49-F238E27FC236}">
                <a16:creationId xmlns:a16="http://schemas.microsoft.com/office/drawing/2014/main" id="{E252A382-E7DE-61BE-6862-3AAF8BE66DD2}"/>
              </a:ext>
            </a:extLst>
          </p:cNvPr>
          <p:cNvSpPr txBox="1">
            <a:spLocks/>
          </p:cNvSpPr>
          <p:nvPr/>
        </p:nvSpPr>
        <p:spPr>
          <a:xfrm>
            <a:off x="771011" y="1530550"/>
            <a:ext cx="10837329" cy="1138988"/>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lumMod val="75000"/>
                    <a:lumOff val="25000"/>
                  </a:schemeClr>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9pPr>
          </a:lstStyle>
          <a:p>
            <a:pPr>
              <a:spcAft>
                <a:spcPts val="600"/>
              </a:spcAft>
            </a:pPr>
            <a:r>
              <a:rPr lang="en-US" sz="1800" b="1" dirty="0">
                <a:latin typeface="Times New Roman" panose="02020603050405020304" pitchFamily="18" charset="0"/>
                <a:cs typeface="Times New Roman" panose="02020603050405020304" pitchFamily="18" charset="0"/>
              </a:rPr>
              <a:t>B. Movie Duration Analysis: </a:t>
            </a:r>
            <a:r>
              <a:rPr lang="en-US" b="0" i="0" dirty="0">
                <a:solidFill>
                  <a:srgbClr val="FFFFFF"/>
                </a:solidFill>
                <a:effectLst/>
                <a:latin typeface="Times New Roman" panose="02020603050405020304" pitchFamily="18" charset="0"/>
                <a:cs typeface="Times New Roman" panose="02020603050405020304" pitchFamily="18" charset="0"/>
              </a:rPr>
              <a:t>Analyze the distribution of movie durations and explore the correlation between movie duration and IMDB score to understand their impact on movie ratings.</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B265D32-5176-1F4F-388B-87485602268C}"/>
              </a:ext>
            </a:extLst>
          </p:cNvPr>
          <p:cNvPicPr>
            <a:picLocks noChangeAspect="1"/>
          </p:cNvPicPr>
          <p:nvPr/>
        </p:nvPicPr>
        <p:blipFill>
          <a:blip r:embed="rId2"/>
          <a:srcRect l="224" r="50000" b="86363"/>
          <a:stretch/>
        </p:blipFill>
        <p:spPr>
          <a:xfrm>
            <a:off x="7551489" y="3915139"/>
            <a:ext cx="3159853" cy="546647"/>
          </a:xfrm>
          <a:prstGeom prst="rect">
            <a:avLst/>
          </a:prstGeom>
        </p:spPr>
      </p:pic>
      <p:pic>
        <p:nvPicPr>
          <p:cNvPr id="11" name="Picture 10">
            <a:extLst>
              <a:ext uri="{FF2B5EF4-FFF2-40B4-BE49-F238E27FC236}">
                <a16:creationId xmlns:a16="http://schemas.microsoft.com/office/drawing/2014/main" id="{9B47B225-E596-9EBB-B030-26E6716AF9E1}"/>
              </a:ext>
            </a:extLst>
          </p:cNvPr>
          <p:cNvPicPr>
            <a:picLocks noChangeAspect="1"/>
          </p:cNvPicPr>
          <p:nvPr/>
        </p:nvPicPr>
        <p:blipFill>
          <a:blip r:embed="rId3"/>
          <a:stretch>
            <a:fillRect/>
          </a:stretch>
        </p:blipFill>
        <p:spPr>
          <a:xfrm>
            <a:off x="1149302" y="2669538"/>
            <a:ext cx="6165114" cy="3741744"/>
          </a:xfrm>
          <a:prstGeom prst="rect">
            <a:avLst/>
          </a:prstGeom>
        </p:spPr>
      </p:pic>
    </p:spTree>
    <p:extLst>
      <p:ext uri="{BB962C8B-B14F-4D97-AF65-F5344CB8AC3E}">
        <p14:creationId xmlns:p14="http://schemas.microsoft.com/office/powerpoint/2010/main" val="1524354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ANALYTICS TASKS</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3187816" y="2669538"/>
            <a:ext cx="4983061" cy="3229761"/>
          </a:xfrm>
        </p:spPr>
        <p:txBody>
          <a:bodyPr>
            <a:no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Slight positive correlation</a:t>
            </a:r>
            <a:r>
              <a:rPr lang="en-US" sz="1400" dirty="0">
                <a:latin typeface="Times New Roman" panose="02020603050405020304" pitchFamily="18" charset="0"/>
                <a:cs typeface="Times New Roman" panose="02020603050405020304" pitchFamily="18" charset="0"/>
              </a:rPr>
              <a:t>: There is a slight upward trend, indicating that longer movies tend to have marginally higher IMDB scores, though the correlation is not very strong.</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Most movies are clustered around 90-120 minutes</a:t>
            </a:r>
            <a:r>
              <a:rPr lang="en-US" sz="1400" dirty="0">
                <a:latin typeface="Times New Roman" panose="02020603050405020304" pitchFamily="18" charset="0"/>
                <a:cs typeface="Times New Roman" panose="02020603050405020304" pitchFamily="18" charset="0"/>
              </a:rPr>
              <a:t>: The majority of the films fall in the range of 90 to 120 minutes in duration, with IMDB scores generally between 6 and 8.</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Outliers exist for both short and long durations</a:t>
            </a:r>
            <a:r>
              <a:rPr lang="en-US" sz="1400" dirty="0">
                <a:latin typeface="Times New Roman" panose="02020603050405020304" pitchFamily="18" charset="0"/>
                <a:cs typeface="Times New Roman" panose="02020603050405020304" pitchFamily="18" charset="0"/>
              </a:rPr>
              <a:t>: A few shorter movies (below 60 minutes) and longer movies (above 160 minutes) are present, but they do not consistently follow the trend, showing both high and low IMDB scores.</a:t>
            </a:r>
            <a:endParaRPr lang="en-IN" sz="1400" dirty="0">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E252A382-E7DE-61BE-6862-3AAF8BE66DD2}"/>
              </a:ext>
            </a:extLst>
          </p:cNvPr>
          <p:cNvSpPr txBox="1">
            <a:spLocks/>
          </p:cNvSpPr>
          <p:nvPr/>
        </p:nvSpPr>
        <p:spPr>
          <a:xfrm>
            <a:off x="771011" y="1530550"/>
            <a:ext cx="10837329" cy="1138988"/>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lumMod val="75000"/>
                    <a:lumOff val="25000"/>
                  </a:schemeClr>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9pPr>
          </a:lstStyle>
          <a:p>
            <a:pPr>
              <a:spcAft>
                <a:spcPts val="600"/>
              </a:spcAft>
            </a:pPr>
            <a:r>
              <a:rPr lang="en-US" sz="1800" b="1" dirty="0">
                <a:latin typeface="Times New Roman" panose="02020603050405020304" pitchFamily="18" charset="0"/>
                <a:cs typeface="Times New Roman" panose="02020603050405020304" pitchFamily="18" charset="0"/>
              </a:rPr>
              <a:t>B. Movie Duration Analysis: </a:t>
            </a:r>
            <a:r>
              <a:rPr lang="en-US" b="0" i="0" dirty="0">
                <a:solidFill>
                  <a:srgbClr val="FFFFFF"/>
                </a:solidFill>
                <a:effectLst/>
                <a:latin typeface="Times New Roman" panose="02020603050405020304" pitchFamily="18" charset="0"/>
                <a:cs typeface="Times New Roman" panose="02020603050405020304" pitchFamily="18" charset="0"/>
              </a:rPr>
              <a:t>Analyze the distribution of movie durations and explore the correlation between movie duration and IMDB score to understand their impact on movie ratings.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395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ANALYTICS TASKS</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7482980" y="3227923"/>
            <a:ext cx="2949046" cy="2356800"/>
          </a:xfrm>
        </p:spPr>
        <p:txBody>
          <a:bodyPr>
            <a:noAutofit/>
          </a:bodyPr>
          <a:lstStyle/>
          <a:p>
            <a:pPr>
              <a:spcAft>
                <a:spcPts val="600"/>
              </a:spcAft>
            </a:pPr>
            <a:r>
              <a:rPr lang="en-US" sz="1400" dirty="0">
                <a:latin typeface="Times New Roman" panose="02020603050405020304" pitchFamily="18" charset="0"/>
                <a:cs typeface="Times New Roman" panose="02020603050405020304" pitchFamily="18" charset="0"/>
              </a:rPr>
              <a:t>The plot show that </a:t>
            </a:r>
            <a:r>
              <a:rPr lang="en-US" sz="1400" b="1" dirty="0">
                <a:latin typeface="Times New Roman" panose="02020603050405020304" pitchFamily="18" charset="0"/>
                <a:cs typeface="Times New Roman" panose="02020603050405020304" pitchFamily="18" charset="0"/>
              </a:rPr>
              <a:t>English </a:t>
            </a:r>
            <a:r>
              <a:rPr lang="en-US" sz="1400" dirty="0">
                <a:latin typeface="Times New Roman" panose="02020603050405020304" pitchFamily="18" charset="0"/>
                <a:cs typeface="Times New Roman" panose="02020603050405020304" pitchFamily="18" charset="0"/>
              </a:rPr>
              <a:t>is the most common language used in movies followed by </a:t>
            </a:r>
            <a:r>
              <a:rPr lang="en-US" sz="1400" b="1" dirty="0">
                <a:latin typeface="Times New Roman" panose="02020603050405020304" pitchFamily="18" charset="0"/>
                <a:cs typeface="Times New Roman" panose="02020603050405020304" pitchFamily="18" charset="0"/>
              </a:rPr>
              <a:t>French</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Spanish</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Hindi </a:t>
            </a:r>
            <a:r>
              <a:rPr lang="en-US" sz="1400" dirty="0">
                <a:latin typeface="Times New Roman" panose="02020603050405020304" pitchFamily="18" charset="0"/>
                <a:cs typeface="Times New Roman" panose="02020603050405020304" pitchFamily="18" charset="0"/>
              </a:rPr>
              <a:t>and </a:t>
            </a:r>
            <a:r>
              <a:rPr lang="en-US" sz="1400" b="1" dirty="0">
                <a:latin typeface="Times New Roman" panose="02020603050405020304" pitchFamily="18" charset="0"/>
                <a:cs typeface="Times New Roman" panose="02020603050405020304" pitchFamily="18" charset="0"/>
              </a:rPr>
              <a:t>Mandarin</a:t>
            </a:r>
            <a:endParaRPr lang="en-US" sz="1400" dirty="0">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E252A382-E7DE-61BE-6862-3AAF8BE66DD2}"/>
              </a:ext>
            </a:extLst>
          </p:cNvPr>
          <p:cNvSpPr txBox="1">
            <a:spLocks/>
          </p:cNvSpPr>
          <p:nvPr/>
        </p:nvSpPr>
        <p:spPr>
          <a:xfrm>
            <a:off x="771011" y="1530550"/>
            <a:ext cx="10837329" cy="1138988"/>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lumMod val="75000"/>
                    <a:lumOff val="25000"/>
                  </a:schemeClr>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9pPr>
          </a:lstStyle>
          <a:p>
            <a:pPr>
              <a:spcAft>
                <a:spcPts val="600"/>
              </a:spcAft>
            </a:pPr>
            <a:r>
              <a:rPr lang="en-US" sz="1800" b="1" dirty="0">
                <a:latin typeface="Times New Roman" panose="02020603050405020304" pitchFamily="18" charset="0"/>
                <a:cs typeface="Times New Roman" panose="02020603050405020304" pitchFamily="18" charset="0"/>
              </a:rPr>
              <a:t>C. Language Analysis:</a:t>
            </a:r>
            <a:r>
              <a:rPr lang="en-US" sz="1800" dirty="0">
                <a:latin typeface="Times New Roman" panose="02020603050405020304" pitchFamily="18" charset="0"/>
                <a:cs typeface="Times New Roman" panose="02020603050405020304" pitchFamily="18" charset="0"/>
              </a:rPr>
              <a:t> I</a:t>
            </a:r>
            <a:r>
              <a:rPr lang="en-US" i="0" dirty="0">
                <a:solidFill>
                  <a:srgbClr val="FFFFFF"/>
                </a:solidFill>
                <a:effectLst/>
                <a:latin typeface="Times New Roman" panose="02020603050405020304" pitchFamily="18" charset="0"/>
                <a:cs typeface="Times New Roman" panose="02020603050405020304" pitchFamily="18" charset="0"/>
              </a:rPr>
              <a:t>nvestigate </a:t>
            </a:r>
            <a:r>
              <a:rPr lang="en-US" b="0" i="0" dirty="0">
                <a:solidFill>
                  <a:srgbClr val="FFFFFF"/>
                </a:solidFill>
                <a:effectLst/>
                <a:latin typeface="Times New Roman" panose="02020603050405020304" pitchFamily="18" charset="0"/>
                <a:cs typeface="Times New Roman" panose="02020603050405020304" pitchFamily="18" charset="0"/>
              </a:rPr>
              <a:t>the distribution of movies across various languages, identify the predominant languages used, and assess their impact on the IMDB score through descriptive statistics analysis.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2D8EA9-854F-6898-7AED-6C337DB4EE96}"/>
              </a:ext>
            </a:extLst>
          </p:cNvPr>
          <p:cNvPicPr>
            <a:picLocks noChangeAspect="1"/>
          </p:cNvPicPr>
          <p:nvPr/>
        </p:nvPicPr>
        <p:blipFill>
          <a:blip r:embed="rId2"/>
          <a:stretch>
            <a:fillRect/>
          </a:stretch>
        </p:blipFill>
        <p:spPr>
          <a:xfrm>
            <a:off x="1504426" y="2669538"/>
            <a:ext cx="5262477" cy="3155766"/>
          </a:xfrm>
          <a:prstGeom prst="rect">
            <a:avLst/>
          </a:prstGeom>
        </p:spPr>
      </p:pic>
    </p:spTree>
    <p:extLst>
      <p:ext uri="{BB962C8B-B14F-4D97-AF65-F5344CB8AC3E}">
        <p14:creationId xmlns:p14="http://schemas.microsoft.com/office/powerpoint/2010/main" val="2390254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ANALYTICS TASKS</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825141" y="2645279"/>
            <a:ext cx="4360603" cy="3603121"/>
          </a:xfrm>
        </p:spPr>
        <p:txBody>
          <a:bodyPr>
            <a:noAutofit/>
          </a:bodyPr>
          <a:lstStyle/>
          <a:p>
            <a:pPr marL="285750" indent="-285750">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Mandarin</a:t>
            </a:r>
            <a:r>
              <a:rPr lang="en-US" sz="1400" dirty="0">
                <a:latin typeface="Times New Roman" panose="02020603050405020304" pitchFamily="18" charset="0"/>
                <a:cs typeface="Times New Roman" panose="02020603050405020304" pitchFamily="18" charset="0"/>
              </a:rPr>
              <a:t> films perform best: With the highest mean (7.60) and mode (7.60), Mandarin films have the strongest average IMDB ratings compared to the other languages. </a:t>
            </a:r>
          </a:p>
          <a:p>
            <a:pPr marL="285750" indent="-285750">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English</a:t>
            </a:r>
            <a:r>
              <a:rPr lang="en-US" sz="1400" dirty="0">
                <a:latin typeface="Times New Roman" panose="02020603050405020304" pitchFamily="18" charset="0"/>
                <a:cs typeface="Times New Roman" panose="02020603050405020304" pitchFamily="18" charset="0"/>
              </a:rPr>
              <a:t> films show the most variability: English has the highest variance (1.11) and standard deviation (1.05), indicating a wider range in film quality, with more varied IMDB scores. </a:t>
            </a:r>
          </a:p>
          <a:p>
            <a:pPr marL="285750" indent="-285750">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Spanish </a:t>
            </a:r>
            <a:r>
              <a:rPr lang="en-US" sz="1400" dirty="0">
                <a:latin typeface="Times New Roman" panose="02020603050405020304" pitchFamily="18" charset="0"/>
                <a:cs typeface="Times New Roman" panose="02020603050405020304" pitchFamily="18" charset="0"/>
              </a:rPr>
              <a:t>films are the most consistent: Spanish films have zero variance and standard deviation, suggesting a very consistent performance across IMDB ratings, though they lack a clear mode.</a:t>
            </a:r>
          </a:p>
        </p:txBody>
      </p:sp>
      <p:sp>
        <p:nvSpPr>
          <p:cNvPr id="6" name="Text Placeholder 2">
            <a:extLst>
              <a:ext uri="{FF2B5EF4-FFF2-40B4-BE49-F238E27FC236}">
                <a16:creationId xmlns:a16="http://schemas.microsoft.com/office/drawing/2014/main" id="{E252A382-E7DE-61BE-6862-3AAF8BE66DD2}"/>
              </a:ext>
            </a:extLst>
          </p:cNvPr>
          <p:cNvSpPr txBox="1">
            <a:spLocks/>
          </p:cNvSpPr>
          <p:nvPr/>
        </p:nvSpPr>
        <p:spPr>
          <a:xfrm>
            <a:off x="771011" y="1530550"/>
            <a:ext cx="10837329" cy="1138988"/>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lumMod val="75000"/>
                    <a:lumOff val="25000"/>
                  </a:schemeClr>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9pPr>
          </a:lstStyle>
          <a:p>
            <a:pPr>
              <a:spcAft>
                <a:spcPts val="600"/>
              </a:spcAft>
            </a:pPr>
            <a:r>
              <a:rPr lang="en-US" sz="1800" b="1" dirty="0">
                <a:latin typeface="Times New Roman" panose="02020603050405020304" pitchFamily="18" charset="0"/>
                <a:cs typeface="Times New Roman" panose="02020603050405020304" pitchFamily="18" charset="0"/>
              </a:rPr>
              <a:t>C. Language Analysis:</a:t>
            </a:r>
            <a:r>
              <a:rPr lang="en-US" sz="1800" dirty="0">
                <a:latin typeface="Times New Roman" panose="02020603050405020304" pitchFamily="18" charset="0"/>
                <a:cs typeface="Times New Roman" panose="02020603050405020304" pitchFamily="18" charset="0"/>
              </a:rPr>
              <a:t> I</a:t>
            </a:r>
            <a:r>
              <a:rPr lang="en-US" i="0" dirty="0">
                <a:solidFill>
                  <a:srgbClr val="FFFFFF"/>
                </a:solidFill>
                <a:effectLst/>
                <a:latin typeface="Times New Roman" panose="02020603050405020304" pitchFamily="18" charset="0"/>
                <a:cs typeface="Times New Roman" panose="02020603050405020304" pitchFamily="18" charset="0"/>
              </a:rPr>
              <a:t>nvestigate </a:t>
            </a:r>
            <a:r>
              <a:rPr lang="en-US" b="0" i="0" dirty="0">
                <a:solidFill>
                  <a:srgbClr val="FFFFFF"/>
                </a:solidFill>
                <a:effectLst/>
                <a:latin typeface="Times New Roman" panose="02020603050405020304" pitchFamily="18" charset="0"/>
                <a:cs typeface="Times New Roman" panose="02020603050405020304" pitchFamily="18" charset="0"/>
              </a:rPr>
              <a:t>the distribution of movies across various languages, identify the predominant languages used, and assess their impact on the IMDB score through descriptive statistics analysis.</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05B900E-7300-6CA5-F303-884F19B8CA85}"/>
              </a:ext>
            </a:extLst>
          </p:cNvPr>
          <p:cNvPicPr>
            <a:picLocks noChangeAspect="1"/>
          </p:cNvPicPr>
          <p:nvPr/>
        </p:nvPicPr>
        <p:blipFill>
          <a:blip r:embed="rId2"/>
          <a:stretch>
            <a:fillRect/>
          </a:stretch>
        </p:blipFill>
        <p:spPr>
          <a:xfrm>
            <a:off x="828561" y="2645279"/>
            <a:ext cx="5902904" cy="3243793"/>
          </a:xfrm>
          <a:prstGeom prst="rect">
            <a:avLst/>
          </a:prstGeom>
        </p:spPr>
      </p:pic>
    </p:spTree>
    <p:extLst>
      <p:ext uri="{BB962C8B-B14F-4D97-AF65-F5344CB8AC3E}">
        <p14:creationId xmlns:p14="http://schemas.microsoft.com/office/powerpoint/2010/main" val="33884414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ANALYTICS TASKS</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8472881" y="3003258"/>
            <a:ext cx="2743200" cy="2454045"/>
          </a:xfrm>
        </p:spPr>
        <p:txBody>
          <a:bodyPr>
            <a:noAutofit/>
          </a:bodyPr>
          <a:lstStyle/>
          <a:p>
            <a:pPr>
              <a:spcAft>
                <a:spcPts val="600"/>
              </a:spcAft>
            </a:pPr>
            <a:r>
              <a:rPr lang="en-US" sz="1400" b="0" i="0" dirty="0">
                <a:solidFill>
                  <a:srgbClr val="FFFFFF"/>
                </a:solidFill>
                <a:effectLst/>
                <a:latin typeface="Times New Roman" panose="02020603050405020304" pitchFamily="18" charset="0"/>
                <a:cs typeface="Times New Roman" panose="02020603050405020304" pitchFamily="18" charset="0"/>
              </a:rPr>
              <a:t>Top 10 directors are identified based on their movie count and high percentile value.</a:t>
            </a:r>
            <a:endParaRPr lang="en-US" sz="1400" dirty="0">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E252A382-E7DE-61BE-6862-3AAF8BE66DD2}"/>
              </a:ext>
            </a:extLst>
          </p:cNvPr>
          <p:cNvSpPr txBox="1">
            <a:spLocks/>
          </p:cNvSpPr>
          <p:nvPr/>
        </p:nvSpPr>
        <p:spPr>
          <a:xfrm>
            <a:off x="771011" y="1530550"/>
            <a:ext cx="10837329" cy="1138988"/>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lumMod val="75000"/>
                    <a:lumOff val="25000"/>
                  </a:schemeClr>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9pPr>
          </a:lstStyle>
          <a:p>
            <a:pPr>
              <a:spcAft>
                <a:spcPts val="600"/>
              </a:spcAft>
            </a:pPr>
            <a:r>
              <a:rPr lang="en-US" b="1" i="0" dirty="0">
                <a:solidFill>
                  <a:srgbClr val="FFFFFF"/>
                </a:solidFill>
                <a:effectLst/>
                <a:latin typeface="Times New Roman" panose="02020603050405020304" pitchFamily="18" charset="0"/>
                <a:cs typeface="Times New Roman" panose="02020603050405020304" pitchFamily="18" charset="0"/>
              </a:rPr>
              <a:t>D. Director Analysis: </a:t>
            </a:r>
            <a:r>
              <a:rPr lang="en-US" b="0" i="0" dirty="0">
                <a:solidFill>
                  <a:srgbClr val="FFFFFF"/>
                </a:solidFill>
                <a:effectLst/>
                <a:latin typeface="Times New Roman" panose="02020603050405020304" pitchFamily="18" charset="0"/>
                <a:cs typeface="Times New Roman" panose="02020603050405020304" pitchFamily="18" charset="0"/>
              </a:rPr>
              <a:t>Exploring the influence of directors on movie ratings. Task: Identify top directors based on their average IMDB score and analyze their contribution to the success of movies using percentile calculations.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E59CBE1-7D03-106A-74C7-B7536DACABDC}"/>
              </a:ext>
            </a:extLst>
          </p:cNvPr>
          <p:cNvPicPr>
            <a:picLocks noChangeAspect="1"/>
          </p:cNvPicPr>
          <p:nvPr/>
        </p:nvPicPr>
        <p:blipFill>
          <a:blip r:embed="rId2"/>
          <a:stretch>
            <a:fillRect/>
          </a:stretch>
        </p:blipFill>
        <p:spPr>
          <a:xfrm>
            <a:off x="1317393" y="2919623"/>
            <a:ext cx="6302286" cy="2537680"/>
          </a:xfrm>
          <a:prstGeom prst="rect">
            <a:avLst/>
          </a:prstGeom>
        </p:spPr>
      </p:pic>
    </p:spTree>
    <p:extLst>
      <p:ext uri="{BB962C8B-B14F-4D97-AF65-F5344CB8AC3E}">
        <p14:creationId xmlns:p14="http://schemas.microsoft.com/office/powerpoint/2010/main" val="11117650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ANALYTICS TASKS</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828639" y="2669538"/>
            <a:ext cx="4488110" cy="3731262"/>
          </a:xfrm>
        </p:spPr>
        <p:txBody>
          <a:bodyPr>
            <a:noAutofit/>
          </a:bodyPr>
          <a:lstStyle/>
          <a:p>
            <a:pPr marL="285750" indent="-285750">
              <a:spcAft>
                <a:spcPts val="600"/>
              </a:spcAft>
              <a:buFont typeface="Arial" panose="020B0604020202020204" pitchFamily="34" charset="0"/>
              <a:buChar char="•"/>
            </a:pPr>
            <a:r>
              <a:rPr lang="en-US" sz="1400" b="0" i="0" dirty="0">
                <a:solidFill>
                  <a:srgbClr val="FFFFFF"/>
                </a:solidFill>
                <a:effectLst/>
                <a:latin typeface="Times New Roman" panose="02020603050405020304" pitchFamily="18" charset="0"/>
                <a:cs typeface="Times New Roman" panose="02020603050405020304" pitchFamily="18" charset="0"/>
              </a:rPr>
              <a:t>Top Directors by </a:t>
            </a:r>
            <a:r>
              <a:rPr lang="en-US" sz="1400" b="1" i="0" dirty="0">
                <a:solidFill>
                  <a:srgbClr val="FFFFFF"/>
                </a:solidFill>
                <a:effectLst/>
                <a:latin typeface="Times New Roman" panose="02020603050405020304" pitchFamily="18" charset="0"/>
                <a:cs typeface="Times New Roman" panose="02020603050405020304" pitchFamily="18" charset="0"/>
              </a:rPr>
              <a:t>IMDb Rating</a:t>
            </a:r>
            <a:r>
              <a:rPr lang="en-US" sz="1400" b="0" i="0" dirty="0">
                <a:solidFill>
                  <a:srgbClr val="FFFFFF"/>
                </a:solidFill>
                <a:effectLst/>
                <a:latin typeface="Times New Roman" panose="02020603050405020304" pitchFamily="18" charset="0"/>
                <a:cs typeface="Times New Roman" panose="02020603050405020304" pitchFamily="18" charset="0"/>
              </a:rPr>
              <a:t>: </a:t>
            </a:r>
            <a:r>
              <a:rPr lang="en-US" sz="1400" b="1" i="0" dirty="0">
                <a:solidFill>
                  <a:srgbClr val="FFFFFF"/>
                </a:solidFill>
                <a:effectLst/>
                <a:latin typeface="Times New Roman" panose="02020603050405020304" pitchFamily="18" charset="0"/>
                <a:cs typeface="Times New Roman" panose="02020603050405020304" pitchFamily="18" charset="0"/>
              </a:rPr>
              <a:t>Peter Jackson </a:t>
            </a:r>
            <a:r>
              <a:rPr lang="en-US" sz="1400" b="0" i="0" dirty="0">
                <a:solidFill>
                  <a:srgbClr val="FFFFFF"/>
                </a:solidFill>
                <a:effectLst/>
                <a:latin typeface="Times New Roman" panose="02020603050405020304" pitchFamily="18" charset="0"/>
                <a:cs typeface="Times New Roman" panose="02020603050405020304" pitchFamily="18" charset="0"/>
              </a:rPr>
              <a:t>has the highest average IMDb rating of 7.89 among top directors, indicating strong overall performance.</a:t>
            </a:r>
          </a:p>
          <a:p>
            <a:pPr marL="285750" indent="-285750">
              <a:spcAft>
                <a:spcPts val="600"/>
              </a:spcAft>
              <a:buFont typeface="Arial" panose="020B0604020202020204" pitchFamily="34" charset="0"/>
              <a:buChar char="•"/>
            </a:pPr>
            <a:r>
              <a:rPr lang="en-US" sz="1400" b="0" i="0" dirty="0">
                <a:solidFill>
                  <a:srgbClr val="FFFFFF"/>
                </a:solidFill>
                <a:effectLst/>
                <a:latin typeface="Times New Roman" panose="02020603050405020304" pitchFamily="18" charset="0"/>
                <a:cs typeface="Times New Roman" panose="02020603050405020304" pitchFamily="18" charset="0"/>
              </a:rPr>
              <a:t>Directors with the </a:t>
            </a:r>
            <a:r>
              <a:rPr lang="en-US" sz="1400" b="1" i="0" dirty="0">
                <a:solidFill>
                  <a:srgbClr val="FFFFFF"/>
                </a:solidFill>
                <a:effectLst/>
                <a:latin typeface="Times New Roman" panose="02020603050405020304" pitchFamily="18" charset="0"/>
                <a:cs typeface="Times New Roman" panose="02020603050405020304" pitchFamily="18" charset="0"/>
              </a:rPr>
              <a:t>Most Movies: Peter Jackson and Andrew Stanton </a:t>
            </a:r>
            <a:r>
              <a:rPr lang="en-US" sz="1400" b="0" i="0" dirty="0">
                <a:solidFill>
                  <a:srgbClr val="FFFFFF"/>
                </a:solidFill>
                <a:effectLst/>
                <a:latin typeface="Times New Roman" panose="02020603050405020304" pitchFamily="18" charset="0"/>
                <a:cs typeface="Times New Roman" panose="02020603050405020304" pitchFamily="18" charset="0"/>
              </a:rPr>
              <a:t>both have the highest movie counts (25 each), suggesting they have a larger body of work, which might contribute to their high average ratings.</a:t>
            </a:r>
          </a:p>
          <a:p>
            <a:pPr marL="285750" indent="-285750">
              <a:spcAft>
                <a:spcPts val="600"/>
              </a:spcAft>
              <a:buFont typeface="Arial" panose="020B0604020202020204" pitchFamily="34" charset="0"/>
              <a:buChar char="•"/>
            </a:pPr>
            <a:r>
              <a:rPr lang="en-US" sz="1400" b="0" i="0" dirty="0">
                <a:solidFill>
                  <a:srgbClr val="FFFFFF"/>
                </a:solidFill>
                <a:effectLst/>
                <a:latin typeface="Times New Roman" panose="02020603050405020304" pitchFamily="18" charset="0"/>
                <a:cs typeface="Times New Roman" panose="02020603050405020304" pitchFamily="18" charset="0"/>
              </a:rPr>
              <a:t>Directors in the </a:t>
            </a:r>
            <a:r>
              <a:rPr lang="en-US" sz="1400" b="1" i="0" dirty="0">
                <a:solidFill>
                  <a:srgbClr val="FFFFFF"/>
                </a:solidFill>
                <a:effectLst/>
                <a:latin typeface="Times New Roman" panose="02020603050405020304" pitchFamily="18" charset="0"/>
                <a:cs typeface="Times New Roman" panose="02020603050405020304" pitchFamily="18" charset="0"/>
              </a:rPr>
              <a:t>Highest Percentile</a:t>
            </a:r>
            <a:r>
              <a:rPr lang="en-US" sz="1400" b="0" i="0" dirty="0">
                <a:solidFill>
                  <a:srgbClr val="FFFFFF"/>
                </a:solidFill>
                <a:effectLst/>
                <a:latin typeface="Times New Roman" panose="02020603050405020304" pitchFamily="18" charset="0"/>
                <a:cs typeface="Times New Roman" panose="02020603050405020304" pitchFamily="18" charset="0"/>
              </a:rPr>
              <a:t>: </a:t>
            </a:r>
            <a:r>
              <a:rPr lang="en-US" sz="1400" b="1" i="0" dirty="0">
                <a:solidFill>
                  <a:srgbClr val="FFFFFF"/>
                </a:solidFill>
                <a:effectLst/>
                <a:latin typeface="Times New Roman" panose="02020603050405020304" pitchFamily="18" charset="0"/>
                <a:cs typeface="Times New Roman" panose="02020603050405020304" pitchFamily="18" charset="0"/>
              </a:rPr>
              <a:t>Peter Jackson and Morten Tyldum </a:t>
            </a:r>
            <a:r>
              <a:rPr lang="en-US" sz="1400" b="0" i="0" dirty="0">
                <a:solidFill>
                  <a:srgbClr val="FFFFFF"/>
                </a:solidFill>
                <a:effectLst/>
                <a:latin typeface="Times New Roman" panose="02020603050405020304" pitchFamily="18" charset="0"/>
                <a:cs typeface="Times New Roman" panose="02020603050405020304" pitchFamily="18" charset="0"/>
              </a:rPr>
              <a:t>are in the 97th percentile for IMDb ratings, reflecting their exceptional performance compared to other directors.</a:t>
            </a:r>
            <a:endParaRPr lang="en-US" sz="1400" dirty="0">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E252A382-E7DE-61BE-6862-3AAF8BE66DD2}"/>
              </a:ext>
            </a:extLst>
          </p:cNvPr>
          <p:cNvSpPr txBox="1">
            <a:spLocks/>
          </p:cNvSpPr>
          <p:nvPr/>
        </p:nvSpPr>
        <p:spPr>
          <a:xfrm>
            <a:off x="771011" y="1530550"/>
            <a:ext cx="10837329" cy="1138988"/>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lumMod val="75000"/>
                    <a:lumOff val="25000"/>
                  </a:schemeClr>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9pPr>
          </a:lstStyle>
          <a:p>
            <a:pPr>
              <a:spcAft>
                <a:spcPts val="600"/>
              </a:spcAft>
            </a:pPr>
            <a:r>
              <a:rPr lang="en-US" b="1" i="0" dirty="0">
                <a:solidFill>
                  <a:srgbClr val="FFFFFF"/>
                </a:solidFill>
                <a:effectLst/>
                <a:latin typeface="Times New Roman" panose="02020603050405020304" pitchFamily="18" charset="0"/>
                <a:cs typeface="Times New Roman" panose="02020603050405020304" pitchFamily="18" charset="0"/>
              </a:rPr>
              <a:t>D. Director Analysis: </a:t>
            </a:r>
            <a:r>
              <a:rPr lang="en-US" b="0" i="0" dirty="0">
                <a:solidFill>
                  <a:srgbClr val="FFFFFF"/>
                </a:solidFill>
                <a:effectLst/>
                <a:latin typeface="Times New Roman" panose="02020603050405020304" pitchFamily="18" charset="0"/>
                <a:cs typeface="Times New Roman" panose="02020603050405020304" pitchFamily="18" charset="0"/>
              </a:rPr>
              <a:t>Exploring the influence of directors on movie ratings. Task: Identify top directors based on their average IMDB score and analyze their contribution to the success of movies using percentile calculations.</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383C97E-300D-9657-060C-0FEEA01A1597}"/>
              </a:ext>
            </a:extLst>
          </p:cNvPr>
          <p:cNvPicPr>
            <a:picLocks noChangeAspect="1"/>
          </p:cNvPicPr>
          <p:nvPr/>
        </p:nvPicPr>
        <p:blipFill>
          <a:blip r:embed="rId2"/>
          <a:stretch>
            <a:fillRect/>
          </a:stretch>
        </p:blipFill>
        <p:spPr>
          <a:xfrm>
            <a:off x="1219422" y="2669538"/>
            <a:ext cx="5357324" cy="3383573"/>
          </a:xfrm>
          <a:prstGeom prst="rect">
            <a:avLst/>
          </a:prstGeom>
        </p:spPr>
      </p:pic>
    </p:spTree>
    <p:extLst>
      <p:ext uri="{BB962C8B-B14F-4D97-AF65-F5344CB8AC3E}">
        <p14:creationId xmlns:p14="http://schemas.microsoft.com/office/powerpoint/2010/main" val="25192793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ANALYTICS TASKS</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7340367" y="3347206"/>
            <a:ext cx="2560717" cy="1921079"/>
          </a:xfrm>
        </p:spPr>
        <p:txBody>
          <a:bodyPr>
            <a:noAutofit/>
          </a:bodyPr>
          <a:lstStyle/>
          <a:p>
            <a:pPr>
              <a:spcAft>
                <a:spcPts val="600"/>
              </a:spcAft>
            </a:pPr>
            <a:r>
              <a:rPr lang="en-US" sz="1400" b="0" i="0" dirty="0">
                <a:solidFill>
                  <a:srgbClr val="FFFFFF"/>
                </a:solidFill>
                <a:effectLst/>
                <a:latin typeface="Times New Roman" panose="02020603050405020304" pitchFamily="18" charset="0"/>
                <a:cs typeface="Times New Roman" panose="02020603050405020304" pitchFamily="18" charset="0"/>
              </a:rPr>
              <a:t>The movie Avatar has the highest profit margin, followed by Jurassic World and Titanic.</a:t>
            </a:r>
            <a:endParaRPr lang="en-US" sz="1400" dirty="0">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E252A382-E7DE-61BE-6862-3AAF8BE66DD2}"/>
              </a:ext>
            </a:extLst>
          </p:cNvPr>
          <p:cNvSpPr txBox="1">
            <a:spLocks/>
          </p:cNvSpPr>
          <p:nvPr/>
        </p:nvSpPr>
        <p:spPr>
          <a:xfrm>
            <a:off x="771011" y="1530550"/>
            <a:ext cx="10837329" cy="1138988"/>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lumMod val="75000"/>
                    <a:lumOff val="25000"/>
                  </a:schemeClr>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9pPr>
          </a:lstStyle>
          <a:p>
            <a:pPr>
              <a:spcAft>
                <a:spcPts val="600"/>
              </a:spcAft>
            </a:pPr>
            <a:r>
              <a:rPr lang="en-US" b="1" dirty="0">
                <a:solidFill>
                  <a:srgbClr val="FFFFFF"/>
                </a:solidFill>
                <a:effectLst/>
                <a:latin typeface="Times New Roman" panose="02020603050405020304" pitchFamily="18" charset="0"/>
                <a:cs typeface="Times New Roman" panose="02020603050405020304" pitchFamily="18" charset="0"/>
              </a:rPr>
              <a:t>E</a:t>
            </a:r>
            <a:r>
              <a:rPr lang="en-US" b="1" i="0" dirty="0">
                <a:solidFill>
                  <a:srgbClr val="FFFFFF"/>
                </a:solidFill>
                <a:effectLst/>
                <a:latin typeface="Times New Roman" panose="02020603050405020304" pitchFamily="18" charset="0"/>
                <a:cs typeface="Times New Roman" panose="02020603050405020304" pitchFamily="18" charset="0"/>
              </a:rPr>
              <a:t>. Budget Analysis: </a:t>
            </a:r>
            <a:r>
              <a:rPr lang="en-US" b="0" i="0" dirty="0">
                <a:solidFill>
                  <a:srgbClr val="FFFFFF"/>
                </a:solidFill>
                <a:effectLst/>
                <a:latin typeface="Times New Roman" panose="02020603050405020304" pitchFamily="18" charset="0"/>
                <a:cs typeface="Times New Roman" panose="02020603050405020304" pitchFamily="18" charset="0"/>
              </a:rPr>
              <a:t>Investigating the correlation between movie budgets and financial success. Task: Analyzing the relationship between movie budgets and gross earnings, and identifying films with the highest profit margins.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F0F671-2D55-75DD-507B-441381163BDB}"/>
              </a:ext>
            </a:extLst>
          </p:cNvPr>
          <p:cNvPicPr>
            <a:picLocks noChangeAspect="1"/>
          </p:cNvPicPr>
          <p:nvPr/>
        </p:nvPicPr>
        <p:blipFill>
          <a:blip r:embed="rId2"/>
          <a:stretch>
            <a:fillRect/>
          </a:stretch>
        </p:blipFill>
        <p:spPr>
          <a:xfrm>
            <a:off x="1499504" y="2868833"/>
            <a:ext cx="5151566" cy="3033023"/>
          </a:xfrm>
          <a:prstGeom prst="rect">
            <a:avLst/>
          </a:prstGeom>
        </p:spPr>
      </p:pic>
    </p:spTree>
    <p:extLst>
      <p:ext uri="{BB962C8B-B14F-4D97-AF65-F5344CB8AC3E}">
        <p14:creationId xmlns:p14="http://schemas.microsoft.com/office/powerpoint/2010/main" val="8499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ANALYTICS TASKS</a:t>
            </a:r>
          </a:p>
        </p:txBody>
      </p:sp>
      <p:sp>
        <p:nvSpPr>
          <p:cNvPr id="6" name="Text Placeholder 2">
            <a:extLst>
              <a:ext uri="{FF2B5EF4-FFF2-40B4-BE49-F238E27FC236}">
                <a16:creationId xmlns:a16="http://schemas.microsoft.com/office/drawing/2014/main" id="{E252A382-E7DE-61BE-6862-3AAF8BE66DD2}"/>
              </a:ext>
            </a:extLst>
          </p:cNvPr>
          <p:cNvSpPr txBox="1">
            <a:spLocks/>
          </p:cNvSpPr>
          <p:nvPr/>
        </p:nvSpPr>
        <p:spPr>
          <a:xfrm>
            <a:off x="771011" y="1530550"/>
            <a:ext cx="10837329" cy="1138988"/>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lumMod val="75000"/>
                    <a:lumOff val="25000"/>
                  </a:schemeClr>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9pPr>
          </a:lstStyle>
          <a:p>
            <a:pPr>
              <a:spcAft>
                <a:spcPts val="600"/>
              </a:spcAft>
            </a:pPr>
            <a:r>
              <a:rPr lang="en-US" b="1" dirty="0">
                <a:solidFill>
                  <a:srgbClr val="FFFFFF"/>
                </a:solidFill>
                <a:effectLst/>
                <a:latin typeface="Times New Roman" panose="02020603050405020304" pitchFamily="18" charset="0"/>
                <a:cs typeface="Times New Roman" panose="02020603050405020304" pitchFamily="18" charset="0"/>
              </a:rPr>
              <a:t>E</a:t>
            </a:r>
            <a:r>
              <a:rPr lang="en-US" b="1" i="0" dirty="0">
                <a:solidFill>
                  <a:srgbClr val="FFFFFF"/>
                </a:solidFill>
                <a:effectLst/>
                <a:latin typeface="Times New Roman" panose="02020603050405020304" pitchFamily="18" charset="0"/>
                <a:cs typeface="Times New Roman" panose="02020603050405020304" pitchFamily="18" charset="0"/>
              </a:rPr>
              <a:t>. Budget Analysis: </a:t>
            </a:r>
            <a:r>
              <a:rPr lang="en-US" b="0" i="0" dirty="0">
                <a:solidFill>
                  <a:srgbClr val="FFFFFF"/>
                </a:solidFill>
                <a:effectLst/>
                <a:latin typeface="Times New Roman" panose="02020603050405020304" pitchFamily="18" charset="0"/>
                <a:cs typeface="Times New Roman" panose="02020603050405020304" pitchFamily="18" charset="0"/>
              </a:rPr>
              <a:t>Investigating the correlation between movie budgets and financial success. Task: Analyzing the relationship between movie budgets and gross earnings, and identifying films with the highest profit margins.</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69FF9AF-C818-546B-CBB1-209BF3053F8D}"/>
              </a:ext>
            </a:extLst>
          </p:cNvPr>
          <p:cNvPicPr>
            <a:picLocks noChangeAspect="1"/>
          </p:cNvPicPr>
          <p:nvPr/>
        </p:nvPicPr>
        <p:blipFill>
          <a:blip r:embed="rId2"/>
          <a:stretch>
            <a:fillRect/>
          </a:stretch>
        </p:blipFill>
        <p:spPr>
          <a:xfrm>
            <a:off x="1308683" y="2654735"/>
            <a:ext cx="4253218" cy="3593665"/>
          </a:xfrm>
          <a:prstGeom prst="rect">
            <a:avLst/>
          </a:prstGeom>
        </p:spPr>
      </p:pic>
      <p:pic>
        <p:nvPicPr>
          <p:cNvPr id="13" name="Picture 12">
            <a:extLst>
              <a:ext uri="{FF2B5EF4-FFF2-40B4-BE49-F238E27FC236}">
                <a16:creationId xmlns:a16="http://schemas.microsoft.com/office/drawing/2014/main" id="{FD615C79-250F-6803-17C8-A04270DEE944}"/>
              </a:ext>
            </a:extLst>
          </p:cNvPr>
          <p:cNvPicPr>
            <a:picLocks noChangeAspect="1"/>
          </p:cNvPicPr>
          <p:nvPr/>
        </p:nvPicPr>
        <p:blipFill>
          <a:blip r:embed="rId3"/>
          <a:stretch>
            <a:fillRect/>
          </a:stretch>
        </p:blipFill>
        <p:spPr>
          <a:xfrm>
            <a:off x="6096000" y="2622652"/>
            <a:ext cx="4355984" cy="3634137"/>
          </a:xfrm>
          <a:prstGeom prst="rect">
            <a:avLst/>
          </a:prstGeom>
        </p:spPr>
      </p:pic>
    </p:spTree>
    <p:extLst>
      <p:ext uri="{BB962C8B-B14F-4D97-AF65-F5344CB8AC3E}">
        <p14:creationId xmlns:p14="http://schemas.microsoft.com/office/powerpoint/2010/main" val="2718417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RESULT</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38995" y="1543574"/>
            <a:ext cx="10875670" cy="4704826"/>
          </a:xfrm>
        </p:spPr>
        <p:txBody>
          <a:bodyPr>
            <a:noAutofit/>
          </a:bodyPr>
          <a:lstStyle/>
          <a:p>
            <a:pPr marL="342900" lvl="0" indent="-342900">
              <a:lnSpc>
                <a:spcPct val="107000"/>
              </a:lnSpc>
              <a:spcAft>
                <a:spcPts val="800"/>
              </a:spcAft>
              <a:buFont typeface="Symbol" panose="05050102010706020507" pitchFamily="18"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Insightful Analysis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Factors Influencing Ratings and Performance: Through this project, we gained valuable insights into factors such as genres, durations, languages, directors, and budgets. By analysing these elements, we identified trends and patterns that shed light on audience preferences and industry dynamics.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Our findings offer actionable insights for filmmakers, producers, and studios to optimize movie production strategies and enhance audience appeal.</a:t>
            </a:r>
          </a:p>
          <a:p>
            <a:pPr marL="342900" lvl="0" indent="-342900">
              <a:lnSpc>
                <a:spcPct val="107000"/>
              </a:lnSpc>
              <a:spcAft>
                <a:spcPts val="800"/>
              </a:spcAft>
              <a:buFont typeface="Symbol" panose="05050102010706020507" pitchFamily="18"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Understanding Data Analytics in Movie Analysis:</a:t>
            </a:r>
            <a:endParaRPr lang="en-IN"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Relationships and Decision-Making: The project emphasized the importance of data analytics in movie analysis. It provided a deeper understanding of how factors like director influence, genre impact, and budget allocation relate to IMDB scores.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These insights support data-driven decision-making processes in the film industry.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3634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RESULT</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38995" y="1543574"/>
            <a:ext cx="10875670" cy="4704826"/>
          </a:xfrm>
        </p:spPr>
        <p:txBody>
          <a:bodyPr>
            <a:noAutofit/>
          </a:bodyPr>
          <a:lstStyle/>
          <a:p>
            <a:pPr marL="342900" lvl="0" indent="-342900">
              <a:lnSpc>
                <a:spcPct val="107000"/>
              </a:lnSpc>
              <a:spcAft>
                <a:spcPts val="800"/>
              </a:spcAf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Hands-On Experience: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 and Communication: I gained hands-on experience in data preprocessing tasks, including cleaning, handling outliers, and feature engineering.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Additionally, I developed skills in communicating insights effectively to stakeholders, enabling informed decisions based on the analysis.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Skill Development: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Tools and Techniques: The project enhanced my proficiency in MS Excel and Python, expanding my understanding of their functionalities and applications in data analysis.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This experience has equipped me with the skills needed to analyse complex datasets and derive meaningful insights.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067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DATASET OVERVIEW</a:t>
            </a:r>
          </a:p>
        </p:txBody>
      </p:sp>
      <p:sp>
        <p:nvSpPr>
          <p:cNvPr id="12" name="Content Placeholder 11">
            <a:extLst>
              <a:ext uri="{FF2B5EF4-FFF2-40B4-BE49-F238E27FC236}">
                <a16:creationId xmlns:a16="http://schemas.microsoft.com/office/drawing/2014/main" id="{2E6F05F7-1EAB-F6AE-05F9-2B871079032C}"/>
              </a:ext>
            </a:extLst>
          </p:cNvPr>
          <p:cNvSpPr>
            <a:spLocks noGrp="1"/>
          </p:cNvSpPr>
          <p:nvPr>
            <p:ph sz="half" idx="1"/>
          </p:nvPr>
        </p:nvSpPr>
        <p:spPr>
          <a:xfrm>
            <a:off x="677334" y="1681317"/>
            <a:ext cx="5418666" cy="4360044"/>
          </a:xfrm>
        </p:spPr>
        <p:txBody>
          <a:bodyPr>
            <a:noAutofit/>
          </a:bodyPr>
          <a:lstStyle/>
          <a:p>
            <a:pPr marL="0" indent="0" algn="just">
              <a:buNone/>
            </a:pPr>
            <a:r>
              <a:rPr lang="en-IN" sz="1800" dirty="0">
                <a:latin typeface="Times New Roman" panose="02020603050405020304" pitchFamily="18" charset="0"/>
                <a:cs typeface="Times New Roman" panose="02020603050405020304" pitchFamily="18" charset="0"/>
              </a:rPr>
              <a:t>Dataset details: </a:t>
            </a:r>
          </a:p>
          <a:p>
            <a:pPr algn="just"/>
            <a:r>
              <a:rPr lang="en-IN" sz="1800" dirty="0">
                <a:latin typeface="Times New Roman" panose="02020603050405020304" pitchFamily="18" charset="0"/>
                <a:cs typeface="Times New Roman" panose="02020603050405020304" pitchFamily="18" charset="0"/>
              </a:rPr>
              <a:t>Number of data points – 5043</a:t>
            </a:r>
          </a:p>
          <a:p>
            <a:pPr algn="just"/>
            <a:r>
              <a:rPr lang="en-IN" sz="1800" dirty="0">
                <a:latin typeface="Times New Roman" panose="02020603050405020304" pitchFamily="18" charset="0"/>
                <a:cs typeface="Times New Roman" panose="02020603050405020304" pitchFamily="18" charset="0"/>
              </a:rPr>
              <a:t>Number of features – 28</a:t>
            </a:r>
          </a:p>
          <a:p>
            <a:pPr algn="just"/>
            <a:r>
              <a:rPr lang="en-IN" sz="1800" dirty="0">
                <a:latin typeface="Times New Roman" panose="02020603050405020304" pitchFamily="18" charset="0"/>
                <a:cs typeface="Times New Roman" panose="02020603050405020304" pitchFamily="18" charset="0"/>
              </a:rPr>
              <a:t>Column details – </a:t>
            </a:r>
          </a:p>
          <a:p>
            <a:pPr marL="742950" lvl="1" indent="-285750" algn="just">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color</a:t>
            </a:r>
            <a:r>
              <a:rPr lang="en-IN" sz="1600" dirty="0">
                <a:latin typeface="Times New Roman" panose="02020603050405020304" pitchFamily="18" charset="0"/>
                <a:ea typeface="Calibri" panose="020F0502020204030204" pitchFamily="34" charset="0"/>
                <a:cs typeface="Times New Roman" panose="02020603050405020304" pitchFamily="18" charset="0"/>
              </a:rPr>
              <a:t>: Whether movie is coloured or black and white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director_name</a:t>
            </a:r>
            <a:r>
              <a:rPr lang="en-IN" sz="1600" dirty="0">
                <a:latin typeface="Times New Roman" panose="02020603050405020304" pitchFamily="18" charset="0"/>
                <a:ea typeface="Calibri" panose="020F0502020204030204" pitchFamily="34" charset="0"/>
                <a:cs typeface="Times New Roman" panose="02020603050405020304" pitchFamily="18" charset="0"/>
              </a:rPr>
              <a:t>: Name of the Director</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num_critic_for_reviews</a:t>
            </a:r>
            <a:r>
              <a:rPr lang="en-IN" sz="1600" dirty="0">
                <a:latin typeface="Times New Roman" panose="02020603050405020304" pitchFamily="18" charset="0"/>
                <a:ea typeface="Calibri" panose="020F0502020204030204" pitchFamily="34" charset="0"/>
                <a:cs typeface="Times New Roman" panose="02020603050405020304" pitchFamily="18" charset="0"/>
              </a:rPr>
              <a:t>: Number of critics that gave reviews for the movie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duration</a:t>
            </a:r>
            <a:r>
              <a:rPr lang="en-IN" sz="1600" dirty="0">
                <a:latin typeface="Times New Roman" panose="02020603050405020304" pitchFamily="18" charset="0"/>
                <a:ea typeface="Calibri" panose="020F0502020204030204" pitchFamily="34" charset="0"/>
                <a:cs typeface="Times New Roman" panose="02020603050405020304" pitchFamily="18" charset="0"/>
              </a:rPr>
              <a:t>: Duration of the movie</a:t>
            </a:r>
          </a:p>
          <a:p>
            <a:pPr marL="742950" lvl="1" indent="-285750" algn="just">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director_facebook_likes</a:t>
            </a:r>
            <a:r>
              <a:rPr lang="en-IN" sz="1600" dirty="0">
                <a:latin typeface="Times New Roman" panose="02020603050405020304" pitchFamily="18" charset="0"/>
                <a:ea typeface="Calibri" panose="020F0502020204030204" pitchFamily="34" charset="0"/>
                <a:cs typeface="Times New Roman" panose="02020603050405020304" pitchFamily="18" charset="0"/>
              </a:rPr>
              <a:t>: Number of Facebook likes the director has</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2C68120B-DE71-C5CF-8507-AF1A03C14DA3}"/>
              </a:ext>
            </a:extLst>
          </p:cNvPr>
          <p:cNvSpPr>
            <a:spLocks noGrp="1"/>
          </p:cNvSpPr>
          <p:nvPr>
            <p:ph sz="half" idx="2"/>
          </p:nvPr>
        </p:nvSpPr>
        <p:spPr>
          <a:xfrm>
            <a:off x="5938685" y="1788955"/>
            <a:ext cx="5339520" cy="4360045"/>
          </a:xfrm>
        </p:spPr>
        <p:txBody>
          <a:bodyPr>
            <a:noAutofit/>
          </a:bodyPr>
          <a:lstStyle/>
          <a:p>
            <a:pPr marL="742950" lvl="1" indent="-285750" algn="just">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actor_3_facebook_likes</a:t>
            </a:r>
            <a:r>
              <a:rPr lang="en-IN" sz="1600" dirty="0">
                <a:latin typeface="Times New Roman" panose="02020603050405020304" pitchFamily="18" charset="0"/>
                <a:ea typeface="Calibri" panose="020F0502020204030204" pitchFamily="34" charset="0"/>
                <a:cs typeface="Times New Roman" panose="02020603050405020304" pitchFamily="18" charset="0"/>
              </a:rPr>
              <a:t>: Number of Facebook likes actor 3 has</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actor_2_name</a:t>
            </a:r>
            <a:r>
              <a:rPr lang="en-IN" sz="1600" dirty="0">
                <a:latin typeface="Times New Roman" panose="02020603050405020304" pitchFamily="18" charset="0"/>
                <a:ea typeface="Calibri" panose="020F0502020204030204" pitchFamily="34" charset="0"/>
                <a:cs typeface="Times New Roman" panose="02020603050405020304" pitchFamily="18" charset="0"/>
              </a:rPr>
              <a:t>: Name of actor 2</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actor_1_facebook_likes</a:t>
            </a:r>
            <a:r>
              <a:rPr lang="en-IN" sz="1600" dirty="0">
                <a:latin typeface="Times New Roman" panose="02020603050405020304" pitchFamily="18" charset="0"/>
                <a:ea typeface="Calibri" panose="020F0502020204030204" pitchFamily="34" charset="0"/>
                <a:cs typeface="Times New Roman" panose="02020603050405020304" pitchFamily="18" charset="0"/>
              </a:rPr>
              <a:t>: How many Facebook likes actor 1 has</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gross</a:t>
            </a:r>
            <a:r>
              <a:rPr lang="en-IN" sz="1600" dirty="0">
                <a:latin typeface="Times New Roman" panose="02020603050405020304" pitchFamily="18" charset="0"/>
                <a:ea typeface="Calibri" panose="020F0502020204030204" pitchFamily="34" charset="0"/>
                <a:cs typeface="Times New Roman" panose="02020603050405020304" pitchFamily="18" charset="0"/>
              </a:rPr>
              <a:t>: Gross collection of the movie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genres</a:t>
            </a:r>
            <a:r>
              <a:rPr lang="en-IN" sz="1600" dirty="0">
                <a:latin typeface="Times New Roman" panose="02020603050405020304" pitchFamily="18" charset="0"/>
                <a:ea typeface="Calibri" panose="020F0502020204030204" pitchFamily="34" charset="0"/>
                <a:cs typeface="Times New Roman" panose="02020603050405020304" pitchFamily="18" charset="0"/>
              </a:rPr>
              <a:t>: Genres of the movie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actor_1_name</a:t>
            </a:r>
            <a:r>
              <a:rPr lang="en-IN" sz="1600" dirty="0">
                <a:latin typeface="Times New Roman" panose="02020603050405020304" pitchFamily="18" charset="0"/>
                <a:ea typeface="Calibri" panose="020F0502020204030204" pitchFamily="34" charset="0"/>
                <a:cs typeface="Times New Roman" panose="02020603050405020304" pitchFamily="18" charset="0"/>
              </a:rPr>
              <a:t>: Name of actor 1</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movie_title</a:t>
            </a:r>
            <a:r>
              <a:rPr lang="en-IN" sz="1600" dirty="0">
                <a:latin typeface="Times New Roman" panose="02020603050405020304" pitchFamily="18" charset="0"/>
                <a:ea typeface="Calibri" panose="020F0502020204030204" pitchFamily="34" charset="0"/>
                <a:cs typeface="Times New Roman" panose="02020603050405020304" pitchFamily="18" charset="0"/>
              </a:rPr>
              <a:t>: Name of the movie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num_voted_users</a:t>
            </a:r>
            <a:r>
              <a:rPr lang="en-IN" sz="1600" dirty="0">
                <a:latin typeface="Times New Roman" panose="02020603050405020304" pitchFamily="18" charset="0"/>
                <a:ea typeface="Calibri" panose="020F0502020204030204" pitchFamily="34" charset="0"/>
                <a:cs typeface="Times New Roman" panose="02020603050405020304" pitchFamily="18" charset="0"/>
              </a:rPr>
              <a:t>: Number of users voted for the movie</a:t>
            </a:r>
            <a:endParaRPr lang="en-IN" sz="1600"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793805-5C9A-2C0C-8AF1-A629370829E1}"/>
              </a:ext>
            </a:extLst>
          </p:cNvPr>
          <p:cNvPicPr>
            <a:picLocks noChangeAspect="1"/>
          </p:cNvPicPr>
          <p:nvPr/>
        </p:nvPicPr>
        <p:blipFill>
          <a:blip r:embed="rId2"/>
          <a:stretch>
            <a:fillRect/>
          </a:stretch>
        </p:blipFill>
        <p:spPr>
          <a:xfrm>
            <a:off x="4027842" y="1935920"/>
            <a:ext cx="2166482" cy="1071717"/>
          </a:xfrm>
          <a:prstGeom prst="rect">
            <a:avLst/>
          </a:prstGeom>
        </p:spPr>
      </p:pic>
    </p:spTree>
    <p:extLst>
      <p:ext uri="{BB962C8B-B14F-4D97-AF65-F5344CB8AC3E}">
        <p14:creationId xmlns:p14="http://schemas.microsoft.com/office/powerpoint/2010/main" val="1499244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755990" y="2768600"/>
            <a:ext cx="10653038" cy="1320800"/>
          </a:xfrm>
        </p:spPr>
        <p:txBody>
          <a:bodyPr>
            <a:normAutofit/>
          </a:bodyPr>
          <a:lstStyle/>
          <a:p>
            <a:pPr algn="ctr"/>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4932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DATASET OVERVIEW</a:t>
            </a:r>
          </a:p>
        </p:txBody>
      </p:sp>
      <p:sp>
        <p:nvSpPr>
          <p:cNvPr id="12" name="Content Placeholder 11">
            <a:extLst>
              <a:ext uri="{FF2B5EF4-FFF2-40B4-BE49-F238E27FC236}">
                <a16:creationId xmlns:a16="http://schemas.microsoft.com/office/drawing/2014/main" id="{2E6F05F7-1EAB-F6AE-05F9-2B871079032C}"/>
              </a:ext>
            </a:extLst>
          </p:cNvPr>
          <p:cNvSpPr>
            <a:spLocks noGrp="1"/>
          </p:cNvSpPr>
          <p:nvPr>
            <p:ph sz="half" idx="1"/>
          </p:nvPr>
        </p:nvSpPr>
        <p:spPr>
          <a:xfrm>
            <a:off x="677334" y="1759975"/>
            <a:ext cx="5418666" cy="4281386"/>
          </a:xfrm>
        </p:spPr>
        <p:txBody>
          <a:bodyPr>
            <a:noAutofit/>
          </a:bodyPr>
          <a:lstStyle/>
          <a:p>
            <a:pPr marL="742950" lvl="1" indent="-285750">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cast_total_facebook_likes</a:t>
            </a:r>
            <a:r>
              <a:rPr lang="en-IN" sz="1600" dirty="0">
                <a:latin typeface="Times New Roman" panose="02020603050405020304" pitchFamily="18" charset="0"/>
                <a:ea typeface="Calibri" panose="020F0502020204030204" pitchFamily="34" charset="0"/>
                <a:cs typeface="Times New Roman" panose="02020603050405020304" pitchFamily="18" charset="0"/>
              </a:rPr>
              <a:t>: Number of Facebook likes the whole cast has together</a:t>
            </a:r>
          </a:p>
          <a:p>
            <a:pPr marL="742950" lvl="1" indent="-285750">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actor_3_name</a:t>
            </a:r>
            <a:r>
              <a:rPr lang="en-IN" sz="1600" dirty="0">
                <a:latin typeface="Times New Roman" panose="02020603050405020304" pitchFamily="18" charset="0"/>
                <a:ea typeface="Calibri" panose="020F0502020204030204" pitchFamily="34" charset="0"/>
                <a:cs typeface="Times New Roman" panose="02020603050405020304" pitchFamily="18" charset="0"/>
              </a:rPr>
              <a:t>: Name of actor 3</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facenumber_in_poster</a:t>
            </a:r>
            <a:r>
              <a:rPr lang="en-IN" sz="1600" dirty="0">
                <a:latin typeface="Times New Roman" panose="02020603050405020304" pitchFamily="18" charset="0"/>
                <a:ea typeface="Calibri" panose="020F0502020204030204" pitchFamily="34" charset="0"/>
                <a:cs typeface="Times New Roman" panose="02020603050405020304" pitchFamily="18" charset="0"/>
              </a:rPr>
              <a:t>: Number of faces in the movie poster</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plot_keywords</a:t>
            </a:r>
            <a:r>
              <a:rPr lang="en-IN" sz="1600" dirty="0">
                <a:latin typeface="Times New Roman" panose="02020603050405020304" pitchFamily="18" charset="0"/>
                <a:ea typeface="Calibri" panose="020F0502020204030204" pitchFamily="34" charset="0"/>
                <a:cs typeface="Times New Roman" panose="02020603050405020304" pitchFamily="18" charset="0"/>
              </a:rPr>
              <a:t>: Keywords of the movie plot</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movie_imdb_link</a:t>
            </a:r>
            <a:r>
              <a:rPr lang="en-IN" sz="1600" dirty="0">
                <a:latin typeface="Times New Roman" panose="02020603050405020304" pitchFamily="18" charset="0"/>
                <a:ea typeface="Calibri" panose="020F0502020204030204" pitchFamily="34" charset="0"/>
                <a:cs typeface="Times New Roman" panose="02020603050405020304" pitchFamily="18" charset="0"/>
              </a:rPr>
              <a:t>: Link to IMDB page of the movie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num_user_for_reviews</a:t>
            </a:r>
            <a:r>
              <a:rPr lang="en-IN" sz="1600" dirty="0">
                <a:latin typeface="Times New Roman" panose="02020603050405020304" pitchFamily="18" charset="0"/>
                <a:ea typeface="Calibri" panose="020F0502020204030204" pitchFamily="34" charset="0"/>
                <a:cs typeface="Times New Roman" panose="02020603050405020304" pitchFamily="18" charset="0"/>
              </a:rPr>
              <a:t>: Number of users who gave review to the movie</a:t>
            </a:r>
          </a:p>
          <a:p>
            <a:pPr marL="742950" lvl="1" indent="-285750">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language</a:t>
            </a:r>
            <a:r>
              <a:rPr lang="en-IN" sz="1600" dirty="0">
                <a:latin typeface="Times New Roman" panose="02020603050405020304" pitchFamily="18" charset="0"/>
                <a:ea typeface="Calibri" panose="020F0502020204030204" pitchFamily="34" charset="0"/>
                <a:cs typeface="Times New Roman" panose="02020603050405020304" pitchFamily="18" charset="0"/>
              </a:rPr>
              <a:t>: Language of the movie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country</a:t>
            </a:r>
            <a:r>
              <a:rPr lang="en-IN" sz="1600" dirty="0">
                <a:latin typeface="Times New Roman" panose="02020603050405020304" pitchFamily="18" charset="0"/>
                <a:ea typeface="Calibri" panose="020F0502020204030204" pitchFamily="34" charset="0"/>
                <a:cs typeface="Times New Roman" panose="02020603050405020304" pitchFamily="18" charset="0"/>
              </a:rPr>
              <a:t>: Country in which the movie was made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2C68120B-DE71-C5CF-8507-AF1A03C14DA3}"/>
              </a:ext>
            </a:extLst>
          </p:cNvPr>
          <p:cNvSpPr>
            <a:spLocks noGrp="1"/>
          </p:cNvSpPr>
          <p:nvPr>
            <p:ph sz="half" idx="2"/>
          </p:nvPr>
        </p:nvSpPr>
        <p:spPr>
          <a:xfrm>
            <a:off x="5938684" y="1759975"/>
            <a:ext cx="5339520" cy="4281387"/>
          </a:xfrm>
        </p:spPr>
        <p:txBody>
          <a:bodyPr>
            <a:noAutofit/>
          </a:bodyPr>
          <a:lstStyle/>
          <a:p>
            <a:pPr marL="742950" lvl="1" indent="-285750">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content_rating</a:t>
            </a:r>
            <a:r>
              <a:rPr lang="en-IN" sz="1600" dirty="0">
                <a:latin typeface="Times New Roman" panose="02020603050405020304" pitchFamily="18" charset="0"/>
                <a:ea typeface="Calibri" panose="020F0502020204030204" pitchFamily="34" charset="0"/>
                <a:cs typeface="Times New Roman" panose="02020603050405020304" pitchFamily="18" charset="0"/>
              </a:rPr>
              <a:t>: The certificate that the movie got</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budget</a:t>
            </a:r>
            <a:r>
              <a:rPr lang="en-IN" sz="1600" dirty="0">
                <a:latin typeface="Times New Roman" panose="02020603050405020304" pitchFamily="18" charset="0"/>
                <a:ea typeface="Calibri" panose="020F0502020204030204" pitchFamily="34" charset="0"/>
                <a:cs typeface="Times New Roman" panose="02020603050405020304" pitchFamily="18" charset="0"/>
              </a:rPr>
              <a:t>: Budget of the movie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title_year</a:t>
            </a:r>
            <a:r>
              <a:rPr lang="en-IN" sz="1600" dirty="0">
                <a:latin typeface="Times New Roman" panose="02020603050405020304" pitchFamily="18" charset="0"/>
                <a:ea typeface="Calibri" panose="020F0502020204030204" pitchFamily="34" charset="0"/>
                <a:cs typeface="Times New Roman" panose="02020603050405020304" pitchFamily="18" charset="0"/>
              </a:rPr>
              <a:t>: Release year of the movie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actor_2_facebook_likes</a:t>
            </a:r>
            <a:r>
              <a:rPr lang="en-IN" sz="1600" dirty="0">
                <a:latin typeface="Times New Roman" panose="02020603050405020304" pitchFamily="18" charset="0"/>
                <a:ea typeface="Calibri" panose="020F0502020204030204" pitchFamily="34" charset="0"/>
                <a:cs typeface="Times New Roman" panose="02020603050405020304" pitchFamily="18" charset="0"/>
              </a:rPr>
              <a:t>: Number of Facebook likes actor 2 has</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imdb_score</a:t>
            </a:r>
            <a:r>
              <a:rPr lang="en-IN" sz="1600" dirty="0">
                <a:latin typeface="Times New Roman" panose="02020603050405020304" pitchFamily="18" charset="0"/>
                <a:ea typeface="Calibri" panose="020F0502020204030204" pitchFamily="34" charset="0"/>
                <a:cs typeface="Times New Roman" panose="02020603050405020304" pitchFamily="18" charset="0"/>
              </a:rPr>
              <a:t>: IMDB Score of the movie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aspect_ratio</a:t>
            </a:r>
            <a:r>
              <a:rPr lang="en-IN" sz="1600" dirty="0">
                <a:latin typeface="Times New Roman" panose="02020603050405020304" pitchFamily="18" charset="0"/>
                <a:ea typeface="Calibri" panose="020F0502020204030204" pitchFamily="34" charset="0"/>
                <a:cs typeface="Times New Roman" panose="02020603050405020304" pitchFamily="18" charset="0"/>
              </a:rPr>
              <a:t>: The aspect ratio in which the movie was made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pPr>
            <a:r>
              <a:rPr lang="en-IN" sz="1600" b="1" dirty="0" err="1">
                <a:latin typeface="Times New Roman" panose="02020603050405020304" pitchFamily="18" charset="0"/>
                <a:ea typeface="Calibri" panose="020F0502020204030204" pitchFamily="34" charset="0"/>
                <a:cs typeface="Times New Roman" panose="02020603050405020304" pitchFamily="18" charset="0"/>
              </a:rPr>
              <a:t>movie_facebook_likes</a:t>
            </a:r>
            <a:r>
              <a:rPr lang="en-IN" sz="1600" dirty="0">
                <a:latin typeface="Times New Roman" panose="02020603050405020304" pitchFamily="18" charset="0"/>
                <a:ea typeface="Calibri" panose="020F0502020204030204" pitchFamily="34" charset="0"/>
                <a:cs typeface="Times New Roman" panose="02020603050405020304" pitchFamily="18" charset="0"/>
              </a:rPr>
              <a:t>: Number of Facebook likes the movie has</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lvl="1"/>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27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913793" y="353961"/>
            <a:ext cx="10353761" cy="1326321"/>
          </a:xfrm>
        </p:spPr>
        <p:txBody>
          <a:bodyPr>
            <a:normAutofit/>
          </a:bodyPr>
          <a:lstStyle/>
          <a:p>
            <a:pPr algn="ctr"/>
            <a:r>
              <a:rPr lang="en-IN" sz="4400" dirty="0">
                <a:latin typeface="Times New Roman" panose="02020603050405020304" pitchFamily="18" charset="0"/>
                <a:cs typeface="Times New Roman" panose="02020603050405020304" pitchFamily="18" charset="0"/>
              </a:rPr>
              <a:t>DATASET OVERVIEW</a:t>
            </a:r>
          </a:p>
        </p:txBody>
      </p:sp>
      <p:pic>
        <p:nvPicPr>
          <p:cNvPr id="10" name="Picture 9">
            <a:extLst>
              <a:ext uri="{FF2B5EF4-FFF2-40B4-BE49-F238E27FC236}">
                <a16:creationId xmlns:a16="http://schemas.microsoft.com/office/drawing/2014/main" id="{EC9834D2-840C-2C9A-24E2-EDC3893FED50}"/>
              </a:ext>
            </a:extLst>
          </p:cNvPr>
          <p:cNvPicPr>
            <a:picLocks noChangeAspect="1"/>
          </p:cNvPicPr>
          <p:nvPr/>
        </p:nvPicPr>
        <p:blipFill>
          <a:blip r:embed="rId2"/>
          <a:stretch>
            <a:fillRect/>
          </a:stretch>
        </p:blipFill>
        <p:spPr>
          <a:xfrm>
            <a:off x="1321281" y="2209121"/>
            <a:ext cx="4253609" cy="3562413"/>
          </a:xfrm>
          <a:prstGeom prst="rect">
            <a:avLst/>
          </a:prstGeom>
        </p:spPr>
      </p:pic>
      <p:pic>
        <p:nvPicPr>
          <p:cNvPr id="14" name="Picture 13">
            <a:extLst>
              <a:ext uri="{FF2B5EF4-FFF2-40B4-BE49-F238E27FC236}">
                <a16:creationId xmlns:a16="http://schemas.microsoft.com/office/drawing/2014/main" id="{CEF49F0B-4199-C734-61F1-03E5DD618BA3}"/>
              </a:ext>
            </a:extLst>
          </p:cNvPr>
          <p:cNvPicPr>
            <a:picLocks noChangeAspect="1"/>
          </p:cNvPicPr>
          <p:nvPr/>
        </p:nvPicPr>
        <p:blipFill>
          <a:blip r:embed="rId3"/>
          <a:stretch>
            <a:fillRect/>
          </a:stretch>
        </p:blipFill>
        <p:spPr>
          <a:xfrm>
            <a:off x="5864530" y="2209122"/>
            <a:ext cx="4791757" cy="3562412"/>
          </a:xfrm>
          <a:prstGeom prst="rect">
            <a:avLst/>
          </a:prstGeom>
        </p:spPr>
      </p:pic>
    </p:spTree>
    <p:extLst>
      <p:ext uri="{BB962C8B-B14F-4D97-AF65-F5344CB8AC3E}">
        <p14:creationId xmlns:p14="http://schemas.microsoft.com/office/powerpoint/2010/main" val="233505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C67-3718-55C8-1393-01C677C28CEF}"/>
              </a:ext>
            </a:extLst>
          </p:cNvPr>
          <p:cNvSpPr>
            <a:spLocks noGrp="1"/>
          </p:cNvSpPr>
          <p:nvPr>
            <p:ph type="title"/>
          </p:nvPr>
        </p:nvSpPr>
        <p:spPr>
          <a:xfrm>
            <a:off x="677335" y="609600"/>
            <a:ext cx="10837330" cy="1138989"/>
          </a:xfrm>
        </p:spPr>
        <p:txBody>
          <a:bodyPr/>
          <a:lstStyle/>
          <a:p>
            <a:pPr algn="ctr"/>
            <a:r>
              <a:rPr lang="en-IN"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EEB1F8A8-7AF5-AE0F-80D8-5DF5B95CC4C0}"/>
              </a:ext>
            </a:extLst>
          </p:cNvPr>
          <p:cNvSpPr>
            <a:spLocks noGrp="1"/>
          </p:cNvSpPr>
          <p:nvPr>
            <p:ph type="body" idx="1"/>
          </p:nvPr>
        </p:nvSpPr>
        <p:spPr>
          <a:xfrm>
            <a:off x="677334" y="1860884"/>
            <a:ext cx="10837331" cy="626677"/>
          </a:xfrm>
        </p:spPr>
        <p:txBody>
          <a:bodyPr>
            <a:noAutofit/>
          </a:bodyPr>
          <a:lstStyle/>
          <a:p>
            <a:pPr algn="just"/>
            <a:r>
              <a:rPr lang="en-US" dirty="0">
                <a:latin typeface="Times New Roman" panose="02020603050405020304" pitchFamily="18" charset="0"/>
                <a:cs typeface="Times New Roman" panose="02020603050405020304" pitchFamily="18" charset="0"/>
              </a:rPr>
              <a:t>1. Rearranging </a:t>
            </a:r>
            <a:r>
              <a:rPr lang="en-US" dirty="0">
                <a:effectLst/>
                <a:latin typeface="Times New Roman" panose="02020603050405020304" pitchFamily="18" charset="0"/>
                <a:cs typeface="Times New Roman" panose="02020603050405020304" pitchFamily="18" charset="0"/>
              </a:rPr>
              <a:t>columns</a:t>
            </a:r>
            <a:r>
              <a:rPr lang="en-US" dirty="0">
                <a:latin typeface="Times New Roman" panose="02020603050405020304" pitchFamily="18" charset="0"/>
                <a:cs typeface="Times New Roman" panose="02020603050405020304" pitchFamily="18" charset="0"/>
              </a:rPr>
              <a:t> for convenience</a:t>
            </a:r>
          </a:p>
        </p:txBody>
      </p:sp>
      <p:pic>
        <p:nvPicPr>
          <p:cNvPr id="6" name="Picture 5">
            <a:extLst>
              <a:ext uri="{FF2B5EF4-FFF2-40B4-BE49-F238E27FC236}">
                <a16:creationId xmlns:a16="http://schemas.microsoft.com/office/drawing/2014/main" id="{8C90EADD-8A98-62A8-E16C-D9C399AA4DE0}"/>
              </a:ext>
            </a:extLst>
          </p:cNvPr>
          <p:cNvPicPr>
            <a:picLocks noChangeAspect="1"/>
          </p:cNvPicPr>
          <p:nvPr/>
        </p:nvPicPr>
        <p:blipFill>
          <a:blip r:embed="rId2"/>
          <a:stretch>
            <a:fillRect/>
          </a:stretch>
        </p:blipFill>
        <p:spPr>
          <a:xfrm>
            <a:off x="936812" y="2487561"/>
            <a:ext cx="10318374" cy="3878916"/>
          </a:xfrm>
          <a:prstGeom prst="rect">
            <a:avLst/>
          </a:prstGeom>
        </p:spPr>
      </p:pic>
    </p:spTree>
    <p:extLst>
      <p:ext uri="{BB962C8B-B14F-4D97-AF65-F5344CB8AC3E}">
        <p14:creationId xmlns:p14="http://schemas.microsoft.com/office/powerpoint/2010/main" val="2587182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3450</TotalTime>
  <Words>3537</Words>
  <Application>Microsoft Office PowerPoint</Application>
  <PresentationFormat>Widescreen</PresentationFormat>
  <Paragraphs>209</Paragraphs>
  <Slides>60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-apple-system</vt:lpstr>
      <vt:lpstr>Arial</vt:lpstr>
      <vt:lpstr>Bookman Old Style</vt:lpstr>
      <vt:lpstr>Calibri</vt:lpstr>
      <vt:lpstr>Courier New</vt:lpstr>
      <vt:lpstr>Rockwell</vt:lpstr>
      <vt:lpstr>Symbol</vt:lpstr>
      <vt:lpstr>Times New Roman</vt:lpstr>
      <vt:lpstr>Damask</vt:lpstr>
      <vt:lpstr>IMDB MOVIE  ANALYSIS</vt:lpstr>
      <vt:lpstr>PROJECT DESCRIPTION</vt:lpstr>
      <vt:lpstr>APPROACH</vt:lpstr>
      <vt:lpstr>APPROACH</vt:lpstr>
      <vt:lpstr>TECH-STACK USED</vt:lpstr>
      <vt:lpstr>DATASET OVERVIEW</vt:lpstr>
      <vt:lpstr>DATASET OVERVIEW</vt:lpstr>
      <vt:lpstr>DATASET OVERVIEW</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ANALYTICS TASKS</vt:lpstr>
      <vt:lpstr>DATA ANALYTICS TASKS</vt:lpstr>
      <vt:lpstr>DATA ANALYTICS TASKS</vt:lpstr>
      <vt:lpstr>DATA ANALYTICS TASKS</vt:lpstr>
      <vt:lpstr>DATA ANALYTICS TASKS</vt:lpstr>
      <vt:lpstr>DATA ANALYTICS TASKS</vt:lpstr>
      <vt:lpstr>DATA ANALYTICS TASKS</vt:lpstr>
      <vt:lpstr>DATA ANALYTICS TASKS</vt:lpstr>
      <vt:lpstr>DATA ANALYTICS TASKS</vt:lpstr>
      <vt:lpstr>DATA ANALYTICS TASKS</vt:lpstr>
      <vt:lpstr>RESULT</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ansumc123@outlook.com</dc:creator>
  <cp:lastModifiedBy>ansumc123@outlook.com</cp:lastModifiedBy>
  <cp:revision>3</cp:revision>
  <dcterms:created xsi:type="dcterms:W3CDTF">2024-08-25T19:30:48Z</dcterms:created>
  <dcterms:modified xsi:type="dcterms:W3CDTF">2024-09-06T09:34:32Z</dcterms:modified>
</cp:coreProperties>
</file>