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33"/>
  </p:notesMasterIdLst>
  <p:sldIdLst>
    <p:sldId id="256" r:id="rId2"/>
    <p:sldId id="257" r:id="rId3"/>
    <p:sldId id="258" r:id="rId4"/>
    <p:sldId id="259" r:id="rId5"/>
    <p:sldId id="260" r:id="rId6"/>
    <p:sldId id="277" r:id="rId7"/>
    <p:sldId id="262" r:id="rId8"/>
    <p:sldId id="263" r:id="rId9"/>
    <p:sldId id="267" r:id="rId10"/>
    <p:sldId id="300" r:id="rId11"/>
    <p:sldId id="301" r:id="rId12"/>
    <p:sldId id="302" r:id="rId13"/>
    <p:sldId id="303" r:id="rId14"/>
    <p:sldId id="304" r:id="rId15"/>
    <p:sldId id="305" r:id="rId16"/>
    <p:sldId id="306"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C139F-F079-45AC-87B3-452A4411B275}" v="2072" dt="2023-08-09T18:38:01.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76" autoAdjust="0"/>
  </p:normalViewPr>
  <p:slideViewPr>
    <p:cSldViewPr snapToGrid="0">
      <p:cViewPr varScale="1">
        <p:scale>
          <a:sx n="79" d="100"/>
          <a:sy n="79" d="100"/>
        </p:scale>
        <p:origin x="1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36a8501051589a9" providerId="LiveId" clId="{D76CCEA5-4C84-4CED-AB01-C2A9EC6C270C}"/>
    <pc:docChg chg="undo custSel mod addSld delSld modSld sldOrd modMainMaster">
      <pc:chgData name="" userId="636a8501051589a9" providerId="LiveId" clId="{D76CCEA5-4C84-4CED-AB01-C2A9EC6C270C}" dt="2023-08-09T13:18:58.693" v="2195" actId="1076"/>
      <pc:docMkLst>
        <pc:docMk/>
      </pc:docMkLst>
      <pc:sldChg chg="addSp delSp modSp mod setBg setClrOvrMap delDesignElem">
        <pc:chgData name="" userId="636a8501051589a9" providerId="LiveId" clId="{D76CCEA5-4C84-4CED-AB01-C2A9EC6C270C}" dt="2023-08-09T07:50:07.029" v="660"/>
        <pc:sldMkLst>
          <pc:docMk/>
          <pc:sldMk cId="422707783" sldId="256"/>
        </pc:sldMkLst>
        <pc:spChg chg="mod">
          <ac:chgData name="" userId="636a8501051589a9" providerId="LiveId" clId="{D76CCEA5-4C84-4CED-AB01-C2A9EC6C270C}" dt="2023-08-09T07:37:30.731" v="406" actId="26606"/>
          <ac:spMkLst>
            <pc:docMk/>
            <pc:sldMk cId="422707783" sldId="256"/>
            <ac:spMk id="4" creationId="{CA57DB19-894B-4891-9D39-E5FA669C1C87}"/>
          </ac:spMkLst>
        </pc:spChg>
        <pc:spChg chg="add del">
          <ac:chgData name="" userId="636a8501051589a9" providerId="LiveId" clId="{D76CCEA5-4C84-4CED-AB01-C2A9EC6C270C}" dt="2023-08-09T07:15:19.796" v="70"/>
          <ac:spMkLst>
            <pc:docMk/>
            <pc:sldMk cId="422707783" sldId="256"/>
            <ac:spMk id="29" creationId="{313BE87B-D7FD-4BF3-A7BC-511F522528C2}"/>
          </ac:spMkLst>
        </pc:spChg>
        <pc:spChg chg="add del">
          <ac:chgData name="" userId="636a8501051589a9" providerId="LiveId" clId="{D76CCEA5-4C84-4CED-AB01-C2A9EC6C270C}" dt="2023-08-09T07:15:19.796" v="70"/>
          <ac:spMkLst>
            <pc:docMk/>
            <pc:sldMk cId="422707783" sldId="256"/>
            <ac:spMk id="30" creationId="{035A481B-C639-4892-B0EF-4D8373A9B06A}"/>
          </ac:spMkLst>
        </pc:spChg>
        <pc:spChg chg="add del">
          <ac:chgData name="" userId="636a8501051589a9" providerId="LiveId" clId="{D76CCEA5-4C84-4CED-AB01-C2A9EC6C270C}" dt="2023-08-09T07:15:19.796" v="70"/>
          <ac:spMkLst>
            <pc:docMk/>
            <pc:sldMk cId="422707783" sldId="256"/>
            <ac:spMk id="31" creationId="{052BD58B-6284-459E-9FF4-A97F3A569074}"/>
          </ac:spMkLst>
        </pc:spChg>
        <pc:spChg chg="add del">
          <ac:chgData name="" userId="636a8501051589a9" providerId="LiveId" clId="{D76CCEA5-4C84-4CED-AB01-C2A9EC6C270C}" dt="2023-08-09T07:37:15.743" v="404"/>
          <ac:spMkLst>
            <pc:docMk/>
            <pc:sldMk cId="422707783" sldId="256"/>
            <ac:spMk id="34" creationId="{DDCA251B-4F28-43A9-A5FD-47101E24C81F}"/>
          </ac:spMkLst>
        </pc:spChg>
        <pc:spChg chg="add del">
          <ac:chgData name="" userId="636a8501051589a9" providerId="LiveId" clId="{D76CCEA5-4C84-4CED-AB01-C2A9EC6C270C}" dt="2023-08-09T07:37:15.743" v="404"/>
          <ac:spMkLst>
            <pc:docMk/>
            <pc:sldMk cId="422707783" sldId="256"/>
            <ac:spMk id="36" creationId="{27B3E067-68A1-4E6F-8B2A-DF0DC2803F92}"/>
          </ac:spMkLst>
        </pc:spChg>
        <pc:spChg chg="add del">
          <ac:chgData name="" userId="636a8501051589a9" providerId="LiveId" clId="{D76CCEA5-4C84-4CED-AB01-C2A9EC6C270C}" dt="2023-08-09T07:37:15.743" v="404"/>
          <ac:spMkLst>
            <pc:docMk/>
            <pc:sldMk cId="422707783" sldId="256"/>
            <ac:spMk id="38" creationId="{148F0EEF-7B63-4EC4-96D4-6AFBF46B1A58}"/>
          </ac:spMkLst>
        </pc:spChg>
        <pc:spChg chg="add del">
          <ac:chgData name="" userId="636a8501051589a9" providerId="LiveId" clId="{D76CCEA5-4C84-4CED-AB01-C2A9EC6C270C}" dt="2023-08-09T07:37:15.743" v="404"/>
          <ac:spMkLst>
            <pc:docMk/>
            <pc:sldMk cId="422707783" sldId="256"/>
            <ac:spMk id="39" creationId="{4FB5E673-6D85-4457-A048-FD09048DCECA}"/>
          </ac:spMkLst>
        </pc:spChg>
        <pc:spChg chg="add del">
          <ac:chgData name="" userId="636a8501051589a9" providerId="LiveId" clId="{D76CCEA5-4C84-4CED-AB01-C2A9EC6C270C}" dt="2023-08-09T07:15:29.935" v="73" actId="26606"/>
          <ac:spMkLst>
            <pc:docMk/>
            <pc:sldMk cId="422707783" sldId="256"/>
            <ac:spMk id="40" creationId="{F81819F9-8CAC-4A6C-8F06-0482027F9736}"/>
          </ac:spMkLst>
        </pc:spChg>
        <pc:spChg chg="add del">
          <ac:chgData name="" userId="636a8501051589a9" providerId="LiveId" clId="{D76CCEA5-4C84-4CED-AB01-C2A9EC6C270C}" dt="2023-08-09T07:15:29.935" v="73" actId="26606"/>
          <ac:spMkLst>
            <pc:docMk/>
            <pc:sldMk cId="422707783" sldId="256"/>
            <ac:spMk id="41" creationId="{1310EFE2-B91D-47E7-B117-C2A802800A7C}"/>
          </ac:spMkLst>
        </pc:spChg>
        <pc:spChg chg="add del">
          <ac:chgData name="" userId="636a8501051589a9" providerId="LiveId" clId="{D76CCEA5-4C84-4CED-AB01-C2A9EC6C270C}" dt="2023-08-09T07:15:29.935" v="73" actId="26606"/>
          <ac:spMkLst>
            <pc:docMk/>
            <pc:sldMk cId="422707783" sldId="256"/>
            <ac:spMk id="42" creationId="{4A98CC08-AEC2-4E8F-8F52-0F5C6372DB4F}"/>
          </ac:spMkLst>
        </pc:spChg>
        <pc:spChg chg="add del">
          <ac:chgData name="" userId="636a8501051589a9" providerId="LiveId" clId="{D76CCEA5-4C84-4CED-AB01-C2A9EC6C270C}" dt="2023-08-09T07:38:36.773" v="416"/>
          <ac:spMkLst>
            <pc:docMk/>
            <pc:sldMk cId="422707783" sldId="256"/>
            <ac:spMk id="45" creationId="{577D6B2E-37A3-429E-A37C-F30ED6487282}"/>
          </ac:spMkLst>
        </pc:spChg>
        <pc:spChg chg="add del">
          <ac:chgData name="" userId="636a8501051589a9" providerId="LiveId" clId="{D76CCEA5-4C84-4CED-AB01-C2A9EC6C270C}" dt="2023-08-09T07:38:36.773" v="416"/>
          <ac:spMkLst>
            <pc:docMk/>
            <pc:sldMk cId="422707783" sldId="256"/>
            <ac:spMk id="46" creationId="{5CEAD642-85CF-4750-8432-7C80C901F001}"/>
          </ac:spMkLst>
        </pc:spChg>
        <pc:spChg chg="add del">
          <ac:chgData name="" userId="636a8501051589a9" providerId="LiveId" clId="{D76CCEA5-4C84-4CED-AB01-C2A9EC6C270C}" dt="2023-08-09T07:38:36.773" v="416"/>
          <ac:spMkLst>
            <pc:docMk/>
            <pc:sldMk cId="422707783" sldId="256"/>
            <ac:spMk id="47" creationId="{FA33EEAE-15D5-4119-8C1E-89D943F911EF}"/>
          </ac:spMkLst>
        </pc:spChg>
        <pc:spChg chg="add del">
          <ac:chgData name="" userId="636a8501051589a9" providerId="LiveId" clId="{D76CCEA5-4C84-4CED-AB01-C2A9EC6C270C}" dt="2023-08-09T07:38:36.773" v="416"/>
          <ac:spMkLst>
            <pc:docMk/>
            <pc:sldMk cId="422707783" sldId="256"/>
            <ac:spMk id="48" creationId="{730D8B3B-9B80-4025-B934-26DC7D7CD231}"/>
          </ac:spMkLst>
        </pc:spChg>
        <pc:spChg chg="add del">
          <ac:chgData name="" userId="636a8501051589a9" providerId="LiveId" clId="{D76CCEA5-4C84-4CED-AB01-C2A9EC6C270C}" dt="2023-08-09T07:38:36.773" v="416"/>
          <ac:spMkLst>
            <pc:docMk/>
            <pc:sldMk cId="422707783" sldId="256"/>
            <ac:spMk id="49" creationId="{1064D5D5-227B-4F66-9AEA-46F570E793BD}"/>
          </ac:spMkLst>
        </pc:spChg>
        <pc:spChg chg="add del">
          <ac:chgData name="" userId="636a8501051589a9" providerId="LiveId" clId="{D76CCEA5-4C84-4CED-AB01-C2A9EC6C270C}" dt="2023-08-09T07:38:36.773" v="416"/>
          <ac:spMkLst>
            <pc:docMk/>
            <pc:sldMk cId="422707783" sldId="256"/>
            <ac:spMk id="50" creationId="{646B67A4-D328-4747-A82B-65E84FA46368}"/>
          </ac:spMkLst>
        </pc:spChg>
        <pc:spChg chg="add del">
          <ac:chgData name="" userId="636a8501051589a9" providerId="LiveId" clId="{D76CCEA5-4C84-4CED-AB01-C2A9EC6C270C}" dt="2023-08-09T07:38:36.773" v="416"/>
          <ac:spMkLst>
            <pc:docMk/>
            <pc:sldMk cId="422707783" sldId="256"/>
            <ac:spMk id="51" creationId="{B5A1B09C-1565-46F8-B70F-621C5EB48A09}"/>
          </ac:spMkLst>
        </pc:spChg>
        <pc:spChg chg="add del">
          <ac:chgData name="" userId="636a8501051589a9" providerId="LiveId" clId="{D76CCEA5-4C84-4CED-AB01-C2A9EC6C270C}" dt="2023-08-09T07:38:36.773" v="416"/>
          <ac:spMkLst>
            <pc:docMk/>
            <pc:sldMk cId="422707783" sldId="256"/>
            <ac:spMk id="52" creationId="{8C516CC8-80AC-446C-A56E-9F54B7210402}"/>
          </ac:spMkLst>
        </pc:spChg>
        <pc:spChg chg="add del">
          <ac:chgData name="" userId="636a8501051589a9" providerId="LiveId" clId="{D76CCEA5-4C84-4CED-AB01-C2A9EC6C270C}" dt="2023-08-09T07:35:17.023" v="388"/>
          <ac:spMkLst>
            <pc:docMk/>
            <pc:sldMk cId="422707783" sldId="256"/>
            <ac:spMk id="67" creationId="{57ABABA7-0420-4200-9B65-1C1967CE9373}"/>
          </ac:spMkLst>
        </pc:spChg>
        <pc:spChg chg="add del">
          <ac:chgData name="" userId="636a8501051589a9" providerId="LiveId" clId="{D76CCEA5-4C84-4CED-AB01-C2A9EC6C270C}" dt="2023-08-09T07:35:17.023" v="388"/>
          <ac:spMkLst>
            <pc:docMk/>
            <pc:sldMk cId="422707783" sldId="256"/>
            <ac:spMk id="81" creationId="{1E86F813-D67B-409D-AA77-FA8878C28E40}"/>
          </ac:spMkLst>
        </pc:spChg>
        <pc:spChg chg="add del">
          <ac:chgData name="" userId="636a8501051589a9" providerId="LiveId" clId="{D76CCEA5-4C84-4CED-AB01-C2A9EC6C270C}" dt="2023-08-09T07:35:17.023" v="388"/>
          <ac:spMkLst>
            <pc:docMk/>
            <pc:sldMk cId="422707783" sldId="256"/>
            <ac:spMk id="82" creationId="{1F0BB6E0-44F4-4938-8070-5992040BD1D5}"/>
          </ac:spMkLst>
        </pc:spChg>
        <pc:grpChg chg="add del">
          <ac:chgData name="" userId="636a8501051589a9" providerId="LiveId" clId="{D76CCEA5-4C84-4CED-AB01-C2A9EC6C270C}" dt="2023-08-09T07:15:19.796" v="70"/>
          <ac:grpSpMkLst>
            <pc:docMk/>
            <pc:sldMk cId="422707783" sldId="256"/>
            <ac:grpSpMk id="32" creationId="{AE589C21-CEDE-4D90-AC85-6E43B68D1316}"/>
          </ac:grpSpMkLst>
        </pc:grpChg>
        <pc:grpChg chg="add del">
          <ac:chgData name="" userId="636a8501051589a9" providerId="LiveId" clId="{D76CCEA5-4C84-4CED-AB01-C2A9EC6C270C}" dt="2023-08-09T07:15:29.935" v="73" actId="26606"/>
          <ac:grpSpMkLst>
            <pc:docMk/>
            <pc:sldMk cId="422707783" sldId="256"/>
            <ac:grpSpMk id="44" creationId="{5D1545E6-EB3C-4478-A661-A2CA963F129C}"/>
          </ac:grpSpMkLst>
        </pc:grpChg>
        <pc:grpChg chg="add del">
          <ac:chgData name="" userId="636a8501051589a9" providerId="LiveId" clId="{D76CCEA5-4C84-4CED-AB01-C2A9EC6C270C}" dt="2023-08-09T07:15:29.935" v="73" actId="26606"/>
          <ac:grpSpMkLst>
            <pc:docMk/>
            <pc:sldMk cId="422707783" sldId="256"/>
            <ac:grpSpMk id="57" creationId="{40A75861-F6C5-44A9-B161-B03701CBDE0C}"/>
          </ac:grpSpMkLst>
        </pc:grpChg>
        <pc:grpChg chg="add del">
          <ac:chgData name="" userId="636a8501051589a9" providerId="LiveId" clId="{D76CCEA5-4C84-4CED-AB01-C2A9EC6C270C}" dt="2023-08-09T07:35:17.023" v="388"/>
          <ac:grpSpMkLst>
            <pc:docMk/>
            <pc:sldMk cId="422707783" sldId="256"/>
            <ac:grpSpMk id="68" creationId="{46F1E992-B14A-4FD5-8E41-E19C83492C2A}"/>
          </ac:grpSpMkLst>
        </pc:grpChg>
      </pc:sldChg>
      <pc:sldChg chg="addSp delSp modSp mod modTransition setBg delDesignElem">
        <pc:chgData name="" userId="636a8501051589a9" providerId="LiveId" clId="{D76CCEA5-4C84-4CED-AB01-C2A9EC6C270C}" dt="2023-08-09T09:57:27.310" v="1339"/>
        <pc:sldMkLst>
          <pc:docMk/>
          <pc:sldMk cId="2130503391" sldId="257"/>
        </pc:sldMkLst>
        <pc:spChg chg="add del">
          <ac:chgData name="" userId="636a8501051589a9" providerId="LiveId" clId="{D76CCEA5-4C84-4CED-AB01-C2A9EC6C270C}" dt="2023-08-09T07:14:27.754" v="62" actId="26606"/>
          <ac:spMkLst>
            <pc:docMk/>
            <pc:sldMk cId="2130503391" sldId="257"/>
            <ac:spMk id="16" creationId="{5C6ACA56-9AD4-4EE6-8F38-8C18968ACE5C}"/>
          </ac:spMkLst>
        </pc:spChg>
        <pc:spChg chg="add del">
          <ac:chgData name="" userId="636a8501051589a9" providerId="LiveId" clId="{D76CCEA5-4C84-4CED-AB01-C2A9EC6C270C}" dt="2023-08-09T07:14:27.754" v="62" actId="26606"/>
          <ac:spMkLst>
            <pc:docMk/>
            <pc:sldMk cId="2130503391" sldId="257"/>
            <ac:spMk id="18" creationId="{BE655210-4EEB-44D9-B394-6FB4139BFC1E}"/>
          </ac:spMkLst>
        </pc:spChg>
        <pc:spChg chg="add del">
          <ac:chgData name="" userId="636a8501051589a9" providerId="LiveId" clId="{D76CCEA5-4C84-4CED-AB01-C2A9EC6C270C}" dt="2023-08-09T07:15:19.796" v="70"/>
          <ac:spMkLst>
            <pc:docMk/>
            <pc:sldMk cId="2130503391" sldId="257"/>
            <ac:spMk id="35" creationId="{9A212F8F-D812-4A16-BE82-F3500DE32174}"/>
          </ac:spMkLst>
        </pc:spChg>
        <pc:spChg chg="add del">
          <ac:chgData name="" userId="636a8501051589a9" providerId="LiveId" clId="{D76CCEA5-4C84-4CED-AB01-C2A9EC6C270C}" dt="2023-08-09T07:15:19.796" v="70"/>
          <ac:spMkLst>
            <pc:docMk/>
            <pc:sldMk cId="2130503391" sldId="257"/>
            <ac:spMk id="37" creationId="{D2CF1D1B-04ED-443D-A9FE-68BF8859BDD6}"/>
          </ac:spMkLst>
        </pc:spChg>
        <pc:spChg chg="add del">
          <ac:chgData name="" userId="636a8501051589a9" providerId="LiveId" clId="{D76CCEA5-4C84-4CED-AB01-C2A9EC6C270C}" dt="2023-08-09T07:35:17.023" v="388"/>
          <ac:spMkLst>
            <pc:docMk/>
            <pc:sldMk cId="2130503391" sldId="257"/>
            <ac:spMk id="39" creationId="{C70EF50A-66E6-460A-8AF9-47A10D0D999C}"/>
          </ac:spMkLst>
        </pc:spChg>
        <pc:spChg chg="add del">
          <ac:chgData name="" userId="636a8501051589a9" providerId="LiveId" clId="{D76CCEA5-4C84-4CED-AB01-C2A9EC6C270C}" dt="2023-08-09T07:35:17.023" v="388"/>
          <ac:spMkLst>
            <pc:docMk/>
            <pc:sldMk cId="2130503391" sldId="257"/>
            <ac:spMk id="45" creationId="{A1DE0485-65C8-4D95-9B34-C55884FC2780}"/>
          </ac:spMkLst>
        </pc:spChg>
        <pc:spChg chg="add del">
          <ac:chgData name="" userId="636a8501051589a9" providerId="LiveId" clId="{D76CCEA5-4C84-4CED-AB01-C2A9EC6C270C}" dt="2023-08-09T07:35:17.023" v="388"/>
          <ac:spMkLst>
            <pc:docMk/>
            <pc:sldMk cId="2130503391" sldId="257"/>
            <ac:spMk id="62" creationId="{71B30B18-D920-4E3E-B931-1F310244C1B8}"/>
          </ac:spMkLst>
        </pc:spChg>
        <pc:spChg chg="add del">
          <ac:chgData name="" userId="636a8501051589a9" providerId="LiveId" clId="{D76CCEA5-4C84-4CED-AB01-C2A9EC6C270C}" dt="2023-08-09T07:35:17.023" v="388"/>
          <ac:spMkLst>
            <pc:docMk/>
            <pc:sldMk cId="2130503391" sldId="257"/>
            <ac:spMk id="63" creationId="{8E612726-6AD2-4BFC-B44A-BA092E156CC7}"/>
          </ac:spMkLst>
        </pc:spChg>
        <pc:spChg chg="add del">
          <ac:chgData name="" userId="636a8501051589a9" providerId="LiveId" clId="{D76CCEA5-4C84-4CED-AB01-C2A9EC6C270C}" dt="2023-08-09T07:35:17.023" v="388"/>
          <ac:spMkLst>
            <pc:docMk/>
            <pc:sldMk cId="2130503391" sldId="257"/>
            <ac:spMk id="64" creationId="{884B9C2C-FD52-48EF-8BDE-720C5030FE99}"/>
          </ac:spMkLst>
        </pc:spChg>
        <pc:spChg chg="add del">
          <ac:chgData name="" userId="636a8501051589a9" providerId="LiveId" clId="{D76CCEA5-4C84-4CED-AB01-C2A9EC6C270C}" dt="2023-08-09T07:35:41.529" v="392" actId="26606"/>
          <ac:spMkLst>
            <pc:docMk/>
            <pc:sldMk cId="2130503391" sldId="257"/>
            <ac:spMk id="67" creationId="{DA1DAC79-DDBA-4382-9D43-6E5F685BE5FB}"/>
          </ac:spMkLst>
        </pc:spChg>
        <pc:spChg chg="add del">
          <ac:chgData name="" userId="636a8501051589a9" providerId="LiveId" clId="{D76CCEA5-4C84-4CED-AB01-C2A9EC6C270C}" dt="2023-08-09T07:35:41.529" v="392" actId="26606"/>
          <ac:spMkLst>
            <pc:docMk/>
            <pc:sldMk cId="2130503391" sldId="257"/>
            <ac:spMk id="71" creationId="{6AACA73D-178F-4CFC-99E3-9F4FCBBDBA83}"/>
          </ac:spMkLst>
        </pc:spChg>
        <pc:spChg chg="add del">
          <ac:chgData name="" userId="636a8501051589a9" providerId="LiveId" clId="{D76CCEA5-4C84-4CED-AB01-C2A9EC6C270C}" dt="2023-08-09T07:35:41.529" v="392" actId="26606"/>
          <ac:spMkLst>
            <pc:docMk/>
            <pc:sldMk cId="2130503391" sldId="257"/>
            <ac:spMk id="72" creationId="{7B0A5210-2F29-4D85-A400-9C79B13FC1AA}"/>
          </ac:spMkLst>
        </pc:spChg>
        <pc:spChg chg="add del">
          <ac:chgData name="" userId="636a8501051589a9" providerId="LiveId" clId="{D76CCEA5-4C84-4CED-AB01-C2A9EC6C270C}" dt="2023-08-09T07:35:41.529" v="392" actId="26606"/>
          <ac:spMkLst>
            <pc:docMk/>
            <pc:sldMk cId="2130503391" sldId="257"/>
            <ac:spMk id="73" creationId="{B0611BBE-2B4A-4DA2-B8A9-CD877B87624A}"/>
          </ac:spMkLst>
        </pc:spChg>
        <pc:spChg chg="add del">
          <ac:chgData name="" userId="636a8501051589a9" providerId="LiveId" clId="{D76CCEA5-4C84-4CED-AB01-C2A9EC6C270C}" dt="2023-08-09T07:35:41.529" v="392" actId="26606"/>
          <ac:spMkLst>
            <pc:docMk/>
            <pc:sldMk cId="2130503391" sldId="257"/>
            <ac:spMk id="74" creationId="{91091950-5655-45D2-858E-FE8CBE07CAD4}"/>
          </ac:spMkLst>
        </pc:spChg>
        <pc:spChg chg="add del">
          <ac:chgData name="" userId="636a8501051589a9" providerId="LiveId" clId="{D76CCEA5-4C84-4CED-AB01-C2A9EC6C270C}" dt="2023-08-09T07:38:36.773" v="416"/>
          <ac:spMkLst>
            <pc:docMk/>
            <pc:sldMk cId="2130503391" sldId="257"/>
            <ac:spMk id="75" creationId="{AB8C311F-7253-4AED-9701-7FC0708C41C7}"/>
          </ac:spMkLst>
        </pc:spChg>
        <pc:spChg chg="add del">
          <ac:chgData name="" userId="636a8501051589a9" providerId="LiveId" clId="{D76CCEA5-4C84-4CED-AB01-C2A9EC6C270C}" dt="2023-08-09T07:35:44.248" v="394" actId="26606"/>
          <ac:spMkLst>
            <pc:docMk/>
            <pc:sldMk cId="2130503391" sldId="257"/>
            <ac:spMk id="78" creationId="{AEBE9F1A-B38D-446E-83AE-14B17CE77FF2}"/>
          </ac:spMkLst>
        </pc:spChg>
        <pc:spChg chg="add del">
          <ac:chgData name="" userId="636a8501051589a9" providerId="LiveId" clId="{D76CCEA5-4C84-4CED-AB01-C2A9EC6C270C}" dt="2023-08-09T07:35:44.248" v="394" actId="26606"/>
          <ac:spMkLst>
            <pc:docMk/>
            <pc:sldMk cId="2130503391" sldId="257"/>
            <ac:spMk id="81" creationId="{5E3EB826-A471-488F-9E8A-D65528A3C0CA}"/>
          </ac:spMkLst>
        </pc:spChg>
        <pc:spChg chg="add del">
          <ac:chgData name="" userId="636a8501051589a9" providerId="LiveId" clId="{D76CCEA5-4C84-4CED-AB01-C2A9EC6C270C}" dt="2023-08-09T07:35:44.248" v="394" actId="26606"/>
          <ac:spMkLst>
            <pc:docMk/>
            <pc:sldMk cId="2130503391" sldId="257"/>
            <ac:spMk id="82" creationId="{B0487C8F-7D6C-4EAF-A9A5-45D8E94FC2C9}"/>
          </ac:spMkLst>
        </pc:spChg>
        <pc:spChg chg="add del">
          <ac:chgData name="" userId="636a8501051589a9" providerId="LiveId" clId="{D76CCEA5-4C84-4CED-AB01-C2A9EC6C270C}" dt="2023-08-09T07:35:44.248" v="394" actId="26606"/>
          <ac:spMkLst>
            <pc:docMk/>
            <pc:sldMk cId="2130503391" sldId="257"/>
            <ac:spMk id="84" creationId="{1578DA0F-394A-417D-892B-8253831A2587}"/>
          </ac:spMkLst>
        </pc:spChg>
        <pc:spChg chg="add del">
          <ac:chgData name="" userId="636a8501051589a9" providerId="LiveId" clId="{D76CCEA5-4C84-4CED-AB01-C2A9EC6C270C}" dt="2023-08-09T07:38:36.773" v="416"/>
          <ac:spMkLst>
            <pc:docMk/>
            <pc:sldMk cId="2130503391" sldId="257"/>
            <ac:spMk id="85" creationId="{E2384209-CB15-4CDF-9D31-C44FD9A3F20D}"/>
          </ac:spMkLst>
        </pc:spChg>
        <pc:spChg chg="add del">
          <ac:chgData name="" userId="636a8501051589a9" providerId="LiveId" clId="{D76CCEA5-4C84-4CED-AB01-C2A9EC6C270C}" dt="2023-08-09T07:35:46.831" v="396" actId="26606"/>
          <ac:spMkLst>
            <pc:docMk/>
            <pc:sldMk cId="2130503391" sldId="257"/>
            <ac:spMk id="88" creationId="{DA1DAC79-DDBA-4382-9D43-6E5F685BE5FB}"/>
          </ac:spMkLst>
        </pc:spChg>
        <pc:spChg chg="add del">
          <ac:chgData name="" userId="636a8501051589a9" providerId="LiveId" clId="{D76CCEA5-4C84-4CED-AB01-C2A9EC6C270C}" dt="2023-08-09T07:35:46.831" v="396" actId="26606"/>
          <ac:spMkLst>
            <pc:docMk/>
            <pc:sldMk cId="2130503391" sldId="257"/>
            <ac:spMk id="91" creationId="{6AACA73D-178F-4CFC-99E3-9F4FCBBDBA83}"/>
          </ac:spMkLst>
        </pc:spChg>
        <pc:spChg chg="add del">
          <ac:chgData name="" userId="636a8501051589a9" providerId="LiveId" clId="{D76CCEA5-4C84-4CED-AB01-C2A9EC6C270C}" dt="2023-08-09T07:35:46.831" v="396" actId="26606"/>
          <ac:spMkLst>
            <pc:docMk/>
            <pc:sldMk cId="2130503391" sldId="257"/>
            <ac:spMk id="92" creationId="{D3031615-4E70-4AA1-B27C-F56E25379C5E}"/>
          </ac:spMkLst>
        </pc:spChg>
        <pc:spChg chg="add del">
          <ac:chgData name="" userId="636a8501051589a9" providerId="LiveId" clId="{D76CCEA5-4C84-4CED-AB01-C2A9EC6C270C}" dt="2023-08-09T07:35:46.831" v="396" actId="26606"/>
          <ac:spMkLst>
            <pc:docMk/>
            <pc:sldMk cId="2130503391" sldId="257"/>
            <ac:spMk id="93" creationId="{32386D96-DF72-4275-B766-E00CBBFB0F2A}"/>
          </ac:spMkLst>
        </pc:spChg>
        <pc:spChg chg="add del">
          <ac:chgData name="" userId="636a8501051589a9" providerId="LiveId" clId="{D76CCEA5-4C84-4CED-AB01-C2A9EC6C270C}" dt="2023-08-09T07:38:36.773" v="416"/>
          <ac:spMkLst>
            <pc:docMk/>
            <pc:sldMk cId="2130503391" sldId="257"/>
            <ac:spMk id="94" creationId="{2633B3B5-CC90-43F0-8714-D31D1F3F0209}"/>
          </ac:spMkLst>
        </pc:spChg>
        <pc:spChg chg="add del">
          <ac:chgData name="" userId="636a8501051589a9" providerId="LiveId" clId="{D76CCEA5-4C84-4CED-AB01-C2A9EC6C270C}" dt="2023-08-09T07:29:40.220" v="136" actId="26606"/>
          <ac:spMkLst>
            <pc:docMk/>
            <pc:sldMk cId="2130503391" sldId="257"/>
            <ac:spMk id="97" creationId="{71B30B18-D920-4E3E-B931-1F310244C1B8}"/>
          </ac:spMkLst>
        </pc:spChg>
        <pc:spChg chg="add del">
          <ac:chgData name="" userId="636a8501051589a9" providerId="LiveId" clId="{D76CCEA5-4C84-4CED-AB01-C2A9EC6C270C}" dt="2023-08-09T07:36:01.112" v="401" actId="26606"/>
          <ac:spMkLst>
            <pc:docMk/>
            <pc:sldMk cId="2130503391" sldId="257"/>
            <ac:spMk id="98" creationId="{AEBE9F1A-B38D-446E-83AE-14B17CE77FF2}"/>
          </ac:spMkLst>
        </pc:spChg>
        <pc:spChg chg="add del">
          <ac:chgData name="" userId="636a8501051589a9" providerId="LiveId" clId="{D76CCEA5-4C84-4CED-AB01-C2A9EC6C270C}" dt="2023-08-09T07:29:40.220" v="136" actId="26606"/>
          <ac:spMkLst>
            <pc:docMk/>
            <pc:sldMk cId="2130503391" sldId="257"/>
            <ac:spMk id="99" creationId="{C70EF50A-66E6-460A-8AF9-47A10D0D999C}"/>
          </ac:spMkLst>
        </pc:spChg>
        <pc:spChg chg="add del">
          <ac:chgData name="" userId="636a8501051589a9" providerId="LiveId" clId="{D76CCEA5-4C84-4CED-AB01-C2A9EC6C270C}" dt="2023-08-09T07:29:40.220" v="136" actId="26606"/>
          <ac:spMkLst>
            <pc:docMk/>
            <pc:sldMk cId="2130503391" sldId="257"/>
            <ac:spMk id="101" creationId="{8E612726-6AD2-4BFC-B44A-BA092E156CC7}"/>
          </ac:spMkLst>
        </pc:spChg>
        <pc:spChg chg="add del">
          <ac:chgData name="" userId="636a8501051589a9" providerId="LiveId" clId="{D76CCEA5-4C84-4CED-AB01-C2A9EC6C270C}" dt="2023-08-09T07:29:40.220" v="136" actId="26606"/>
          <ac:spMkLst>
            <pc:docMk/>
            <pc:sldMk cId="2130503391" sldId="257"/>
            <ac:spMk id="103" creationId="{884B9C2C-FD52-48EF-8BDE-720C5030FE99}"/>
          </ac:spMkLst>
        </pc:spChg>
        <pc:spChg chg="add del">
          <ac:chgData name="" userId="636a8501051589a9" providerId="LiveId" clId="{D76CCEA5-4C84-4CED-AB01-C2A9EC6C270C}" dt="2023-08-09T07:36:01.112" v="401" actId="26606"/>
          <ac:spMkLst>
            <pc:docMk/>
            <pc:sldMk cId="2130503391" sldId="257"/>
            <ac:spMk id="104" creationId="{5E3EB826-A471-488F-9E8A-D65528A3C0CA}"/>
          </ac:spMkLst>
        </pc:spChg>
        <pc:spChg chg="add del">
          <ac:chgData name="" userId="636a8501051589a9" providerId="LiveId" clId="{D76CCEA5-4C84-4CED-AB01-C2A9EC6C270C}" dt="2023-08-09T07:29:40.220" v="136" actId="26606"/>
          <ac:spMkLst>
            <pc:docMk/>
            <pc:sldMk cId="2130503391" sldId="257"/>
            <ac:spMk id="105" creationId="{A1DE0485-65C8-4D95-9B34-C55884FC2780}"/>
          </ac:spMkLst>
        </pc:spChg>
        <pc:spChg chg="add del">
          <ac:chgData name="" userId="636a8501051589a9" providerId="LiveId" clId="{D76CCEA5-4C84-4CED-AB01-C2A9EC6C270C}" dt="2023-08-09T07:36:01.112" v="401" actId="26606"/>
          <ac:spMkLst>
            <pc:docMk/>
            <pc:sldMk cId="2130503391" sldId="257"/>
            <ac:spMk id="106" creationId="{D85D5AA8-773B-469A-8802-9645A4DC9B7D}"/>
          </ac:spMkLst>
        </pc:spChg>
        <pc:spChg chg="add del">
          <ac:chgData name="" userId="636a8501051589a9" providerId="LiveId" clId="{D76CCEA5-4C84-4CED-AB01-C2A9EC6C270C}" dt="2023-08-09T07:36:01.112" v="401" actId="26606"/>
          <ac:spMkLst>
            <pc:docMk/>
            <pc:sldMk cId="2130503391" sldId="257"/>
            <ac:spMk id="107" creationId="{C75AF42C-C556-454E-B2D3-2C917CB812D5}"/>
          </ac:spMkLst>
        </pc:spChg>
        <pc:spChg chg="add del">
          <ac:chgData name="" userId="636a8501051589a9" providerId="LiveId" clId="{D76CCEA5-4C84-4CED-AB01-C2A9EC6C270C}" dt="2023-08-09T07:38:36.773" v="416"/>
          <ac:spMkLst>
            <pc:docMk/>
            <pc:sldMk cId="2130503391" sldId="257"/>
            <ac:spMk id="108" creationId="{A8D57A06-A426-446D-B02C-A2DC6B62E45E}"/>
          </ac:spMkLst>
        </pc:spChg>
        <pc:spChg chg="add del">
          <ac:chgData name="" userId="636a8501051589a9" providerId="LiveId" clId="{D76CCEA5-4C84-4CED-AB01-C2A9EC6C270C}" dt="2023-08-09T07:37:15.743" v="404"/>
          <ac:spMkLst>
            <pc:docMk/>
            <pc:sldMk cId="2130503391" sldId="257"/>
            <ac:spMk id="116" creationId="{AEBE9F1A-B38D-446E-83AE-14B17CE77FF2}"/>
          </ac:spMkLst>
        </pc:spChg>
        <pc:spChg chg="add del">
          <ac:chgData name="" userId="636a8501051589a9" providerId="LiveId" clId="{D76CCEA5-4C84-4CED-AB01-C2A9EC6C270C}" dt="2023-08-09T07:37:15.743" v="404"/>
          <ac:spMkLst>
            <pc:docMk/>
            <pc:sldMk cId="2130503391" sldId="257"/>
            <ac:spMk id="122" creationId="{5E3EB826-A471-488F-9E8A-D65528A3C0CA}"/>
          </ac:spMkLst>
        </pc:spChg>
        <pc:spChg chg="add del">
          <ac:chgData name="" userId="636a8501051589a9" providerId="LiveId" clId="{D76CCEA5-4C84-4CED-AB01-C2A9EC6C270C}" dt="2023-08-09T07:37:15.743" v="404"/>
          <ac:spMkLst>
            <pc:docMk/>
            <pc:sldMk cId="2130503391" sldId="257"/>
            <ac:spMk id="124" creationId="{DFB3CEA1-88D9-42FB-88ED-1E9807FE6596}"/>
          </ac:spMkLst>
        </pc:spChg>
        <pc:spChg chg="add del">
          <ac:chgData name="" userId="636a8501051589a9" providerId="LiveId" clId="{D76CCEA5-4C84-4CED-AB01-C2A9EC6C270C}" dt="2023-08-09T07:37:15.743" v="404"/>
          <ac:spMkLst>
            <pc:docMk/>
            <pc:sldMk cId="2130503391" sldId="257"/>
            <ac:spMk id="126" creationId="{9A6C928E-4252-4F33-8C34-E50A12A3170B}"/>
          </ac:spMkLst>
        </pc:spChg>
        <pc:grpChg chg="add del">
          <ac:chgData name="" userId="636a8501051589a9" providerId="LiveId" clId="{D76CCEA5-4C84-4CED-AB01-C2A9EC6C270C}" dt="2023-08-09T07:14:27.754" v="62" actId="26606"/>
          <ac:grpSpMkLst>
            <pc:docMk/>
            <pc:sldMk cId="2130503391" sldId="257"/>
            <ac:grpSpMk id="20" creationId="{2103B461-323C-4912-BFFD-C37582662085}"/>
          </ac:grpSpMkLst>
        </pc:grpChg>
        <pc:grpChg chg="add del">
          <ac:chgData name="" userId="636a8501051589a9" providerId="LiveId" clId="{D76CCEA5-4C84-4CED-AB01-C2A9EC6C270C}" dt="2023-08-09T07:35:17.023" v="388"/>
          <ac:grpSpMkLst>
            <pc:docMk/>
            <pc:sldMk cId="2130503391" sldId="257"/>
            <ac:grpSpMk id="22" creationId="{259C671B-1B22-4141-A9C0-2E7941FDA7C2}"/>
          </ac:grpSpMkLst>
        </pc:grpChg>
        <pc:grpChg chg="add del">
          <ac:chgData name="" userId="636a8501051589a9" providerId="LiveId" clId="{D76CCEA5-4C84-4CED-AB01-C2A9EC6C270C}" dt="2023-08-09T07:35:17.023" v="388"/>
          <ac:grpSpMkLst>
            <pc:docMk/>
            <pc:sldMk cId="2130503391" sldId="257"/>
            <ac:grpSpMk id="23" creationId="{1D56A4CE-A3F4-4CFF-9A65-C029AC17B7CF}"/>
          </ac:grpSpMkLst>
        </pc:grpChg>
        <pc:grpChg chg="add del">
          <ac:chgData name="" userId="636a8501051589a9" providerId="LiveId" clId="{D76CCEA5-4C84-4CED-AB01-C2A9EC6C270C}" dt="2023-08-09T07:15:19.796" v="70"/>
          <ac:grpSpMkLst>
            <pc:docMk/>
            <pc:sldMk cId="2130503391" sldId="257"/>
            <ac:grpSpMk id="27" creationId="{2103B461-323C-4912-BFFD-C37582662085}"/>
          </ac:grpSpMkLst>
        </pc:grpChg>
        <pc:grpChg chg="add del">
          <ac:chgData name="" userId="636a8501051589a9" providerId="LiveId" clId="{D76CCEA5-4C84-4CED-AB01-C2A9EC6C270C}" dt="2023-08-09T07:29:40.220" v="136" actId="26606"/>
          <ac:grpSpMkLst>
            <pc:docMk/>
            <pc:sldMk cId="2130503391" sldId="257"/>
            <ac:grpSpMk id="69" creationId="{259C671B-1B22-4141-A9C0-2E7941FDA7C2}"/>
          </ac:grpSpMkLst>
        </pc:grpChg>
        <pc:grpChg chg="add del">
          <ac:chgData name="" userId="636a8501051589a9" providerId="LiveId" clId="{D76CCEA5-4C84-4CED-AB01-C2A9EC6C270C}" dt="2023-08-09T07:29:40.220" v="136" actId="26606"/>
          <ac:grpSpMkLst>
            <pc:docMk/>
            <pc:sldMk cId="2130503391" sldId="257"/>
            <ac:grpSpMk id="83" creationId="{1D56A4CE-A3F4-4CFF-9A65-C029AC17B7CF}"/>
          </ac:grpSpMkLst>
        </pc:grpChg>
        <pc:picChg chg="del mod">
          <ac:chgData name="" userId="636a8501051589a9" providerId="LiveId" clId="{D76CCEA5-4C84-4CED-AB01-C2A9EC6C270C}" dt="2023-08-09T07:27:40.445" v="131" actId="478"/>
          <ac:picMkLst>
            <pc:docMk/>
            <pc:sldMk cId="2130503391" sldId="257"/>
            <ac:picMk id="4" creationId="{EF938EB4-CBBF-48A1-B333-37AE54A2B6A4}"/>
          </ac:picMkLst>
        </pc:picChg>
        <pc:picChg chg="add mod">
          <ac:chgData name="" userId="636a8501051589a9" providerId="LiveId" clId="{D76CCEA5-4C84-4CED-AB01-C2A9EC6C270C}" dt="2023-08-09T07:37:56.361" v="411" actId="14100"/>
          <ac:picMkLst>
            <pc:docMk/>
            <pc:sldMk cId="2130503391" sldId="257"/>
            <ac:picMk id="5" creationId="{FED07F4F-9D7C-4806-88CB-4CD9D113AFD8}"/>
          </ac:picMkLst>
        </pc:picChg>
        <pc:picChg chg="add del">
          <ac:chgData name="" userId="636a8501051589a9" providerId="LiveId" clId="{D76CCEA5-4C84-4CED-AB01-C2A9EC6C270C}" dt="2023-08-09T07:35:41.529" v="392" actId="26606"/>
          <ac:picMkLst>
            <pc:docMk/>
            <pc:sldMk cId="2130503391" sldId="257"/>
            <ac:picMk id="65" creationId="{5B89E5C5-A037-45B3-9D37-3658914D4799}"/>
          </ac:picMkLst>
        </pc:picChg>
        <pc:picChg chg="add del">
          <ac:chgData name="" userId="636a8501051589a9" providerId="LiveId" clId="{D76CCEA5-4C84-4CED-AB01-C2A9EC6C270C}" dt="2023-08-09T07:35:41.529" v="392" actId="26606"/>
          <ac:picMkLst>
            <pc:docMk/>
            <pc:sldMk cId="2130503391" sldId="257"/>
            <ac:picMk id="66" creationId="{5ACB93B0-521E-443D-9750-AFCFDDB3E801}"/>
          </ac:picMkLst>
        </pc:picChg>
        <pc:picChg chg="add del">
          <ac:chgData name="" userId="636a8501051589a9" providerId="LiveId" clId="{D76CCEA5-4C84-4CED-AB01-C2A9EC6C270C}" dt="2023-08-09T07:35:41.529" v="392" actId="26606"/>
          <ac:picMkLst>
            <pc:docMk/>
            <pc:sldMk cId="2130503391" sldId="257"/>
            <ac:picMk id="68" creationId="{E0880F10-995F-4F01-A83B-7ECDB7BE7905}"/>
          </ac:picMkLst>
        </pc:picChg>
        <pc:picChg chg="add del">
          <ac:chgData name="" userId="636a8501051589a9" providerId="LiveId" clId="{D76CCEA5-4C84-4CED-AB01-C2A9EC6C270C}" dt="2023-08-09T07:35:41.529" v="392" actId="26606"/>
          <ac:picMkLst>
            <pc:docMk/>
            <pc:sldMk cId="2130503391" sldId="257"/>
            <ac:picMk id="70" creationId="{A2D49266-1F08-40F2-B0E1-1D919DCB5780}"/>
          </ac:picMkLst>
        </pc:picChg>
        <pc:picChg chg="add del">
          <ac:chgData name="" userId="636a8501051589a9" providerId="LiveId" clId="{D76CCEA5-4C84-4CED-AB01-C2A9EC6C270C}" dt="2023-08-09T07:35:44.248" v="394" actId="26606"/>
          <ac:picMkLst>
            <pc:docMk/>
            <pc:sldMk cId="2130503391" sldId="257"/>
            <ac:picMk id="76" creationId="{C9ECDD5C-152A-4CC7-8333-0F367B3A62EA}"/>
          </ac:picMkLst>
        </pc:picChg>
        <pc:picChg chg="add del">
          <ac:chgData name="" userId="636a8501051589a9" providerId="LiveId" clId="{D76CCEA5-4C84-4CED-AB01-C2A9EC6C270C}" dt="2023-08-09T07:35:44.248" v="394" actId="26606"/>
          <ac:picMkLst>
            <pc:docMk/>
            <pc:sldMk cId="2130503391" sldId="257"/>
            <ac:picMk id="77" creationId="{7F5C92A3-369B-43F3-BDCE-E560B1B0EC89}"/>
          </ac:picMkLst>
        </pc:picChg>
        <pc:picChg chg="add del">
          <ac:chgData name="" userId="636a8501051589a9" providerId="LiveId" clId="{D76CCEA5-4C84-4CED-AB01-C2A9EC6C270C}" dt="2023-08-09T07:35:44.248" v="394" actId="26606"/>
          <ac:picMkLst>
            <pc:docMk/>
            <pc:sldMk cId="2130503391" sldId="257"/>
            <ac:picMk id="79" creationId="{915B5014-A7EC-4BA6-9C83-8840CF81DB28}"/>
          </ac:picMkLst>
        </pc:picChg>
        <pc:picChg chg="add del">
          <ac:chgData name="" userId="636a8501051589a9" providerId="LiveId" clId="{D76CCEA5-4C84-4CED-AB01-C2A9EC6C270C}" dt="2023-08-09T07:35:44.248" v="394" actId="26606"/>
          <ac:picMkLst>
            <pc:docMk/>
            <pc:sldMk cId="2130503391" sldId="257"/>
            <ac:picMk id="80" creationId="{022C43AB-86D7-420D-8AD7-DC0A15FDD0AF}"/>
          </ac:picMkLst>
        </pc:picChg>
        <pc:picChg chg="add del">
          <ac:chgData name="" userId="636a8501051589a9" providerId="LiveId" clId="{D76CCEA5-4C84-4CED-AB01-C2A9EC6C270C}" dt="2023-08-09T07:35:46.831" v="396" actId="26606"/>
          <ac:picMkLst>
            <pc:docMk/>
            <pc:sldMk cId="2130503391" sldId="257"/>
            <ac:picMk id="86" creationId="{5B89E5C5-A037-45B3-9D37-3658914D4799}"/>
          </ac:picMkLst>
        </pc:picChg>
        <pc:picChg chg="add del">
          <ac:chgData name="" userId="636a8501051589a9" providerId="LiveId" clId="{D76CCEA5-4C84-4CED-AB01-C2A9EC6C270C}" dt="2023-08-09T07:35:46.831" v="396" actId="26606"/>
          <ac:picMkLst>
            <pc:docMk/>
            <pc:sldMk cId="2130503391" sldId="257"/>
            <ac:picMk id="87" creationId="{5ACB93B0-521E-443D-9750-AFCFDDB3E801}"/>
          </ac:picMkLst>
        </pc:picChg>
        <pc:picChg chg="add del">
          <ac:chgData name="" userId="636a8501051589a9" providerId="LiveId" clId="{D76CCEA5-4C84-4CED-AB01-C2A9EC6C270C}" dt="2023-08-09T07:35:46.831" v="396" actId="26606"/>
          <ac:picMkLst>
            <pc:docMk/>
            <pc:sldMk cId="2130503391" sldId="257"/>
            <ac:picMk id="89" creationId="{E0880F10-995F-4F01-A83B-7ECDB7BE7905}"/>
          </ac:picMkLst>
        </pc:picChg>
        <pc:picChg chg="add del">
          <ac:chgData name="" userId="636a8501051589a9" providerId="LiveId" clId="{D76CCEA5-4C84-4CED-AB01-C2A9EC6C270C}" dt="2023-08-09T07:35:46.831" v="396" actId="26606"/>
          <ac:picMkLst>
            <pc:docMk/>
            <pc:sldMk cId="2130503391" sldId="257"/>
            <ac:picMk id="90" creationId="{A2D49266-1F08-40F2-B0E1-1D919DCB5780}"/>
          </ac:picMkLst>
        </pc:picChg>
        <pc:picChg chg="add del">
          <ac:chgData name="" userId="636a8501051589a9" providerId="LiveId" clId="{D76CCEA5-4C84-4CED-AB01-C2A9EC6C270C}" dt="2023-08-09T07:36:01.112" v="401" actId="26606"/>
          <ac:picMkLst>
            <pc:docMk/>
            <pc:sldMk cId="2130503391" sldId="257"/>
            <ac:picMk id="95" creationId="{C9ECDD5C-152A-4CC7-8333-0F367B3A62EA}"/>
          </ac:picMkLst>
        </pc:picChg>
        <pc:picChg chg="add del">
          <ac:chgData name="" userId="636a8501051589a9" providerId="LiveId" clId="{D76CCEA5-4C84-4CED-AB01-C2A9EC6C270C}" dt="2023-08-09T07:36:01.112" v="401" actId="26606"/>
          <ac:picMkLst>
            <pc:docMk/>
            <pc:sldMk cId="2130503391" sldId="257"/>
            <ac:picMk id="96" creationId="{7F5C92A3-369B-43F3-BDCE-E560B1B0EC89}"/>
          </ac:picMkLst>
        </pc:picChg>
        <pc:picChg chg="add del">
          <ac:chgData name="" userId="636a8501051589a9" providerId="LiveId" clId="{D76CCEA5-4C84-4CED-AB01-C2A9EC6C270C}" dt="2023-08-09T07:36:01.112" v="401" actId="26606"/>
          <ac:picMkLst>
            <pc:docMk/>
            <pc:sldMk cId="2130503391" sldId="257"/>
            <ac:picMk id="100" creationId="{915B5014-A7EC-4BA6-9C83-8840CF81DB28}"/>
          </ac:picMkLst>
        </pc:picChg>
        <pc:picChg chg="add del">
          <ac:chgData name="" userId="636a8501051589a9" providerId="LiveId" clId="{D76CCEA5-4C84-4CED-AB01-C2A9EC6C270C}" dt="2023-08-09T07:36:01.112" v="401" actId="26606"/>
          <ac:picMkLst>
            <pc:docMk/>
            <pc:sldMk cId="2130503391" sldId="257"/>
            <ac:picMk id="102" creationId="{022C43AB-86D7-420D-8AD7-DC0A15FDD0AF}"/>
          </ac:picMkLst>
        </pc:picChg>
        <pc:picChg chg="add del">
          <ac:chgData name="" userId="636a8501051589a9" providerId="LiveId" clId="{D76CCEA5-4C84-4CED-AB01-C2A9EC6C270C}" dt="2023-08-09T07:37:15.743" v="404"/>
          <ac:picMkLst>
            <pc:docMk/>
            <pc:sldMk cId="2130503391" sldId="257"/>
            <ac:picMk id="112" creationId="{C9ECDD5C-152A-4CC7-8333-0F367B3A62EA}"/>
          </ac:picMkLst>
        </pc:picChg>
        <pc:picChg chg="add del">
          <ac:chgData name="" userId="636a8501051589a9" providerId="LiveId" clId="{D76CCEA5-4C84-4CED-AB01-C2A9EC6C270C}" dt="2023-08-09T07:37:15.743" v="404"/>
          <ac:picMkLst>
            <pc:docMk/>
            <pc:sldMk cId="2130503391" sldId="257"/>
            <ac:picMk id="114" creationId="{7F5C92A3-369B-43F3-BDCE-E560B1B0EC89}"/>
          </ac:picMkLst>
        </pc:picChg>
        <pc:picChg chg="add del">
          <ac:chgData name="" userId="636a8501051589a9" providerId="LiveId" clId="{D76CCEA5-4C84-4CED-AB01-C2A9EC6C270C}" dt="2023-08-09T07:37:15.743" v="404"/>
          <ac:picMkLst>
            <pc:docMk/>
            <pc:sldMk cId="2130503391" sldId="257"/>
            <ac:picMk id="118" creationId="{915B5014-A7EC-4BA6-9C83-8840CF81DB28}"/>
          </ac:picMkLst>
        </pc:picChg>
        <pc:picChg chg="add del">
          <ac:chgData name="" userId="636a8501051589a9" providerId="LiveId" clId="{D76CCEA5-4C84-4CED-AB01-C2A9EC6C270C}" dt="2023-08-09T07:37:15.743" v="404"/>
          <ac:picMkLst>
            <pc:docMk/>
            <pc:sldMk cId="2130503391" sldId="257"/>
            <ac:picMk id="120" creationId="{022C43AB-86D7-420D-8AD7-DC0A15FDD0AF}"/>
          </ac:picMkLst>
        </pc:picChg>
      </pc:sldChg>
      <pc:sldChg chg="addSp delSp modSp setBg">
        <pc:chgData name="" userId="636a8501051589a9" providerId="LiveId" clId="{D76CCEA5-4C84-4CED-AB01-C2A9EC6C270C}" dt="2023-08-09T09:22:44.467" v="1088" actId="2711"/>
        <pc:sldMkLst>
          <pc:docMk/>
          <pc:sldMk cId="408727168" sldId="258"/>
        </pc:sldMkLst>
        <pc:spChg chg="del mod">
          <ac:chgData name="" userId="636a8501051589a9" providerId="LiveId" clId="{D76CCEA5-4C84-4CED-AB01-C2A9EC6C270C}" dt="2023-08-09T07:14:49.252" v="64" actId="26606"/>
          <ac:spMkLst>
            <pc:docMk/>
            <pc:sldMk cId="408727168" sldId="258"/>
            <ac:spMk id="67" creationId="{4CC125C1-E9F8-BA5C-A7C2-ECC899A5A9B3}"/>
          </ac:spMkLst>
        </pc:spChg>
        <pc:graphicFrameChg chg="add mod modGraphic">
          <ac:chgData name="" userId="636a8501051589a9" providerId="LiveId" clId="{D76CCEA5-4C84-4CED-AB01-C2A9EC6C270C}" dt="2023-08-09T09:22:44.467" v="1088" actId="2711"/>
          <ac:graphicFrameMkLst>
            <pc:docMk/>
            <pc:sldMk cId="408727168" sldId="258"/>
            <ac:graphicFrameMk id="70" creationId="{77B0B464-C581-4DDC-ABA8-D1783D068A94}"/>
          </ac:graphicFrameMkLst>
        </pc:graphicFrameChg>
      </pc:sldChg>
      <pc:sldChg chg="addSp delSp modSp mod setBg delDesignElem">
        <pc:chgData name="" userId="636a8501051589a9" providerId="LiveId" clId="{D76CCEA5-4C84-4CED-AB01-C2A9EC6C270C}" dt="2023-08-09T09:22:28.877" v="1086" actId="2711"/>
        <pc:sldMkLst>
          <pc:docMk/>
          <pc:sldMk cId="3085451054" sldId="259"/>
        </pc:sldMkLst>
        <pc:spChg chg="mod">
          <ac:chgData name="" userId="636a8501051589a9" providerId="LiveId" clId="{D76CCEA5-4C84-4CED-AB01-C2A9EC6C270C}" dt="2023-08-09T07:38:28.642" v="412" actId="26606"/>
          <ac:spMkLst>
            <pc:docMk/>
            <pc:sldMk cId="3085451054" sldId="259"/>
            <ac:spMk id="2" creationId="{AA4AAF25-3ED3-46E3-8373-857D0C5353EA}"/>
          </ac:spMkLst>
        </pc:spChg>
        <pc:spChg chg="add del mod">
          <ac:chgData name="" userId="636a8501051589a9" providerId="LiveId" clId="{D76CCEA5-4C84-4CED-AB01-C2A9EC6C270C}" dt="2023-08-09T07:15:13.724" v="67" actId="26606"/>
          <ac:spMkLst>
            <pc:docMk/>
            <pc:sldMk cId="3085451054" sldId="259"/>
            <ac:spMk id="67" creationId="{4CC125C1-E9F8-BA5C-A7C2-ECC899A5A9B3}"/>
          </ac:spMkLst>
        </pc:spChg>
        <pc:spChg chg="add del">
          <ac:chgData name="" userId="636a8501051589a9" providerId="LiveId" clId="{D76CCEA5-4C84-4CED-AB01-C2A9EC6C270C}" dt="2023-08-09T07:38:36.773" v="416"/>
          <ac:spMkLst>
            <pc:docMk/>
            <pc:sldMk cId="3085451054" sldId="259"/>
            <ac:spMk id="75" creationId="{12609869-9E80-471B-A487-A53288E0E791}"/>
          </ac:spMkLst>
        </pc:spChg>
        <pc:spChg chg="add del">
          <ac:chgData name="" userId="636a8501051589a9" providerId="LiveId" clId="{D76CCEA5-4C84-4CED-AB01-C2A9EC6C270C}" dt="2023-08-09T07:38:36.773" v="416"/>
          <ac:spMkLst>
            <pc:docMk/>
            <pc:sldMk cId="3085451054" sldId="259"/>
            <ac:spMk id="77" creationId="{7004738A-9D34-43E8-97D2-CA0EED4F8BE0}"/>
          </ac:spMkLst>
        </pc:spChg>
        <pc:spChg chg="add del">
          <ac:chgData name="" userId="636a8501051589a9" providerId="LiveId" clId="{D76CCEA5-4C84-4CED-AB01-C2A9EC6C270C}" dt="2023-08-09T07:41:32.215" v="438"/>
          <ac:spMkLst>
            <pc:docMk/>
            <pc:sldMk cId="3085451054" sldId="259"/>
            <ac:spMk id="79" creationId="{12609869-9E80-471B-A487-A53288E0E791}"/>
          </ac:spMkLst>
        </pc:spChg>
        <pc:spChg chg="add del">
          <ac:chgData name="" userId="636a8501051589a9" providerId="LiveId" clId="{D76CCEA5-4C84-4CED-AB01-C2A9EC6C270C}" dt="2023-08-09T07:41:32.215" v="438"/>
          <ac:spMkLst>
            <pc:docMk/>
            <pc:sldMk cId="3085451054" sldId="259"/>
            <ac:spMk id="81" creationId="{7004738A-9D34-43E8-97D2-CA0EED4F8BE0}"/>
          </ac:spMkLst>
        </pc:spChg>
        <pc:spChg chg="add del">
          <ac:chgData name="" userId="636a8501051589a9" providerId="LiveId" clId="{D76CCEA5-4C84-4CED-AB01-C2A9EC6C270C}" dt="2023-08-09T07:38:36.773" v="416"/>
          <ac:spMkLst>
            <pc:docMk/>
            <pc:sldMk cId="3085451054" sldId="259"/>
            <ac:spMk id="82" creationId="{B8B8D07F-F13E-443E-BA68-2D26672D76B9}"/>
          </ac:spMkLst>
        </pc:spChg>
        <pc:spChg chg="add del">
          <ac:chgData name="" userId="636a8501051589a9" providerId="LiveId" clId="{D76CCEA5-4C84-4CED-AB01-C2A9EC6C270C}" dt="2023-08-09T07:41:32.215" v="438"/>
          <ac:spMkLst>
            <pc:docMk/>
            <pc:sldMk cId="3085451054" sldId="259"/>
            <ac:spMk id="83" creationId="{B8B8D07F-F13E-443E-BA68-2D26672D76B9}"/>
          </ac:spMkLst>
        </pc:spChg>
        <pc:spChg chg="add del">
          <ac:chgData name="" userId="636a8501051589a9" providerId="LiveId" clId="{D76CCEA5-4C84-4CED-AB01-C2A9EC6C270C}" dt="2023-08-09T07:38:36.773" v="416"/>
          <ac:spMkLst>
            <pc:docMk/>
            <pc:sldMk cId="3085451054" sldId="259"/>
            <ac:spMk id="84" creationId="{2813A4FA-24A5-41ED-A534-3807D1B2F344}"/>
          </ac:spMkLst>
        </pc:spChg>
        <pc:spChg chg="add del">
          <ac:chgData name="" userId="636a8501051589a9" providerId="LiveId" clId="{D76CCEA5-4C84-4CED-AB01-C2A9EC6C270C}" dt="2023-08-09T07:41:32.215" v="438"/>
          <ac:spMkLst>
            <pc:docMk/>
            <pc:sldMk cId="3085451054" sldId="259"/>
            <ac:spMk id="85" creationId="{2813A4FA-24A5-41ED-A534-3807D1B2F344}"/>
          </ac:spMkLst>
        </pc:spChg>
        <pc:spChg chg="add del">
          <ac:chgData name="" userId="636a8501051589a9" providerId="LiveId" clId="{D76CCEA5-4C84-4CED-AB01-C2A9EC6C270C}" dt="2023-08-09T07:38:36.773" v="416"/>
          <ac:spMkLst>
            <pc:docMk/>
            <pc:sldMk cId="3085451054" sldId="259"/>
            <ac:spMk id="86" creationId="{C3944F27-CA70-4E84-A51A-E6BF89558979}"/>
          </ac:spMkLst>
        </pc:spChg>
        <pc:spChg chg="add del">
          <ac:chgData name="" userId="636a8501051589a9" providerId="LiveId" clId="{D76CCEA5-4C84-4CED-AB01-C2A9EC6C270C}" dt="2023-08-09T07:41:32.215" v="438"/>
          <ac:spMkLst>
            <pc:docMk/>
            <pc:sldMk cId="3085451054" sldId="259"/>
            <ac:spMk id="87" creationId="{C3944F27-CA70-4E84-A51A-E6BF89558979}"/>
          </ac:spMkLst>
        </pc:spChg>
        <pc:graphicFrameChg chg="add del">
          <ac:chgData name="" userId="636a8501051589a9" providerId="LiveId" clId="{D76CCEA5-4C84-4CED-AB01-C2A9EC6C270C}" dt="2023-08-09T07:15:13.692" v="66" actId="26606"/>
          <ac:graphicFrameMkLst>
            <pc:docMk/>
            <pc:sldMk cId="3085451054" sldId="259"/>
            <ac:graphicFrameMk id="70" creationId="{5E489739-FBFE-4C39-EC97-74B1B04780D5}"/>
          </ac:graphicFrameMkLst>
        </pc:graphicFrameChg>
        <pc:graphicFrameChg chg="add mod ord modGraphic">
          <ac:chgData name="" userId="636a8501051589a9" providerId="LiveId" clId="{D76CCEA5-4C84-4CED-AB01-C2A9EC6C270C}" dt="2023-08-09T09:22:28.877" v="1086" actId="2711"/>
          <ac:graphicFrameMkLst>
            <pc:docMk/>
            <pc:sldMk cId="3085451054" sldId="259"/>
            <ac:graphicFrameMk id="73" creationId="{44F789E0-0242-B7FB-B159-6C4DD8160BE1}"/>
          </ac:graphicFrameMkLst>
        </pc:graphicFrameChg>
        <pc:picChg chg="mod">
          <ac:chgData name="" userId="636a8501051589a9" providerId="LiveId" clId="{D76CCEA5-4C84-4CED-AB01-C2A9EC6C270C}" dt="2023-08-09T07:38:28.642" v="412" actId="26606"/>
          <ac:picMkLst>
            <pc:docMk/>
            <pc:sldMk cId="3085451054" sldId="259"/>
            <ac:picMk id="5" creationId="{2B67C60A-7E6F-4398-94A9-BAE4068A0E9D}"/>
          </ac:picMkLst>
        </pc:picChg>
      </pc:sldChg>
      <pc:sldChg chg="addSp delSp modSp mod setBg delDesignElem">
        <pc:chgData name="" userId="636a8501051589a9" providerId="LiveId" clId="{D76CCEA5-4C84-4CED-AB01-C2A9EC6C270C}" dt="2023-08-09T09:21:44.058" v="1083" actId="2711"/>
        <pc:sldMkLst>
          <pc:docMk/>
          <pc:sldMk cId="1337363873" sldId="260"/>
        </pc:sldMkLst>
        <pc:spChg chg="mod">
          <ac:chgData name="" userId="636a8501051589a9" providerId="LiveId" clId="{D76CCEA5-4C84-4CED-AB01-C2A9EC6C270C}" dt="2023-08-09T07:38:54.243" v="418" actId="26606"/>
          <ac:spMkLst>
            <pc:docMk/>
            <pc:sldMk cId="1337363873" sldId="260"/>
            <ac:spMk id="2" creationId="{AA4AAF25-3ED3-46E3-8373-857D0C5353EA}"/>
          </ac:spMkLst>
        </pc:spChg>
        <pc:spChg chg="mod">
          <ac:chgData name="" userId="636a8501051589a9" providerId="LiveId" clId="{D76CCEA5-4C84-4CED-AB01-C2A9EC6C270C}" dt="2023-08-09T09:21:44.058" v="1083" actId="2711"/>
          <ac:spMkLst>
            <pc:docMk/>
            <pc:sldMk cId="1337363873" sldId="260"/>
            <ac:spMk id="67" creationId="{4CC125C1-E9F8-BA5C-A7C2-ECC899A5A9B3}"/>
          </ac:spMkLst>
        </pc:spChg>
        <pc:spChg chg="add del">
          <ac:chgData name="" userId="636a8501051589a9" providerId="LiveId" clId="{D76CCEA5-4C84-4CED-AB01-C2A9EC6C270C}" dt="2023-08-09T07:41:32.215" v="438"/>
          <ac:spMkLst>
            <pc:docMk/>
            <pc:sldMk cId="1337363873" sldId="260"/>
            <ac:spMk id="70" creationId="{12609869-9E80-471B-A487-A53288E0E791}"/>
          </ac:spMkLst>
        </pc:spChg>
        <pc:spChg chg="add del">
          <ac:chgData name="" userId="636a8501051589a9" providerId="LiveId" clId="{D76CCEA5-4C84-4CED-AB01-C2A9EC6C270C}" dt="2023-08-09T07:41:32.215" v="438"/>
          <ac:spMkLst>
            <pc:docMk/>
            <pc:sldMk cId="1337363873" sldId="260"/>
            <ac:spMk id="73" creationId="{7004738A-9D34-43E8-97D2-CA0EED4F8BE0}"/>
          </ac:spMkLst>
        </pc:spChg>
        <pc:spChg chg="add del">
          <ac:chgData name="" userId="636a8501051589a9" providerId="LiveId" clId="{D76CCEA5-4C84-4CED-AB01-C2A9EC6C270C}" dt="2023-08-09T07:41:32.215" v="438"/>
          <ac:spMkLst>
            <pc:docMk/>
            <pc:sldMk cId="1337363873" sldId="260"/>
            <ac:spMk id="75" creationId="{B8B8D07F-F13E-443E-BA68-2D26672D76B9}"/>
          </ac:spMkLst>
        </pc:spChg>
        <pc:spChg chg="add del">
          <ac:chgData name="" userId="636a8501051589a9" providerId="LiveId" clId="{D76CCEA5-4C84-4CED-AB01-C2A9EC6C270C}" dt="2023-08-09T07:41:32.215" v="438"/>
          <ac:spMkLst>
            <pc:docMk/>
            <pc:sldMk cId="1337363873" sldId="260"/>
            <ac:spMk id="77" creationId="{2813A4FA-24A5-41ED-A534-3807D1B2F344}"/>
          </ac:spMkLst>
        </pc:spChg>
        <pc:spChg chg="add del">
          <ac:chgData name="" userId="636a8501051589a9" providerId="LiveId" clId="{D76CCEA5-4C84-4CED-AB01-C2A9EC6C270C}" dt="2023-08-09T07:41:32.215" v="438"/>
          <ac:spMkLst>
            <pc:docMk/>
            <pc:sldMk cId="1337363873" sldId="260"/>
            <ac:spMk id="79" creationId="{C3944F27-CA70-4E84-A51A-E6BF89558979}"/>
          </ac:spMkLst>
        </pc:spChg>
        <pc:picChg chg="mod">
          <ac:chgData name="" userId="636a8501051589a9" providerId="LiveId" clId="{D76CCEA5-4C84-4CED-AB01-C2A9EC6C270C}" dt="2023-08-09T07:38:54.243" v="418" actId="26606"/>
          <ac:picMkLst>
            <pc:docMk/>
            <pc:sldMk cId="1337363873" sldId="260"/>
            <ac:picMk id="5" creationId="{2B67C60A-7E6F-4398-94A9-BAE4068A0E9D}"/>
          </ac:picMkLst>
        </pc:picChg>
      </pc:sldChg>
      <pc:sldChg chg="addSp delSp modSp mod setBg delDesignElem">
        <pc:chgData name="" userId="636a8501051589a9" providerId="LiveId" clId="{D76CCEA5-4C84-4CED-AB01-C2A9EC6C270C}" dt="2023-08-09T07:50:07.029" v="660"/>
        <pc:sldMkLst>
          <pc:docMk/>
          <pc:sldMk cId="3550089985" sldId="262"/>
        </pc:sldMkLst>
        <pc:spChg chg="mod">
          <ac:chgData name="" userId="636a8501051589a9" providerId="LiveId" clId="{D76CCEA5-4C84-4CED-AB01-C2A9EC6C270C}" dt="2023-08-09T07:39:16.081" v="420" actId="26606"/>
          <ac:spMkLst>
            <pc:docMk/>
            <pc:sldMk cId="3550089985" sldId="262"/>
            <ac:spMk id="5" creationId="{B18ACB48-A4DE-4782-9014-6D697CA18307}"/>
          </ac:spMkLst>
        </pc:spChg>
        <pc:spChg chg="add del">
          <ac:chgData name="" userId="636a8501051589a9" providerId="LiveId" clId="{D76CCEA5-4C84-4CED-AB01-C2A9EC6C270C}" dt="2023-08-09T07:41:32.215" v="438"/>
          <ac:spMkLst>
            <pc:docMk/>
            <pc:sldMk cId="3550089985" sldId="262"/>
            <ac:spMk id="14" creationId="{84A8DE83-DE75-4B41-9DB4-A7EC0B0DEC0B}"/>
          </ac:spMkLst>
        </pc:spChg>
        <pc:spChg chg="add del">
          <ac:chgData name="" userId="636a8501051589a9" providerId="LiveId" clId="{D76CCEA5-4C84-4CED-AB01-C2A9EC6C270C}" dt="2023-08-09T07:41:32.215" v="438"/>
          <ac:spMkLst>
            <pc:docMk/>
            <pc:sldMk cId="3550089985" sldId="262"/>
            <ac:spMk id="16" creationId="{A7009A0A-BEF5-4EAC-AF15-E4F9F002E239}"/>
          </ac:spMkLst>
        </pc:spChg>
        <pc:spChg chg="add del">
          <ac:chgData name="" userId="636a8501051589a9" providerId="LiveId" clId="{D76CCEA5-4C84-4CED-AB01-C2A9EC6C270C}" dt="2023-08-09T07:41:32.215" v="438"/>
          <ac:spMkLst>
            <pc:docMk/>
            <pc:sldMk cId="3550089985" sldId="262"/>
            <ac:spMk id="18" creationId="{A8384FB5-9ADC-4DDC-881B-597D56F5B15D}"/>
          </ac:spMkLst>
        </pc:spChg>
        <pc:spChg chg="add del">
          <ac:chgData name="" userId="636a8501051589a9" providerId="LiveId" clId="{D76CCEA5-4C84-4CED-AB01-C2A9EC6C270C}" dt="2023-08-09T07:41:32.215" v="438"/>
          <ac:spMkLst>
            <pc:docMk/>
            <pc:sldMk cId="3550089985" sldId="262"/>
            <ac:spMk id="19" creationId="{1199E1B1-A8C0-4FE8-A5A8-1CB41D69F857}"/>
          </ac:spMkLst>
        </pc:spChg>
        <pc:spChg chg="add del">
          <ac:chgData name="" userId="636a8501051589a9" providerId="LiveId" clId="{D76CCEA5-4C84-4CED-AB01-C2A9EC6C270C}" dt="2023-08-09T07:35:17.023" v="388"/>
          <ac:spMkLst>
            <pc:docMk/>
            <pc:sldMk cId="3550089985" sldId="262"/>
            <ac:spMk id="38" creationId="{1996130F-9AB5-4DE9-8574-3AF891C5C172}"/>
          </ac:spMkLst>
        </pc:spChg>
        <pc:spChg chg="add del">
          <ac:chgData name="" userId="636a8501051589a9" providerId="LiveId" clId="{D76CCEA5-4C84-4CED-AB01-C2A9EC6C270C}" dt="2023-08-09T07:35:17.023" v="388"/>
          <ac:spMkLst>
            <pc:docMk/>
            <pc:sldMk cId="3550089985" sldId="262"/>
            <ac:spMk id="42" creationId="{CADF4631-3C8F-45EE-8D19-4D3E8426B34A}"/>
          </ac:spMkLst>
        </pc:spChg>
        <pc:spChg chg="add del">
          <ac:chgData name="" userId="636a8501051589a9" providerId="LiveId" clId="{D76CCEA5-4C84-4CED-AB01-C2A9EC6C270C}" dt="2023-08-09T07:35:17.023" v="388"/>
          <ac:spMkLst>
            <pc:docMk/>
            <pc:sldMk cId="3550089985" sldId="262"/>
            <ac:spMk id="72" creationId="{46FA917F-43A3-4FA3-A085-59D0DC397EFA}"/>
          </ac:spMkLst>
        </pc:spChg>
        <pc:spChg chg="add del">
          <ac:chgData name="" userId="636a8501051589a9" providerId="LiveId" clId="{D76CCEA5-4C84-4CED-AB01-C2A9EC6C270C}" dt="2023-08-09T07:35:17.023" v="388"/>
          <ac:spMkLst>
            <pc:docMk/>
            <pc:sldMk cId="3550089985" sldId="262"/>
            <ac:spMk id="74" creationId="{9CBF007B-8C8C-4F79-B037-9F4C61F9F954}"/>
          </ac:spMkLst>
        </pc:spChg>
        <pc:spChg chg="add del">
          <ac:chgData name="" userId="636a8501051589a9" providerId="LiveId" clId="{D76CCEA5-4C84-4CED-AB01-C2A9EC6C270C}" dt="2023-08-09T07:35:17.023" v="388"/>
          <ac:spMkLst>
            <pc:docMk/>
            <pc:sldMk cId="3550089985" sldId="262"/>
            <ac:spMk id="79" creationId="{3623DEAC-F39C-45D6-86DC-1033F6429528}"/>
          </ac:spMkLst>
        </pc:spChg>
        <pc:grpChg chg="add del">
          <ac:chgData name="" userId="636a8501051589a9" providerId="LiveId" clId="{D76CCEA5-4C84-4CED-AB01-C2A9EC6C270C}" dt="2023-08-09T07:35:17.023" v="388"/>
          <ac:grpSpMkLst>
            <pc:docMk/>
            <pc:sldMk cId="3550089985" sldId="262"/>
            <ac:grpSpMk id="8" creationId="{166BF9EE-F7AC-4FA5-AC7E-001B3A642F75}"/>
          </ac:grpSpMkLst>
        </pc:grpChg>
        <pc:grpChg chg="add del">
          <ac:chgData name="" userId="636a8501051589a9" providerId="LiveId" clId="{D76CCEA5-4C84-4CED-AB01-C2A9EC6C270C}" dt="2023-08-09T07:35:17.023" v="388"/>
          <ac:grpSpMkLst>
            <pc:docMk/>
            <pc:sldMk cId="3550089985" sldId="262"/>
            <ac:grpSpMk id="44" creationId="{F291099C-17EE-4E0E-B096-C79975050035}"/>
          </ac:grpSpMkLst>
        </pc:grpChg>
        <pc:grpChg chg="add del">
          <ac:chgData name="" userId="636a8501051589a9" providerId="LiveId" clId="{D76CCEA5-4C84-4CED-AB01-C2A9EC6C270C}" dt="2023-08-09T07:35:17.023" v="388"/>
          <ac:grpSpMkLst>
            <pc:docMk/>
            <pc:sldMk cId="3550089985" sldId="262"/>
            <ac:grpSpMk id="58" creationId="{6A54B62D-FC5C-4E1A-8D8B-279576FE5379}"/>
          </ac:grpSpMkLst>
        </pc:grpChg>
        <pc:grpChg chg="add del">
          <ac:chgData name="" userId="636a8501051589a9" providerId="LiveId" clId="{D76CCEA5-4C84-4CED-AB01-C2A9EC6C270C}" dt="2023-08-09T07:35:17.023" v="388"/>
          <ac:grpSpMkLst>
            <pc:docMk/>
            <pc:sldMk cId="3550089985" sldId="262"/>
            <ac:grpSpMk id="75" creationId="{E312DBA5-56D8-42B2-BA94-28168C2A6703}"/>
          </ac:grpSpMkLst>
        </pc:grpChg>
        <pc:picChg chg="mod">
          <ac:chgData name="" userId="636a8501051589a9" providerId="LiveId" clId="{D76CCEA5-4C84-4CED-AB01-C2A9EC6C270C}" dt="2023-08-09T07:39:16.081" v="420" actId="26606"/>
          <ac:picMkLst>
            <pc:docMk/>
            <pc:sldMk cId="3550089985" sldId="262"/>
            <ac:picMk id="4" creationId="{9F431124-6075-4CA5-AFF8-FD1A7B5B3CAC}"/>
          </ac:picMkLst>
        </pc:picChg>
      </pc:sldChg>
      <pc:sldChg chg="addSp delSp modSp mod setBg delDesignElem">
        <pc:chgData name="" userId="636a8501051589a9" providerId="LiveId" clId="{D76CCEA5-4C84-4CED-AB01-C2A9EC6C270C}" dt="2023-08-09T09:22:59.634" v="1089" actId="2711"/>
        <pc:sldMkLst>
          <pc:docMk/>
          <pc:sldMk cId="2025245668" sldId="263"/>
        </pc:sldMkLst>
        <pc:spChg chg="mod">
          <ac:chgData name="" userId="636a8501051589a9" providerId="LiveId" clId="{D76CCEA5-4C84-4CED-AB01-C2A9EC6C270C}" dt="2023-08-09T09:22:59.634" v="1089" actId="2711"/>
          <ac:spMkLst>
            <pc:docMk/>
            <pc:sldMk cId="2025245668" sldId="263"/>
            <ac:spMk id="2" creationId="{FD6C1C6C-E787-4000-BF70-F6F324AFA8A0}"/>
          </ac:spMkLst>
        </pc:spChg>
        <pc:spChg chg="add del">
          <ac:chgData name="" userId="636a8501051589a9" providerId="LiveId" clId="{D76CCEA5-4C84-4CED-AB01-C2A9EC6C270C}" dt="2023-08-09T07:39:43.248" v="422" actId="26606"/>
          <ac:spMkLst>
            <pc:docMk/>
            <pc:sldMk cId="2025245668" sldId="263"/>
            <ac:spMk id="14" creationId="{A8384FB5-9ADC-4DDC-881B-597D56F5B15D}"/>
          </ac:spMkLst>
        </pc:spChg>
        <pc:spChg chg="add del">
          <ac:chgData name="" userId="636a8501051589a9" providerId="LiveId" clId="{D76CCEA5-4C84-4CED-AB01-C2A9EC6C270C}" dt="2023-08-09T07:39:43.248" v="422" actId="26606"/>
          <ac:spMkLst>
            <pc:docMk/>
            <pc:sldMk cId="2025245668" sldId="263"/>
            <ac:spMk id="15" creationId="{84A8DE83-DE75-4B41-9DB4-A7EC0B0DEC0B}"/>
          </ac:spMkLst>
        </pc:spChg>
        <pc:spChg chg="add del">
          <ac:chgData name="" userId="636a8501051589a9" providerId="LiveId" clId="{D76CCEA5-4C84-4CED-AB01-C2A9EC6C270C}" dt="2023-08-09T07:39:43.248" v="422" actId="26606"/>
          <ac:spMkLst>
            <pc:docMk/>
            <pc:sldMk cId="2025245668" sldId="263"/>
            <ac:spMk id="16" creationId="{1199E1B1-A8C0-4FE8-A5A8-1CB41D69F857}"/>
          </ac:spMkLst>
        </pc:spChg>
        <pc:spChg chg="add del">
          <ac:chgData name="" userId="636a8501051589a9" providerId="LiveId" clId="{D76CCEA5-4C84-4CED-AB01-C2A9EC6C270C}" dt="2023-08-09T07:39:43.248" v="422" actId="26606"/>
          <ac:spMkLst>
            <pc:docMk/>
            <pc:sldMk cId="2025245668" sldId="263"/>
            <ac:spMk id="17" creationId="{A7009A0A-BEF5-4EAC-AF15-E4F9F002E239}"/>
          </ac:spMkLst>
        </pc:spChg>
        <pc:spChg chg="add">
          <ac:chgData name="" userId="636a8501051589a9" providerId="LiveId" clId="{D76CCEA5-4C84-4CED-AB01-C2A9EC6C270C}" dt="2023-08-09T09:15:24.762" v="1073" actId="26606"/>
          <ac:spMkLst>
            <pc:docMk/>
            <pc:sldMk cId="2025245668" sldId="263"/>
            <ac:spMk id="18" creationId="{275D6C10-B5A7-4715-803E-0501C9C2CC21}"/>
          </ac:spMkLst>
        </pc:spChg>
        <pc:spChg chg="add del">
          <ac:chgData name="" userId="636a8501051589a9" providerId="LiveId" clId="{D76CCEA5-4C84-4CED-AB01-C2A9EC6C270C}" dt="2023-08-09T07:39:45.504" v="424" actId="26606"/>
          <ac:spMkLst>
            <pc:docMk/>
            <pc:sldMk cId="2025245668" sldId="263"/>
            <ac:spMk id="19" creationId="{F8260ED5-17F7-4158-B241-D51DD4CF1B7E}"/>
          </ac:spMkLst>
        </pc:spChg>
        <pc:spChg chg="add del">
          <ac:chgData name="" userId="636a8501051589a9" providerId="LiveId" clId="{D76CCEA5-4C84-4CED-AB01-C2A9EC6C270C}" dt="2023-08-09T07:39:45.504" v="424" actId="26606"/>
          <ac:spMkLst>
            <pc:docMk/>
            <pc:sldMk cId="2025245668" sldId="263"/>
            <ac:spMk id="20" creationId="{A8384FB5-9ADC-4DDC-881B-597D56F5B15D}"/>
          </ac:spMkLst>
        </pc:spChg>
        <pc:spChg chg="add del">
          <ac:chgData name="" userId="636a8501051589a9" providerId="LiveId" clId="{D76CCEA5-4C84-4CED-AB01-C2A9EC6C270C}" dt="2023-08-09T07:39:45.504" v="424" actId="26606"/>
          <ac:spMkLst>
            <pc:docMk/>
            <pc:sldMk cId="2025245668" sldId="263"/>
            <ac:spMk id="21" creationId="{91E5A9A7-95C6-4F4F-B00E-C82E07FE62EF}"/>
          </ac:spMkLst>
        </pc:spChg>
        <pc:spChg chg="add del">
          <ac:chgData name="" userId="636a8501051589a9" providerId="LiveId" clId="{D76CCEA5-4C84-4CED-AB01-C2A9EC6C270C}" dt="2023-08-09T07:39:45.504" v="424" actId="26606"/>
          <ac:spMkLst>
            <pc:docMk/>
            <pc:sldMk cId="2025245668" sldId="263"/>
            <ac:spMk id="22" creationId="{D07DD2DE-F619-49DD-B5E7-03A290FF4ED1}"/>
          </ac:spMkLst>
        </pc:spChg>
        <pc:spChg chg="add del">
          <ac:chgData name="" userId="636a8501051589a9" providerId="LiveId" clId="{D76CCEA5-4C84-4CED-AB01-C2A9EC6C270C}" dt="2023-08-09T07:39:45.504" v="424" actId="26606"/>
          <ac:spMkLst>
            <pc:docMk/>
            <pc:sldMk cId="2025245668" sldId="263"/>
            <ac:spMk id="23" creationId="{85149191-5F60-4A28-AAFF-039F96B0F3EC}"/>
          </ac:spMkLst>
        </pc:spChg>
        <pc:spChg chg="add del">
          <ac:chgData name="" userId="636a8501051589a9" providerId="LiveId" clId="{D76CCEA5-4C84-4CED-AB01-C2A9EC6C270C}" dt="2023-08-09T07:41:32.215" v="438"/>
          <ac:spMkLst>
            <pc:docMk/>
            <pc:sldMk cId="2025245668" sldId="263"/>
            <ac:spMk id="26" creationId="{A8384FB5-9ADC-4DDC-881B-597D56F5B15D}"/>
          </ac:spMkLst>
        </pc:spChg>
        <pc:spChg chg="add del">
          <ac:chgData name="" userId="636a8501051589a9" providerId="LiveId" clId="{D76CCEA5-4C84-4CED-AB01-C2A9EC6C270C}" dt="2023-08-09T07:41:32.215" v="438"/>
          <ac:spMkLst>
            <pc:docMk/>
            <pc:sldMk cId="2025245668" sldId="263"/>
            <ac:spMk id="27" creationId="{1199E1B1-A8C0-4FE8-A5A8-1CB41D69F857}"/>
          </ac:spMkLst>
        </pc:spChg>
        <pc:spChg chg="add del">
          <ac:chgData name="" userId="636a8501051589a9" providerId="LiveId" clId="{D76CCEA5-4C84-4CED-AB01-C2A9EC6C270C}" dt="2023-08-09T07:41:32.215" v="438"/>
          <ac:spMkLst>
            <pc:docMk/>
            <pc:sldMk cId="2025245668" sldId="263"/>
            <ac:spMk id="28" creationId="{84A8DE83-DE75-4B41-9DB4-A7EC0B0DEC0B}"/>
          </ac:spMkLst>
        </pc:spChg>
        <pc:spChg chg="add del">
          <ac:chgData name="" userId="636a8501051589a9" providerId="LiveId" clId="{D76CCEA5-4C84-4CED-AB01-C2A9EC6C270C}" dt="2023-08-09T07:41:32.215" v="438"/>
          <ac:spMkLst>
            <pc:docMk/>
            <pc:sldMk cId="2025245668" sldId="263"/>
            <ac:spMk id="29" creationId="{A7009A0A-BEF5-4EAC-AF15-E4F9F002E239}"/>
          </ac:spMkLst>
        </pc:spChg>
        <pc:spChg chg="add del">
          <ac:chgData name="" userId="636a8501051589a9" providerId="LiveId" clId="{D76CCEA5-4C84-4CED-AB01-C2A9EC6C270C}" dt="2023-08-09T07:20:36.088" v="106" actId="26606"/>
          <ac:spMkLst>
            <pc:docMk/>
            <pc:sldMk cId="2025245668" sldId="263"/>
            <ac:spMk id="39" creationId="{1996130F-9AB5-4DE9-8574-3AF891C5C172}"/>
          </ac:spMkLst>
        </pc:spChg>
        <pc:spChg chg="add del">
          <ac:chgData name="" userId="636a8501051589a9" providerId="LiveId" clId="{D76CCEA5-4C84-4CED-AB01-C2A9EC6C270C}" dt="2023-08-09T07:20:36.088" v="106" actId="26606"/>
          <ac:spMkLst>
            <pc:docMk/>
            <pc:sldMk cId="2025245668" sldId="263"/>
            <ac:spMk id="41" creationId="{3623DEAC-F39C-45D6-86DC-1033F6429528}"/>
          </ac:spMkLst>
        </pc:spChg>
        <pc:spChg chg="add del">
          <ac:chgData name="" userId="636a8501051589a9" providerId="LiveId" clId="{D76CCEA5-4C84-4CED-AB01-C2A9EC6C270C}" dt="2023-08-09T07:20:36.088" v="106" actId="26606"/>
          <ac:spMkLst>
            <pc:docMk/>
            <pc:sldMk cId="2025245668" sldId="263"/>
            <ac:spMk id="43" creationId="{22589B50-D615-4630-B6F7-29E99FF2C4AB}"/>
          </ac:spMkLst>
        </pc:spChg>
        <pc:spChg chg="add del">
          <ac:chgData name="" userId="636a8501051589a9" providerId="LiveId" clId="{D76CCEA5-4C84-4CED-AB01-C2A9EC6C270C}" dt="2023-08-09T07:20:36.088" v="106" actId="26606"/>
          <ac:spMkLst>
            <pc:docMk/>
            <pc:sldMk cId="2025245668" sldId="263"/>
            <ac:spMk id="45" creationId="{B87A83DF-4E7A-4A81-867E-10E29C4BD3EB}"/>
          </ac:spMkLst>
        </pc:spChg>
        <pc:spChg chg="add del">
          <ac:chgData name="" userId="636a8501051589a9" providerId="LiveId" clId="{D76CCEA5-4C84-4CED-AB01-C2A9EC6C270C}" dt="2023-08-09T07:20:36.088" v="106" actId="26606"/>
          <ac:spMkLst>
            <pc:docMk/>
            <pc:sldMk cId="2025245668" sldId="263"/>
            <ac:spMk id="47" creationId="{435515D7-4CE9-4558-BA93-E245EFB64CD4}"/>
          </ac:spMkLst>
        </pc:spChg>
        <pc:spChg chg="add del">
          <ac:chgData name="" userId="636a8501051589a9" providerId="LiveId" clId="{D76CCEA5-4C84-4CED-AB01-C2A9EC6C270C}" dt="2023-08-09T07:22:57.345" v="112" actId="26606"/>
          <ac:spMkLst>
            <pc:docMk/>
            <pc:sldMk cId="2025245668" sldId="263"/>
            <ac:spMk id="73" creationId="{46FA917F-43A3-4FA3-A085-59D0DC397EFA}"/>
          </ac:spMkLst>
        </pc:spChg>
        <pc:spChg chg="add del">
          <ac:chgData name="" userId="636a8501051589a9" providerId="LiveId" clId="{D76CCEA5-4C84-4CED-AB01-C2A9EC6C270C}" dt="2023-08-09T07:22:57.345" v="112" actId="26606"/>
          <ac:spMkLst>
            <pc:docMk/>
            <pc:sldMk cId="2025245668" sldId="263"/>
            <ac:spMk id="75" creationId="{9CBF007B-8C8C-4F79-B037-9F4C61F9F954}"/>
          </ac:spMkLst>
        </pc:spChg>
        <pc:spChg chg="add del">
          <ac:chgData name="" userId="636a8501051589a9" providerId="LiveId" clId="{D76CCEA5-4C84-4CED-AB01-C2A9EC6C270C}" dt="2023-08-09T07:22:57.345" v="112" actId="26606"/>
          <ac:spMkLst>
            <pc:docMk/>
            <pc:sldMk cId="2025245668" sldId="263"/>
            <ac:spMk id="77" creationId="{1996130F-9AB5-4DE9-8574-3AF891C5C172}"/>
          </ac:spMkLst>
        </pc:spChg>
        <pc:spChg chg="add del">
          <ac:chgData name="" userId="636a8501051589a9" providerId="LiveId" clId="{D76CCEA5-4C84-4CED-AB01-C2A9EC6C270C}" dt="2023-08-09T07:22:57.345" v="112" actId="26606"/>
          <ac:spMkLst>
            <pc:docMk/>
            <pc:sldMk cId="2025245668" sldId="263"/>
            <ac:spMk id="78" creationId="{3623DEAC-F39C-45D6-86DC-1033F6429528}"/>
          </ac:spMkLst>
        </pc:spChg>
        <pc:spChg chg="add del">
          <ac:chgData name="" userId="636a8501051589a9" providerId="LiveId" clId="{D76CCEA5-4C84-4CED-AB01-C2A9EC6C270C}" dt="2023-08-09T07:22:57.345" v="112" actId="26606"/>
          <ac:spMkLst>
            <pc:docMk/>
            <pc:sldMk cId="2025245668" sldId="263"/>
            <ac:spMk id="79" creationId="{CADF4631-3C8F-45EE-8D19-4D3E8426B34A}"/>
          </ac:spMkLst>
        </pc:spChg>
        <pc:spChg chg="add del">
          <ac:chgData name="" userId="636a8501051589a9" providerId="LiveId" clId="{D76CCEA5-4C84-4CED-AB01-C2A9EC6C270C}" dt="2023-08-09T07:35:17.023" v="388"/>
          <ac:spMkLst>
            <pc:docMk/>
            <pc:sldMk cId="2025245668" sldId="263"/>
            <ac:spMk id="114" creationId="{1996130F-9AB5-4DE9-8574-3AF891C5C172}"/>
          </ac:spMkLst>
        </pc:spChg>
        <pc:spChg chg="add del">
          <ac:chgData name="" userId="636a8501051589a9" providerId="LiveId" clId="{D76CCEA5-4C84-4CED-AB01-C2A9EC6C270C}" dt="2023-08-09T07:35:17.023" v="388"/>
          <ac:spMkLst>
            <pc:docMk/>
            <pc:sldMk cId="2025245668" sldId="263"/>
            <ac:spMk id="116" creationId="{3623DEAC-F39C-45D6-86DC-1033F6429528}"/>
          </ac:spMkLst>
        </pc:spChg>
        <pc:spChg chg="add del">
          <ac:chgData name="" userId="636a8501051589a9" providerId="LiveId" clId="{D76CCEA5-4C84-4CED-AB01-C2A9EC6C270C}" dt="2023-08-09T07:35:17.023" v="388"/>
          <ac:spMkLst>
            <pc:docMk/>
            <pc:sldMk cId="2025245668" sldId="263"/>
            <ac:spMk id="118" creationId="{A692209D-B607-46C3-8560-07AF72291659}"/>
          </ac:spMkLst>
        </pc:spChg>
        <pc:spChg chg="add del">
          <ac:chgData name="" userId="636a8501051589a9" providerId="LiveId" clId="{D76CCEA5-4C84-4CED-AB01-C2A9EC6C270C}" dt="2023-08-09T07:35:17.023" v="388"/>
          <ac:spMkLst>
            <pc:docMk/>
            <pc:sldMk cId="2025245668" sldId="263"/>
            <ac:spMk id="120" creationId="{94874638-CF15-4908-BC4B-4908744D0BAF}"/>
          </ac:spMkLst>
        </pc:spChg>
        <pc:spChg chg="add del">
          <ac:chgData name="" userId="636a8501051589a9" providerId="LiveId" clId="{D76CCEA5-4C84-4CED-AB01-C2A9EC6C270C}" dt="2023-08-09T07:35:17.023" v="388"/>
          <ac:spMkLst>
            <pc:docMk/>
            <pc:sldMk cId="2025245668" sldId="263"/>
            <ac:spMk id="122" creationId="{5F1B8348-CD6E-4561-A704-C232D9A2676D}"/>
          </ac:spMkLst>
        </pc:spChg>
        <pc:grpChg chg="add del">
          <ac:chgData name="" userId="636a8501051589a9" providerId="LiveId" clId="{D76CCEA5-4C84-4CED-AB01-C2A9EC6C270C}" dt="2023-08-09T07:20:36.088" v="106" actId="26606"/>
          <ac:grpSpMkLst>
            <pc:docMk/>
            <pc:sldMk cId="2025245668" sldId="263"/>
            <ac:grpSpMk id="24" creationId="{166BF9EE-F7AC-4FA5-AC7E-001B3A642F75}"/>
          </ac:grpSpMkLst>
        </pc:grpChg>
        <pc:grpChg chg="add del">
          <ac:chgData name="" userId="636a8501051589a9" providerId="LiveId" clId="{D76CCEA5-4C84-4CED-AB01-C2A9EC6C270C}" dt="2023-08-09T07:20:36.088" v="106" actId="26606"/>
          <ac:grpSpMkLst>
            <pc:docMk/>
            <pc:sldMk cId="2025245668" sldId="263"/>
            <ac:grpSpMk id="25" creationId="{E312DBA5-56D8-42B2-BA94-28168C2A6703}"/>
          </ac:grpSpMkLst>
        </pc:grpChg>
        <pc:grpChg chg="add del">
          <ac:chgData name="" userId="636a8501051589a9" providerId="LiveId" clId="{D76CCEA5-4C84-4CED-AB01-C2A9EC6C270C}" dt="2023-08-09T07:22:57.345" v="112" actId="26606"/>
          <ac:grpSpMkLst>
            <pc:docMk/>
            <pc:sldMk cId="2025245668" sldId="263"/>
            <ac:grpSpMk id="58" creationId="{166BF9EE-F7AC-4FA5-AC7E-001B3A642F75}"/>
          </ac:grpSpMkLst>
        </pc:grpChg>
        <pc:grpChg chg="add del">
          <ac:chgData name="" userId="636a8501051589a9" providerId="LiveId" clId="{D76CCEA5-4C84-4CED-AB01-C2A9EC6C270C}" dt="2023-08-09T07:22:57.345" v="112" actId="26606"/>
          <ac:grpSpMkLst>
            <pc:docMk/>
            <pc:sldMk cId="2025245668" sldId="263"/>
            <ac:grpSpMk id="59" creationId="{6A54B62D-FC5C-4E1A-8D8B-279576FE5379}"/>
          </ac:grpSpMkLst>
        </pc:grpChg>
        <pc:grpChg chg="add del">
          <ac:chgData name="" userId="636a8501051589a9" providerId="LiveId" clId="{D76CCEA5-4C84-4CED-AB01-C2A9EC6C270C}" dt="2023-08-09T07:22:57.345" v="112" actId="26606"/>
          <ac:grpSpMkLst>
            <pc:docMk/>
            <pc:sldMk cId="2025245668" sldId="263"/>
            <ac:grpSpMk id="76" creationId="{E312DBA5-56D8-42B2-BA94-28168C2A6703}"/>
          </ac:grpSpMkLst>
        </pc:grpChg>
        <pc:grpChg chg="add del">
          <ac:chgData name="" userId="636a8501051589a9" providerId="LiveId" clId="{D76CCEA5-4C84-4CED-AB01-C2A9EC6C270C}" dt="2023-08-09T07:22:57.345" v="112" actId="26606"/>
          <ac:grpSpMkLst>
            <pc:docMk/>
            <pc:sldMk cId="2025245668" sldId="263"/>
            <ac:grpSpMk id="80" creationId="{F291099C-17EE-4E0E-B096-C79975050035}"/>
          </ac:grpSpMkLst>
        </pc:grpChg>
        <pc:grpChg chg="add del">
          <ac:chgData name="" userId="636a8501051589a9" providerId="LiveId" clId="{D76CCEA5-4C84-4CED-AB01-C2A9EC6C270C}" dt="2023-08-09T07:35:17.023" v="388"/>
          <ac:grpSpMkLst>
            <pc:docMk/>
            <pc:sldMk cId="2025245668" sldId="263"/>
            <ac:grpSpMk id="86" creationId="{166BF9EE-F7AC-4FA5-AC7E-001B3A642F75}"/>
          </ac:grpSpMkLst>
        </pc:grpChg>
        <pc:grpChg chg="add del">
          <ac:chgData name="" userId="636a8501051589a9" providerId="LiveId" clId="{D76CCEA5-4C84-4CED-AB01-C2A9EC6C270C}" dt="2023-08-09T07:35:17.023" v="388"/>
          <ac:grpSpMkLst>
            <pc:docMk/>
            <pc:sldMk cId="2025245668" sldId="263"/>
            <ac:grpSpMk id="100" creationId="{E312DBA5-56D8-42B2-BA94-28168C2A6703}"/>
          </ac:grpSpMkLst>
        </pc:grpChg>
        <pc:picChg chg="mod">
          <ac:chgData name="" userId="636a8501051589a9" providerId="LiveId" clId="{D76CCEA5-4C84-4CED-AB01-C2A9EC6C270C}" dt="2023-08-09T09:15:24.762" v="1073" actId="26606"/>
          <ac:picMkLst>
            <pc:docMk/>
            <pc:sldMk cId="2025245668" sldId="263"/>
            <ac:picMk id="6" creationId="{E7B4344E-4309-34A7-73F5-F9E0002B55E2}"/>
          </ac:picMkLst>
        </pc:picChg>
      </pc:sldChg>
      <pc:sldChg chg="addSp delSp modSp del mod setBg">
        <pc:chgData name="" userId="636a8501051589a9" providerId="LiveId" clId="{D76CCEA5-4C84-4CED-AB01-C2A9EC6C270C}" dt="2023-08-09T07:34:49.829" v="373" actId="2696"/>
        <pc:sldMkLst>
          <pc:docMk/>
          <pc:sldMk cId="2013633058" sldId="266"/>
        </pc:sldMkLst>
        <pc:spChg chg="mod">
          <ac:chgData name="" userId="636a8501051589a9" providerId="LiveId" clId="{D76CCEA5-4C84-4CED-AB01-C2A9EC6C270C}" dt="2023-08-09T07:34:17.370" v="149" actId="27636"/>
          <ac:spMkLst>
            <pc:docMk/>
            <pc:sldMk cId="2013633058" sldId="266"/>
            <ac:spMk id="2" creationId="{73F7BFC0-C657-4F72-AC8C-36F333E3F377}"/>
          </ac:spMkLst>
        </pc:spChg>
        <pc:spChg chg="add del">
          <ac:chgData name="" userId="636a8501051589a9" providerId="LiveId" clId="{D76CCEA5-4C84-4CED-AB01-C2A9EC6C270C}" dt="2023-08-09T07:30:18.905" v="137" actId="26606"/>
          <ac:spMkLst>
            <pc:docMk/>
            <pc:sldMk cId="2013633058" sldId="266"/>
            <ac:spMk id="35" creationId="{3623DEAC-F39C-45D6-86DC-1033F6429528}"/>
          </ac:spMkLst>
        </pc:spChg>
        <pc:spChg chg="add del">
          <ac:chgData name="" userId="636a8501051589a9" providerId="LiveId" clId="{D76CCEA5-4C84-4CED-AB01-C2A9EC6C270C}" dt="2023-08-09T07:30:18.905" v="137" actId="26606"/>
          <ac:spMkLst>
            <pc:docMk/>
            <pc:sldMk cId="2013633058" sldId="266"/>
            <ac:spMk id="36" creationId="{1996130F-9AB5-4DE9-8574-3AF891C5C172}"/>
          </ac:spMkLst>
        </pc:spChg>
        <pc:spChg chg="add del">
          <ac:chgData name="" userId="636a8501051589a9" providerId="LiveId" clId="{D76CCEA5-4C84-4CED-AB01-C2A9EC6C270C}" dt="2023-08-09T07:30:18.905" v="137" actId="26606"/>
          <ac:spMkLst>
            <pc:docMk/>
            <pc:sldMk cId="2013633058" sldId="266"/>
            <ac:spMk id="40" creationId="{A692209D-B607-46C3-8560-07AF72291659}"/>
          </ac:spMkLst>
        </pc:spChg>
        <pc:spChg chg="add del">
          <ac:chgData name="" userId="636a8501051589a9" providerId="LiveId" clId="{D76CCEA5-4C84-4CED-AB01-C2A9EC6C270C}" dt="2023-08-09T07:30:18.905" v="137" actId="26606"/>
          <ac:spMkLst>
            <pc:docMk/>
            <pc:sldMk cId="2013633058" sldId="266"/>
            <ac:spMk id="42" creationId="{94874638-CF15-4908-BC4B-4908744D0BAF}"/>
          </ac:spMkLst>
        </pc:spChg>
        <pc:spChg chg="add del">
          <ac:chgData name="" userId="636a8501051589a9" providerId="LiveId" clId="{D76CCEA5-4C84-4CED-AB01-C2A9EC6C270C}" dt="2023-08-09T07:30:18.905" v="137" actId="26606"/>
          <ac:spMkLst>
            <pc:docMk/>
            <pc:sldMk cId="2013633058" sldId="266"/>
            <ac:spMk id="44" creationId="{5F1B8348-CD6E-4561-A704-C232D9A2676D}"/>
          </ac:spMkLst>
        </pc:spChg>
        <pc:spChg chg="add">
          <ac:chgData name="" userId="636a8501051589a9" providerId="LiveId" clId="{D76CCEA5-4C84-4CED-AB01-C2A9EC6C270C}" dt="2023-08-09T07:30:18.905" v="137" actId="26606"/>
          <ac:spMkLst>
            <pc:docMk/>
            <pc:sldMk cId="2013633058" sldId="266"/>
            <ac:spMk id="77" creationId="{DE91395A-2D18-4AF6-A0AC-AAA7189FED11}"/>
          </ac:spMkLst>
        </pc:spChg>
        <pc:spChg chg="add">
          <ac:chgData name="" userId="636a8501051589a9" providerId="LiveId" clId="{D76CCEA5-4C84-4CED-AB01-C2A9EC6C270C}" dt="2023-08-09T07:30:18.905" v="137" actId="26606"/>
          <ac:spMkLst>
            <pc:docMk/>
            <pc:sldMk cId="2013633058" sldId="266"/>
            <ac:spMk id="79" creationId="{7BD08880-457D-4C62-A3B5-6A9B0878C7E9}"/>
          </ac:spMkLst>
        </pc:spChg>
        <pc:grpChg chg="add del">
          <ac:chgData name="" userId="636a8501051589a9" providerId="LiveId" clId="{D76CCEA5-4C84-4CED-AB01-C2A9EC6C270C}" dt="2023-08-09T07:30:18.905" v="137" actId="26606"/>
          <ac:grpSpMkLst>
            <pc:docMk/>
            <pc:sldMk cId="2013633058" sldId="266"/>
            <ac:grpSpMk id="5" creationId="{166BF9EE-F7AC-4FA5-AC7E-001B3A642F75}"/>
          </ac:grpSpMkLst>
        </pc:grpChg>
        <pc:grpChg chg="add del">
          <ac:chgData name="" userId="636a8501051589a9" providerId="LiveId" clId="{D76CCEA5-4C84-4CED-AB01-C2A9EC6C270C}" dt="2023-08-09T07:30:18.905" v="137" actId="26606"/>
          <ac:grpSpMkLst>
            <pc:docMk/>
            <pc:sldMk cId="2013633058" sldId="266"/>
            <ac:grpSpMk id="22" creationId="{E312DBA5-56D8-42B2-BA94-28168C2A6703}"/>
          </ac:grpSpMkLst>
        </pc:grpChg>
        <pc:grpChg chg="add">
          <ac:chgData name="" userId="636a8501051589a9" providerId="LiveId" clId="{D76CCEA5-4C84-4CED-AB01-C2A9EC6C270C}" dt="2023-08-09T07:30:18.905" v="137" actId="26606"/>
          <ac:grpSpMkLst>
            <pc:docMk/>
            <pc:sldMk cId="2013633058" sldId="266"/>
            <ac:grpSpMk id="49" creationId="{7398C59F-5A18-487B-91D6-B955AACF2E50}"/>
          </ac:grpSpMkLst>
        </pc:grpChg>
        <pc:grpChg chg="add">
          <ac:chgData name="" userId="636a8501051589a9" providerId="LiveId" clId="{D76CCEA5-4C84-4CED-AB01-C2A9EC6C270C}" dt="2023-08-09T07:30:18.905" v="137" actId="26606"/>
          <ac:grpSpMkLst>
            <pc:docMk/>
            <pc:sldMk cId="2013633058" sldId="266"/>
            <ac:grpSpMk id="63" creationId="{520234FB-542E-4550-9C2F-1B56FD41A1CA}"/>
          </ac:grpSpMkLst>
        </pc:grpChg>
        <pc:picChg chg="del mod">
          <ac:chgData name="" userId="636a8501051589a9" providerId="LiveId" clId="{D76CCEA5-4C84-4CED-AB01-C2A9EC6C270C}" dt="2023-08-09T07:33:48.737" v="140"/>
          <ac:picMkLst>
            <pc:docMk/>
            <pc:sldMk cId="2013633058" sldId="266"/>
            <ac:picMk id="3" creationId="{E3D0B465-6309-4C59-90AD-C2927E18534C}"/>
          </ac:picMkLst>
        </pc:picChg>
      </pc:sldChg>
      <pc:sldChg chg="addSp delSp modSp mod modTransition setBg delDesignElem">
        <pc:chgData name="" userId="636a8501051589a9" providerId="LiveId" clId="{D76CCEA5-4C84-4CED-AB01-C2A9EC6C270C}" dt="2023-08-09T09:24:09.485" v="1103" actId="12"/>
        <pc:sldMkLst>
          <pc:docMk/>
          <pc:sldMk cId="932076418" sldId="267"/>
        </pc:sldMkLst>
        <pc:spChg chg="mod ord">
          <ac:chgData name="" userId="636a8501051589a9" providerId="LiveId" clId="{D76CCEA5-4C84-4CED-AB01-C2A9EC6C270C}" dt="2023-08-09T09:24:09.485" v="1103" actId="12"/>
          <ac:spMkLst>
            <pc:docMk/>
            <pc:sldMk cId="932076418" sldId="267"/>
            <ac:spMk id="2" creationId="{73F7BFC0-C657-4F72-AC8C-36F333E3F377}"/>
          </ac:spMkLst>
        </pc:spChg>
        <pc:spChg chg="add del">
          <ac:chgData name="" userId="636a8501051589a9" providerId="LiveId" clId="{D76CCEA5-4C84-4CED-AB01-C2A9EC6C270C}" dt="2023-08-09T06:53:31.513" v="42" actId="26606"/>
          <ac:spMkLst>
            <pc:docMk/>
            <pc:sldMk cId="932076418" sldId="267"/>
            <ac:spMk id="14" creationId="{10C6A8B7-8F11-4391-846B-BB2A2DE1EEB2}"/>
          </ac:spMkLst>
        </pc:spChg>
        <pc:spChg chg="add del">
          <ac:chgData name="" userId="636a8501051589a9" providerId="LiveId" clId="{D76CCEA5-4C84-4CED-AB01-C2A9EC6C270C}" dt="2023-08-09T07:41:32.215" v="438"/>
          <ac:spMkLst>
            <pc:docMk/>
            <pc:sldMk cId="932076418" sldId="267"/>
            <ac:spMk id="20" creationId="{A33739E3-2922-4229-841B-33CE71C67584}"/>
          </ac:spMkLst>
        </pc:spChg>
        <pc:spChg chg="add del">
          <ac:chgData name="" userId="636a8501051589a9" providerId="LiveId" clId="{D76CCEA5-4C84-4CED-AB01-C2A9EC6C270C}" dt="2023-08-09T07:41:32.215" v="438"/>
          <ac:spMkLst>
            <pc:docMk/>
            <pc:sldMk cId="932076418" sldId="267"/>
            <ac:spMk id="23" creationId="{C4C9F2B0-1044-46EB-8AEB-C3BFFDE6C2CC}"/>
          </ac:spMkLst>
        </pc:spChg>
        <pc:spChg chg="add del">
          <ac:chgData name="" userId="636a8501051589a9" providerId="LiveId" clId="{D76CCEA5-4C84-4CED-AB01-C2A9EC6C270C}" dt="2023-08-09T07:41:32.215" v="438"/>
          <ac:spMkLst>
            <pc:docMk/>
            <pc:sldMk cId="932076418" sldId="267"/>
            <ac:spMk id="26" creationId="{D28B54C3-B57B-472A-B96E-1FCB67093DC2}"/>
          </ac:spMkLst>
        </pc:spChg>
        <pc:spChg chg="add del">
          <ac:chgData name="" userId="636a8501051589a9" providerId="LiveId" clId="{D76CCEA5-4C84-4CED-AB01-C2A9EC6C270C}" dt="2023-08-09T07:41:32.215" v="438"/>
          <ac:spMkLst>
            <pc:docMk/>
            <pc:sldMk cId="932076418" sldId="267"/>
            <ac:spMk id="27" creationId="{7DB3C429-F8DA-49B9-AF84-21996FCF78B5}"/>
          </ac:spMkLst>
        </pc:spChg>
        <pc:spChg chg="add del">
          <ac:chgData name="" userId="636a8501051589a9" providerId="LiveId" clId="{D76CCEA5-4C84-4CED-AB01-C2A9EC6C270C}" dt="2023-08-09T07:35:17.023" v="388"/>
          <ac:spMkLst>
            <pc:docMk/>
            <pc:sldMk cId="932076418" sldId="267"/>
            <ac:spMk id="39" creationId="{1996130F-9AB5-4DE9-8574-3AF891C5C172}"/>
          </ac:spMkLst>
        </pc:spChg>
        <pc:spChg chg="add del">
          <ac:chgData name="" userId="636a8501051589a9" providerId="LiveId" clId="{D76CCEA5-4C84-4CED-AB01-C2A9EC6C270C}" dt="2023-08-09T07:35:17.023" v="388"/>
          <ac:spMkLst>
            <pc:docMk/>
            <pc:sldMk cId="932076418" sldId="267"/>
            <ac:spMk id="41" creationId="{3623DEAC-F39C-45D6-86DC-1033F6429528}"/>
          </ac:spMkLst>
        </pc:spChg>
        <pc:spChg chg="add del">
          <ac:chgData name="" userId="636a8501051589a9" providerId="LiveId" clId="{D76CCEA5-4C84-4CED-AB01-C2A9EC6C270C}" dt="2023-08-09T07:35:17.023" v="388"/>
          <ac:spMkLst>
            <pc:docMk/>
            <pc:sldMk cId="932076418" sldId="267"/>
            <ac:spMk id="43" creationId="{A692209D-B607-46C3-8560-07AF72291659}"/>
          </ac:spMkLst>
        </pc:spChg>
        <pc:spChg chg="add del">
          <ac:chgData name="" userId="636a8501051589a9" providerId="LiveId" clId="{D76CCEA5-4C84-4CED-AB01-C2A9EC6C270C}" dt="2023-08-09T07:35:17.023" v="388"/>
          <ac:spMkLst>
            <pc:docMk/>
            <pc:sldMk cId="932076418" sldId="267"/>
            <ac:spMk id="45" creationId="{94874638-CF15-4908-BC4B-4908744D0BAF}"/>
          </ac:spMkLst>
        </pc:spChg>
        <pc:spChg chg="add del">
          <ac:chgData name="" userId="636a8501051589a9" providerId="LiveId" clId="{D76CCEA5-4C84-4CED-AB01-C2A9EC6C270C}" dt="2023-08-09T07:35:17.023" v="388"/>
          <ac:spMkLst>
            <pc:docMk/>
            <pc:sldMk cId="932076418" sldId="267"/>
            <ac:spMk id="47" creationId="{5F1B8348-CD6E-4561-A704-C232D9A2676D}"/>
          </ac:spMkLst>
        </pc:spChg>
        <pc:grpChg chg="add del">
          <ac:chgData name="" userId="636a8501051589a9" providerId="LiveId" clId="{D76CCEA5-4C84-4CED-AB01-C2A9EC6C270C}" dt="2023-08-09T07:35:17.023" v="388"/>
          <ac:grpSpMkLst>
            <pc:docMk/>
            <pc:sldMk cId="932076418" sldId="267"/>
            <ac:grpSpMk id="25" creationId="{E312DBA5-56D8-42B2-BA94-28168C2A6703}"/>
          </ac:grpSpMkLst>
        </pc:grpChg>
        <pc:grpChg chg="add del">
          <ac:chgData name="" userId="636a8501051589a9" providerId="LiveId" clId="{D76CCEA5-4C84-4CED-AB01-C2A9EC6C270C}" dt="2023-08-09T07:35:17.023" v="388"/>
          <ac:grpSpMkLst>
            <pc:docMk/>
            <pc:sldMk cId="932076418" sldId="267"/>
            <ac:grpSpMk id="38" creationId="{166BF9EE-F7AC-4FA5-AC7E-001B3A642F75}"/>
          </ac:grpSpMkLst>
        </pc:grpChg>
        <pc:picChg chg="mod">
          <ac:chgData name="" userId="636a8501051589a9" providerId="LiveId" clId="{D76CCEA5-4C84-4CED-AB01-C2A9EC6C270C}" dt="2023-08-09T07:40:06.654" v="426" actId="26606"/>
          <ac:picMkLst>
            <pc:docMk/>
            <pc:sldMk cId="932076418" sldId="267"/>
            <ac:picMk id="6" creationId="{DDED66DF-5817-42EF-8F3B-498041E5A993}"/>
          </ac:picMkLst>
        </pc:picChg>
        <pc:picChg chg="add del">
          <ac:chgData name="" userId="636a8501051589a9" providerId="LiveId" clId="{D76CCEA5-4C84-4CED-AB01-C2A9EC6C270C}" dt="2023-08-09T06:53:31.513" v="42" actId="26606"/>
          <ac:picMkLst>
            <pc:docMk/>
            <pc:sldMk cId="932076418" sldId="267"/>
            <ac:picMk id="10" creationId="{467DDFF4-7652-4478-8456-9E15719F9A86}"/>
          </ac:picMkLst>
        </pc:picChg>
        <pc:picChg chg="add del">
          <ac:chgData name="" userId="636a8501051589a9" providerId="LiveId" clId="{D76CCEA5-4C84-4CED-AB01-C2A9EC6C270C}" dt="2023-08-09T06:53:31.513" v="42" actId="26606"/>
          <ac:picMkLst>
            <pc:docMk/>
            <pc:sldMk cId="932076418" sldId="267"/>
            <ac:picMk id="12" creationId="{A32114A9-3C44-4032-81D3-F8424CC57192}"/>
          </ac:picMkLst>
        </pc:picChg>
        <pc:picChg chg="add del">
          <ac:chgData name="" userId="636a8501051589a9" providerId="LiveId" clId="{D76CCEA5-4C84-4CED-AB01-C2A9EC6C270C}" dt="2023-08-09T06:53:31.513" v="42" actId="26606"/>
          <ac:picMkLst>
            <pc:docMk/>
            <pc:sldMk cId="932076418" sldId="267"/>
            <ac:picMk id="16" creationId="{A44D924E-8BE7-4761-BFB6-DA841EFC9568}"/>
          </ac:picMkLst>
        </pc:picChg>
        <pc:picChg chg="add del">
          <ac:chgData name="" userId="636a8501051589a9" providerId="LiveId" clId="{D76CCEA5-4C84-4CED-AB01-C2A9EC6C270C}" dt="2023-08-09T06:53:31.513" v="42" actId="26606"/>
          <ac:picMkLst>
            <pc:docMk/>
            <pc:sldMk cId="932076418" sldId="267"/>
            <ac:picMk id="18" creationId="{BAF39E5B-9027-415A-8852-7CDAF9E24D92}"/>
          </ac:picMkLst>
        </pc:picChg>
      </pc:sldChg>
      <pc:sldChg chg="addSp delSp modSp mod setBg delDesignElem">
        <pc:chgData name="" userId="636a8501051589a9" providerId="LiveId" clId="{D76CCEA5-4C84-4CED-AB01-C2A9EC6C270C}" dt="2023-08-09T09:25:10.493" v="1115" actId="255"/>
        <pc:sldMkLst>
          <pc:docMk/>
          <pc:sldMk cId="534257841" sldId="268"/>
        </pc:sldMkLst>
        <pc:spChg chg="mod">
          <ac:chgData name="" userId="636a8501051589a9" providerId="LiveId" clId="{D76CCEA5-4C84-4CED-AB01-C2A9EC6C270C}" dt="2023-08-09T07:40:51.903" v="429" actId="26606"/>
          <ac:spMkLst>
            <pc:docMk/>
            <pc:sldMk cId="534257841" sldId="268"/>
            <ac:spMk id="2" creationId="{73F7BFC0-C657-4F72-AC8C-36F333E3F377}"/>
          </ac:spMkLst>
        </pc:spChg>
        <pc:spChg chg="mod">
          <ac:chgData name="" userId="636a8501051589a9" providerId="LiveId" clId="{D76CCEA5-4C84-4CED-AB01-C2A9EC6C270C}" dt="2023-08-09T09:25:10.493" v="1115" actId="255"/>
          <ac:spMkLst>
            <pc:docMk/>
            <pc:sldMk cId="534257841" sldId="268"/>
            <ac:spMk id="5" creationId="{CDD57D91-BFFB-421C-B15F-A7E863DA67CB}"/>
          </ac:spMkLst>
        </pc:spChg>
        <pc:spChg chg="add del">
          <ac:chgData name="" userId="636a8501051589a9" providerId="LiveId" clId="{D76CCEA5-4C84-4CED-AB01-C2A9EC6C270C}" dt="2023-08-09T07:35:17.023" v="388"/>
          <ac:spMkLst>
            <pc:docMk/>
            <pc:sldMk cId="534257841" sldId="268"/>
            <ac:spMk id="7" creationId="{3F4C104D-5F30-4811-9376-566B26E4719A}"/>
          </ac:spMkLst>
        </pc:spChg>
        <pc:spChg chg="add del">
          <ac:chgData name="" userId="636a8501051589a9" providerId="LiveId" clId="{D76CCEA5-4C84-4CED-AB01-C2A9EC6C270C}" dt="2023-08-09T07:35:17.023" v="388"/>
          <ac:spMkLst>
            <pc:docMk/>
            <pc:sldMk cId="534257841" sldId="268"/>
            <ac:spMk id="8" creationId="{0815E34B-5D02-4E01-A936-E8E1C0AB6F12}"/>
          </ac:spMkLst>
        </pc:spChg>
        <pc:spChg chg="add del">
          <ac:chgData name="" userId="636a8501051589a9" providerId="LiveId" clId="{D76CCEA5-4C84-4CED-AB01-C2A9EC6C270C}" dt="2023-08-09T07:35:17.023" v="388"/>
          <ac:spMkLst>
            <pc:docMk/>
            <pc:sldMk cId="534257841" sldId="268"/>
            <ac:spMk id="9" creationId="{7DE3414B-B032-4710-A468-D3285E38C5FF}"/>
          </ac:spMkLst>
        </pc:spChg>
        <pc:spChg chg="add del">
          <ac:chgData name="" userId="636a8501051589a9" providerId="LiveId" clId="{D76CCEA5-4C84-4CED-AB01-C2A9EC6C270C}" dt="2023-08-09T07:40:51.910" v="430" actId="26606"/>
          <ac:spMkLst>
            <pc:docMk/>
            <pc:sldMk cId="534257841" sldId="268"/>
            <ac:spMk id="38" creationId="{C4285719-470E-454C-AF62-8323075F1F5B}"/>
          </ac:spMkLst>
        </pc:spChg>
        <pc:spChg chg="add del">
          <ac:chgData name="" userId="636a8501051589a9" providerId="LiveId" clId="{D76CCEA5-4C84-4CED-AB01-C2A9EC6C270C}" dt="2023-08-09T07:40:51.910" v="430" actId="26606"/>
          <ac:spMkLst>
            <pc:docMk/>
            <pc:sldMk cId="534257841" sldId="268"/>
            <ac:spMk id="40" creationId="{CD9FE4EF-C4D8-49A0-B2FF-81D8DB7D8A24}"/>
          </ac:spMkLst>
        </pc:spChg>
        <pc:spChg chg="add del">
          <ac:chgData name="" userId="636a8501051589a9" providerId="LiveId" clId="{D76CCEA5-4C84-4CED-AB01-C2A9EC6C270C}" dt="2023-08-09T07:40:51.910" v="430" actId="26606"/>
          <ac:spMkLst>
            <pc:docMk/>
            <pc:sldMk cId="534257841" sldId="268"/>
            <ac:spMk id="42" creationId="{4300840D-0A0B-4512-BACA-B439D5B9C57C}"/>
          </ac:spMkLst>
        </pc:spChg>
        <pc:spChg chg="add del">
          <ac:chgData name="" userId="636a8501051589a9" providerId="LiveId" clId="{D76CCEA5-4C84-4CED-AB01-C2A9EC6C270C}" dt="2023-08-09T07:40:51.910" v="430" actId="26606"/>
          <ac:spMkLst>
            <pc:docMk/>
            <pc:sldMk cId="534257841" sldId="268"/>
            <ac:spMk id="44" creationId="{D2B78728-A580-49A7-84F9-6EF6F583ADE0}"/>
          </ac:spMkLst>
        </pc:spChg>
        <pc:spChg chg="add del">
          <ac:chgData name="" userId="636a8501051589a9" providerId="LiveId" clId="{D76CCEA5-4C84-4CED-AB01-C2A9EC6C270C}" dt="2023-08-09T07:40:51.910" v="430" actId="26606"/>
          <ac:spMkLst>
            <pc:docMk/>
            <pc:sldMk cId="534257841" sldId="268"/>
            <ac:spMk id="46" creationId="{38FAA1A1-D861-433F-88FA-1E9D6FD31D11}"/>
          </ac:spMkLst>
        </pc:spChg>
        <pc:spChg chg="add del">
          <ac:chgData name="" userId="636a8501051589a9" providerId="LiveId" clId="{D76CCEA5-4C84-4CED-AB01-C2A9EC6C270C}" dt="2023-08-09T07:40:51.910" v="430" actId="26606"/>
          <ac:spMkLst>
            <pc:docMk/>
            <pc:sldMk cId="534257841" sldId="268"/>
            <ac:spMk id="48" creationId="{8D71EDA1-87BF-4D5D-AB79-F346FD19278A}"/>
          </ac:spMkLst>
        </pc:spChg>
        <pc:spChg chg="add del">
          <ac:chgData name="" userId="636a8501051589a9" providerId="LiveId" clId="{D76CCEA5-4C84-4CED-AB01-C2A9EC6C270C}" dt="2023-08-09T07:40:51.903" v="429" actId="26606"/>
          <ac:spMkLst>
            <pc:docMk/>
            <pc:sldMk cId="534257841" sldId="268"/>
            <ac:spMk id="53" creationId="{2E17E911-875F-4DE5-8699-99D9F1805A5D}"/>
          </ac:spMkLst>
        </pc:spChg>
        <pc:spChg chg="add del">
          <ac:chgData name="" userId="636a8501051589a9" providerId="LiveId" clId="{D76CCEA5-4C84-4CED-AB01-C2A9EC6C270C}" dt="2023-08-09T07:40:51.903" v="429" actId="26606"/>
          <ac:spMkLst>
            <pc:docMk/>
            <pc:sldMk cId="534257841" sldId="268"/>
            <ac:spMk id="55" creationId="{CD9FE4EF-C4D8-49A0-B2FF-81D8DB7D8A24}"/>
          </ac:spMkLst>
        </pc:spChg>
        <pc:spChg chg="add del">
          <ac:chgData name="" userId="636a8501051589a9" providerId="LiveId" clId="{D76CCEA5-4C84-4CED-AB01-C2A9EC6C270C}" dt="2023-08-09T07:40:51.903" v="429" actId="26606"/>
          <ac:spMkLst>
            <pc:docMk/>
            <pc:sldMk cId="534257841" sldId="268"/>
            <ac:spMk id="57" creationId="{4300840D-0A0B-4512-BACA-B439D5B9C57C}"/>
          </ac:spMkLst>
        </pc:spChg>
        <pc:spChg chg="add del">
          <ac:chgData name="" userId="636a8501051589a9" providerId="LiveId" clId="{D76CCEA5-4C84-4CED-AB01-C2A9EC6C270C}" dt="2023-08-09T07:40:51.903" v="429" actId="26606"/>
          <ac:spMkLst>
            <pc:docMk/>
            <pc:sldMk cId="534257841" sldId="268"/>
            <ac:spMk id="59" creationId="{D2B78728-A580-49A7-84F9-6EF6F583ADE0}"/>
          </ac:spMkLst>
        </pc:spChg>
        <pc:spChg chg="add del">
          <ac:chgData name="" userId="636a8501051589a9" providerId="LiveId" clId="{D76CCEA5-4C84-4CED-AB01-C2A9EC6C270C}" dt="2023-08-09T07:40:51.903" v="429" actId="26606"/>
          <ac:spMkLst>
            <pc:docMk/>
            <pc:sldMk cId="534257841" sldId="268"/>
            <ac:spMk id="61" creationId="{38FAA1A1-D861-433F-88FA-1E9D6FD31D11}"/>
          </ac:spMkLst>
        </pc:spChg>
        <pc:spChg chg="add del">
          <ac:chgData name="" userId="636a8501051589a9" providerId="LiveId" clId="{D76CCEA5-4C84-4CED-AB01-C2A9EC6C270C}" dt="2023-08-09T07:40:51.903" v="429" actId="26606"/>
          <ac:spMkLst>
            <pc:docMk/>
            <pc:sldMk cId="534257841" sldId="268"/>
            <ac:spMk id="63" creationId="{8D71EDA1-87BF-4D5D-AB79-F346FD19278A}"/>
          </ac:spMkLst>
        </pc:spChg>
        <pc:spChg chg="add del">
          <ac:chgData name="" userId="636a8501051589a9" providerId="LiveId" clId="{D76CCEA5-4C84-4CED-AB01-C2A9EC6C270C}" dt="2023-08-09T07:41:32.215" v="438"/>
          <ac:spMkLst>
            <pc:docMk/>
            <pc:sldMk cId="534257841" sldId="268"/>
            <ac:spMk id="65" creationId="{C4285719-470E-454C-AF62-8323075F1F5B}"/>
          </ac:spMkLst>
        </pc:spChg>
        <pc:spChg chg="add del">
          <ac:chgData name="" userId="636a8501051589a9" providerId="LiveId" clId="{D76CCEA5-4C84-4CED-AB01-C2A9EC6C270C}" dt="2023-08-09T07:41:32.215" v="438"/>
          <ac:spMkLst>
            <pc:docMk/>
            <pc:sldMk cId="534257841" sldId="268"/>
            <ac:spMk id="66" creationId="{CD9FE4EF-C4D8-49A0-B2FF-81D8DB7D8A24}"/>
          </ac:spMkLst>
        </pc:spChg>
        <pc:spChg chg="add del">
          <ac:chgData name="" userId="636a8501051589a9" providerId="LiveId" clId="{D76CCEA5-4C84-4CED-AB01-C2A9EC6C270C}" dt="2023-08-09T07:41:32.215" v="438"/>
          <ac:spMkLst>
            <pc:docMk/>
            <pc:sldMk cId="534257841" sldId="268"/>
            <ac:spMk id="67" creationId="{4300840D-0A0B-4512-BACA-B439D5B9C57C}"/>
          </ac:spMkLst>
        </pc:spChg>
        <pc:spChg chg="add del">
          <ac:chgData name="" userId="636a8501051589a9" providerId="LiveId" clId="{D76CCEA5-4C84-4CED-AB01-C2A9EC6C270C}" dt="2023-08-09T07:41:32.215" v="438"/>
          <ac:spMkLst>
            <pc:docMk/>
            <pc:sldMk cId="534257841" sldId="268"/>
            <ac:spMk id="68" creationId="{D2B78728-A580-49A7-84F9-6EF6F583ADE0}"/>
          </ac:spMkLst>
        </pc:spChg>
        <pc:spChg chg="add del">
          <ac:chgData name="" userId="636a8501051589a9" providerId="LiveId" clId="{D76CCEA5-4C84-4CED-AB01-C2A9EC6C270C}" dt="2023-08-09T07:41:32.215" v="438"/>
          <ac:spMkLst>
            <pc:docMk/>
            <pc:sldMk cId="534257841" sldId="268"/>
            <ac:spMk id="69" creationId="{38FAA1A1-D861-433F-88FA-1E9D6FD31D11}"/>
          </ac:spMkLst>
        </pc:spChg>
        <pc:spChg chg="add del">
          <ac:chgData name="" userId="636a8501051589a9" providerId="LiveId" clId="{D76CCEA5-4C84-4CED-AB01-C2A9EC6C270C}" dt="2023-08-09T07:41:32.215" v="438"/>
          <ac:spMkLst>
            <pc:docMk/>
            <pc:sldMk cId="534257841" sldId="268"/>
            <ac:spMk id="70" creationId="{8D71EDA1-87BF-4D5D-AB79-F346FD19278A}"/>
          </ac:spMkLst>
        </pc:spChg>
        <pc:picChg chg="del mod">
          <ac:chgData name="" userId="636a8501051589a9" providerId="LiveId" clId="{D76CCEA5-4C84-4CED-AB01-C2A9EC6C270C}" dt="2023-08-09T07:23:50.873" v="116" actId="478"/>
          <ac:picMkLst>
            <pc:docMk/>
            <pc:sldMk cId="534257841" sldId="268"/>
            <ac:picMk id="4" creationId="{6CD57A62-36F3-47B5-941E-B328EB807685}"/>
          </ac:picMkLst>
        </pc:picChg>
        <pc:picChg chg="add del mod">
          <ac:chgData name="" userId="636a8501051589a9" providerId="LiveId" clId="{D76CCEA5-4C84-4CED-AB01-C2A9EC6C270C}" dt="2023-08-09T07:33:52.730" v="141" actId="478"/>
          <ac:picMkLst>
            <pc:docMk/>
            <pc:sldMk cId="534257841" sldId="268"/>
            <ac:picMk id="6" creationId="{22BCE098-55FB-4D7C-A8F7-31538FF8D09C}"/>
          </ac:picMkLst>
        </pc:picChg>
        <pc:picChg chg="add mod">
          <ac:chgData name="" userId="636a8501051589a9" providerId="LiveId" clId="{D76CCEA5-4C84-4CED-AB01-C2A9EC6C270C}" dt="2023-08-09T09:24:34.033" v="1108" actId="14100"/>
          <ac:picMkLst>
            <pc:docMk/>
            <pc:sldMk cId="534257841" sldId="268"/>
            <ac:picMk id="33" creationId="{ED85C175-088C-4F6C-83D2-CB5BD2846EB6}"/>
          </ac:picMkLst>
        </pc:picChg>
      </pc:sldChg>
      <pc:sldChg chg="addSp delSp modSp mod setBg delDesignElem">
        <pc:chgData name="" userId="636a8501051589a9" providerId="LiveId" clId="{D76CCEA5-4C84-4CED-AB01-C2A9EC6C270C}" dt="2023-08-09T09:30:14.622" v="1172" actId="14100"/>
        <pc:sldMkLst>
          <pc:docMk/>
          <pc:sldMk cId="3267854201" sldId="269"/>
        </pc:sldMkLst>
        <pc:spChg chg="mod">
          <ac:chgData name="" userId="636a8501051589a9" providerId="LiveId" clId="{D76CCEA5-4C84-4CED-AB01-C2A9EC6C270C}" dt="2023-08-09T07:43:35.406" v="452" actId="26606"/>
          <ac:spMkLst>
            <pc:docMk/>
            <pc:sldMk cId="3267854201" sldId="269"/>
            <ac:spMk id="7" creationId="{A5AA4B53-EF14-4352-8363-1E9748C2DFB6}"/>
          </ac:spMkLst>
        </pc:spChg>
        <pc:spChg chg="mod">
          <ac:chgData name="" userId="636a8501051589a9" providerId="LiveId" clId="{D76CCEA5-4C84-4CED-AB01-C2A9EC6C270C}" dt="2023-08-09T09:30:08.661" v="1171" actId="14100"/>
          <ac:spMkLst>
            <pc:docMk/>
            <pc:sldMk cId="3267854201" sldId="269"/>
            <ac:spMk id="8" creationId="{D7A826A8-AD03-43C6-B29D-0CD6E821C2C8}"/>
          </ac:spMkLst>
        </pc:spChg>
        <pc:spChg chg="mod">
          <ac:chgData name="" userId="636a8501051589a9" providerId="LiveId" clId="{D76CCEA5-4C84-4CED-AB01-C2A9EC6C270C}" dt="2023-08-09T09:29:05.993" v="1161" actId="14100"/>
          <ac:spMkLst>
            <pc:docMk/>
            <pc:sldMk cId="3267854201" sldId="269"/>
            <ac:spMk id="11" creationId="{2F38BB89-D203-496F-BEC2-5EC34ACE85E8}"/>
          </ac:spMkLst>
        </pc:spChg>
        <pc:spChg chg="add del">
          <ac:chgData name="" userId="636a8501051589a9" providerId="LiveId" clId="{D76CCEA5-4C84-4CED-AB01-C2A9EC6C270C}" dt="2023-08-09T07:35:17.023" v="388"/>
          <ac:spMkLst>
            <pc:docMk/>
            <pc:sldMk cId="3267854201" sldId="269"/>
            <ac:spMk id="13" creationId="{3F4C104D-5F30-4811-9376-566B26E4719A}"/>
          </ac:spMkLst>
        </pc:spChg>
        <pc:spChg chg="add del">
          <ac:chgData name="" userId="636a8501051589a9" providerId="LiveId" clId="{D76CCEA5-4C84-4CED-AB01-C2A9EC6C270C}" dt="2023-08-09T07:35:17.023" v="388"/>
          <ac:spMkLst>
            <pc:docMk/>
            <pc:sldMk cId="3267854201" sldId="269"/>
            <ac:spMk id="14" creationId="{0815E34B-5D02-4E01-A936-E8E1C0AB6F12}"/>
          </ac:spMkLst>
        </pc:spChg>
        <pc:spChg chg="add del">
          <ac:chgData name="" userId="636a8501051589a9" providerId="LiveId" clId="{D76CCEA5-4C84-4CED-AB01-C2A9EC6C270C}" dt="2023-08-09T07:35:17.023" v="388"/>
          <ac:spMkLst>
            <pc:docMk/>
            <pc:sldMk cId="3267854201" sldId="269"/>
            <ac:spMk id="15" creationId="{7DE3414B-B032-4710-A468-D3285E38C5FF}"/>
          </ac:spMkLst>
        </pc:spChg>
        <pc:spChg chg="add">
          <ac:chgData name="" userId="636a8501051589a9" providerId="LiveId" clId="{D76CCEA5-4C84-4CED-AB01-C2A9EC6C270C}" dt="2023-08-09T07:43:35.406" v="452" actId="26606"/>
          <ac:spMkLst>
            <pc:docMk/>
            <pc:sldMk cId="3267854201" sldId="269"/>
            <ac:spMk id="17" creationId="{AF6CB648-9554-488A-B457-99CAAD1DA528}"/>
          </ac:spMkLst>
        </pc:spChg>
        <pc:spChg chg="add">
          <ac:chgData name="" userId="636a8501051589a9" providerId="LiveId" clId="{D76CCEA5-4C84-4CED-AB01-C2A9EC6C270C}" dt="2023-08-09T07:43:35.406" v="452" actId="26606"/>
          <ac:spMkLst>
            <pc:docMk/>
            <pc:sldMk cId="3267854201" sldId="269"/>
            <ac:spMk id="19" creationId="{E3ADCBE7-9330-1CDA-00EB-CDD12DB722FF}"/>
          </ac:spMkLst>
        </pc:spChg>
        <pc:picChg chg="mod">
          <ac:chgData name="" userId="636a8501051589a9" providerId="LiveId" clId="{D76CCEA5-4C84-4CED-AB01-C2A9EC6C270C}" dt="2023-08-09T09:28:59.503" v="1160" actId="14100"/>
          <ac:picMkLst>
            <pc:docMk/>
            <pc:sldMk cId="3267854201" sldId="269"/>
            <ac:picMk id="3" creationId="{3CB18014-66BA-4EFB-BDC2-9E7281CDF24F}"/>
          </ac:picMkLst>
        </pc:picChg>
        <pc:picChg chg="mod">
          <ac:chgData name="" userId="636a8501051589a9" providerId="LiveId" clId="{D76CCEA5-4C84-4CED-AB01-C2A9EC6C270C}" dt="2023-08-09T09:30:14.622" v="1172" actId="14100"/>
          <ac:picMkLst>
            <pc:docMk/>
            <pc:sldMk cId="3267854201" sldId="269"/>
            <ac:picMk id="6" creationId="{971C93AC-FBAD-44AC-8415-CFED0BF60F03}"/>
          </ac:picMkLst>
        </pc:picChg>
        <pc:cxnChg chg="add mod">
          <ac:chgData name="" userId="636a8501051589a9" providerId="LiveId" clId="{D76CCEA5-4C84-4CED-AB01-C2A9EC6C270C}" dt="2023-08-09T09:28:56.041" v="1159" actId="1076"/>
          <ac:cxnSpMkLst>
            <pc:docMk/>
            <pc:sldMk cId="3267854201" sldId="269"/>
            <ac:cxnSpMk id="21" creationId="{DF9B9E28-8849-4FB1-B28A-B59EEC43CB74}"/>
          </ac:cxnSpMkLst>
        </pc:cxnChg>
      </pc:sldChg>
      <pc:sldChg chg="addSp delSp modSp mod setBg delDesignElem">
        <pc:chgData name="" userId="636a8501051589a9" providerId="LiveId" clId="{D76CCEA5-4C84-4CED-AB01-C2A9EC6C270C}" dt="2023-08-09T09:35:54.562" v="1228" actId="1076"/>
        <pc:sldMkLst>
          <pc:docMk/>
          <pc:sldMk cId="998770255" sldId="270"/>
        </pc:sldMkLst>
        <pc:spChg chg="mod">
          <ac:chgData name="" userId="636a8501051589a9" providerId="LiveId" clId="{D76CCEA5-4C84-4CED-AB01-C2A9EC6C270C}" dt="2023-08-09T07:43:49.286" v="455" actId="26606"/>
          <ac:spMkLst>
            <pc:docMk/>
            <pc:sldMk cId="998770255" sldId="270"/>
            <ac:spMk id="7" creationId="{A5AA4B53-EF14-4352-8363-1E9748C2DFB6}"/>
          </ac:spMkLst>
        </pc:spChg>
        <pc:spChg chg="mod">
          <ac:chgData name="" userId="636a8501051589a9" providerId="LiveId" clId="{D76CCEA5-4C84-4CED-AB01-C2A9EC6C270C}" dt="2023-08-09T09:35:54.562" v="1228" actId="1076"/>
          <ac:spMkLst>
            <pc:docMk/>
            <pc:sldMk cId="998770255" sldId="270"/>
            <ac:spMk id="9" creationId="{97A56F8A-369D-43A0-80AD-10092A5DBD24}"/>
          </ac:spMkLst>
        </pc:spChg>
        <pc:spChg chg="mod">
          <ac:chgData name="" userId="636a8501051589a9" providerId="LiveId" clId="{D76CCEA5-4C84-4CED-AB01-C2A9EC6C270C}" dt="2023-08-09T09:35:07.666" v="1219" actId="14100"/>
          <ac:spMkLst>
            <pc:docMk/>
            <pc:sldMk cId="998770255" sldId="270"/>
            <ac:spMk id="11" creationId="{2F38BB89-D203-496F-BEC2-5EC34ACE85E8}"/>
          </ac:spMkLst>
        </pc:spChg>
        <pc:spChg chg="add del">
          <ac:chgData name="" userId="636a8501051589a9" providerId="LiveId" clId="{D76CCEA5-4C84-4CED-AB01-C2A9EC6C270C}" dt="2023-08-09T07:35:17.023" v="388"/>
          <ac:spMkLst>
            <pc:docMk/>
            <pc:sldMk cId="998770255" sldId="270"/>
            <ac:spMk id="13" creationId="{3F4C104D-5F30-4811-9376-566B26E4719A}"/>
          </ac:spMkLst>
        </pc:spChg>
        <pc:spChg chg="add del">
          <ac:chgData name="" userId="636a8501051589a9" providerId="LiveId" clId="{D76CCEA5-4C84-4CED-AB01-C2A9EC6C270C}" dt="2023-08-09T07:35:17.023" v="388"/>
          <ac:spMkLst>
            <pc:docMk/>
            <pc:sldMk cId="998770255" sldId="270"/>
            <ac:spMk id="14" creationId="{0815E34B-5D02-4E01-A936-E8E1C0AB6F12}"/>
          </ac:spMkLst>
        </pc:spChg>
        <pc:spChg chg="add del">
          <ac:chgData name="" userId="636a8501051589a9" providerId="LiveId" clId="{D76CCEA5-4C84-4CED-AB01-C2A9EC6C270C}" dt="2023-08-09T07:35:17.023" v="388"/>
          <ac:spMkLst>
            <pc:docMk/>
            <pc:sldMk cId="998770255" sldId="270"/>
            <ac:spMk id="15" creationId="{7DE3414B-B032-4710-A468-D3285E38C5FF}"/>
          </ac:spMkLst>
        </pc:spChg>
        <pc:spChg chg="add">
          <ac:chgData name="" userId="636a8501051589a9" providerId="LiveId" clId="{D76CCEA5-4C84-4CED-AB01-C2A9EC6C270C}" dt="2023-08-09T07:43:49.286" v="455" actId="26606"/>
          <ac:spMkLst>
            <pc:docMk/>
            <pc:sldMk cId="998770255" sldId="270"/>
            <ac:spMk id="17" creationId="{AF6CB648-9554-488A-B457-99CAAD1DA528}"/>
          </ac:spMkLst>
        </pc:spChg>
        <pc:spChg chg="add">
          <ac:chgData name="" userId="636a8501051589a9" providerId="LiveId" clId="{D76CCEA5-4C84-4CED-AB01-C2A9EC6C270C}" dt="2023-08-09T07:43:49.286" v="455" actId="26606"/>
          <ac:spMkLst>
            <pc:docMk/>
            <pc:sldMk cId="998770255" sldId="270"/>
            <ac:spMk id="19" creationId="{E3ADCBE7-9330-1CDA-00EB-CDD12DB722FF}"/>
          </ac:spMkLst>
        </pc:spChg>
        <pc:picChg chg="mod">
          <ac:chgData name="" userId="636a8501051589a9" providerId="LiveId" clId="{D76CCEA5-4C84-4CED-AB01-C2A9EC6C270C}" dt="2023-08-09T09:35:46.020" v="1226" actId="14100"/>
          <ac:picMkLst>
            <pc:docMk/>
            <pc:sldMk cId="998770255" sldId="270"/>
            <ac:picMk id="2" creationId="{1EBADC96-33DA-4BD8-A177-B6A2FD9DC1A7}"/>
          </ac:picMkLst>
        </pc:picChg>
        <pc:picChg chg="mod">
          <ac:chgData name="" userId="636a8501051589a9" providerId="LiveId" clId="{D76CCEA5-4C84-4CED-AB01-C2A9EC6C270C}" dt="2023-08-09T09:35:49.598" v="1227" actId="14100"/>
          <ac:picMkLst>
            <pc:docMk/>
            <pc:sldMk cId="998770255" sldId="270"/>
            <ac:picMk id="4" creationId="{EC40C43B-D564-480A-897B-11F8F808D4E0}"/>
          </ac:picMkLst>
        </pc:picChg>
        <pc:cxnChg chg="add mod">
          <ac:chgData name="" userId="636a8501051589a9" providerId="LiveId" clId="{D76CCEA5-4C84-4CED-AB01-C2A9EC6C270C}" dt="2023-08-09T09:34:31.391" v="1214" actId="1076"/>
          <ac:cxnSpMkLst>
            <pc:docMk/>
            <pc:sldMk cId="998770255" sldId="270"/>
            <ac:cxnSpMk id="12" creationId="{5612D780-B53B-4339-8D08-CB3544167BD9}"/>
          </ac:cxnSpMkLst>
        </pc:cxnChg>
      </pc:sldChg>
      <pc:sldChg chg="addSp modSp setBg">
        <pc:chgData name="" userId="636a8501051589a9" providerId="LiveId" clId="{D76CCEA5-4C84-4CED-AB01-C2A9EC6C270C}" dt="2023-08-09T09:43:07.937" v="1249" actId="255"/>
        <pc:sldMkLst>
          <pc:docMk/>
          <pc:sldMk cId="3178528307" sldId="271"/>
        </pc:sldMkLst>
        <pc:spChg chg="mod">
          <ac:chgData name="" userId="636a8501051589a9" providerId="LiveId" clId="{D76CCEA5-4C84-4CED-AB01-C2A9EC6C270C}" dt="2023-08-09T09:43:07.937" v="1249" actId="255"/>
          <ac:spMkLst>
            <pc:docMk/>
            <pc:sldMk cId="3178528307" sldId="271"/>
            <ac:spMk id="9" creationId="{97A56F8A-369D-43A0-80AD-10092A5DBD24}"/>
          </ac:spMkLst>
        </pc:spChg>
        <pc:spChg chg="mod">
          <ac:chgData name="" userId="636a8501051589a9" providerId="LiveId" clId="{D76CCEA5-4C84-4CED-AB01-C2A9EC6C270C}" dt="2023-08-09T09:42:21.459" v="1240" actId="1076"/>
          <ac:spMkLst>
            <pc:docMk/>
            <pc:sldMk cId="3178528307" sldId="271"/>
            <ac:spMk id="11" creationId="{2F38BB89-D203-496F-BEC2-5EC34ACE85E8}"/>
          </ac:spMkLst>
        </pc:spChg>
        <pc:picChg chg="mod">
          <ac:chgData name="" userId="636a8501051589a9" providerId="LiveId" clId="{D76CCEA5-4C84-4CED-AB01-C2A9EC6C270C}" dt="2023-08-09T09:36:33.330" v="1233" actId="14100"/>
          <ac:picMkLst>
            <pc:docMk/>
            <pc:sldMk cId="3178528307" sldId="271"/>
            <ac:picMk id="3" creationId="{11B6CEA0-26E1-49CA-8E24-8160D9C17C89}"/>
          </ac:picMkLst>
        </pc:picChg>
        <pc:picChg chg="mod">
          <ac:chgData name="" userId="636a8501051589a9" providerId="LiveId" clId="{D76CCEA5-4C84-4CED-AB01-C2A9EC6C270C}" dt="2023-08-09T09:36:40.113" v="1234" actId="14100"/>
          <ac:picMkLst>
            <pc:docMk/>
            <pc:sldMk cId="3178528307" sldId="271"/>
            <ac:picMk id="6" creationId="{F3B1360E-4867-4375-AAB9-2F5EB5FC9B66}"/>
          </ac:picMkLst>
        </pc:picChg>
        <pc:cxnChg chg="add mod">
          <ac:chgData name="" userId="636a8501051589a9" providerId="LiveId" clId="{D76CCEA5-4C84-4CED-AB01-C2A9EC6C270C}" dt="2023-08-09T09:36:46.821" v="1235" actId="11529"/>
          <ac:cxnSpMkLst>
            <pc:docMk/>
            <pc:sldMk cId="3178528307" sldId="271"/>
            <ac:cxnSpMk id="10" creationId="{FAB6FB73-8DC3-42D1-BD64-C93894F4700C}"/>
          </ac:cxnSpMkLst>
        </pc:cxnChg>
      </pc:sldChg>
      <pc:sldChg chg="addSp delSp modSp mod setBg delDesignElem">
        <pc:chgData name="" userId="636a8501051589a9" providerId="LiveId" clId="{D76CCEA5-4C84-4CED-AB01-C2A9EC6C270C}" dt="2023-08-09T09:47:52.970" v="1286" actId="14100"/>
        <pc:sldMkLst>
          <pc:docMk/>
          <pc:sldMk cId="280597039" sldId="272"/>
        </pc:sldMkLst>
        <pc:spChg chg="mod">
          <ac:chgData name="" userId="636a8501051589a9" providerId="LiveId" clId="{D76CCEA5-4C84-4CED-AB01-C2A9EC6C270C}" dt="2023-08-09T09:47:19.936" v="1283" actId="255"/>
          <ac:spMkLst>
            <pc:docMk/>
            <pc:sldMk cId="280597039" sldId="272"/>
            <ac:spMk id="2" creationId="{D073E1BE-2A32-419B-9B22-BA812817577B}"/>
          </ac:spMkLst>
        </pc:spChg>
        <pc:spChg chg="mod">
          <ac:chgData name="" userId="636a8501051589a9" providerId="LiveId" clId="{D76CCEA5-4C84-4CED-AB01-C2A9EC6C270C}" dt="2023-08-09T09:46:39.658" v="1276" actId="1076"/>
          <ac:spMkLst>
            <pc:docMk/>
            <pc:sldMk cId="280597039" sldId="272"/>
            <ac:spMk id="7" creationId="{A5AA4B53-EF14-4352-8363-1E9748C2DFB6}"/>
          </ac:spMkLst>
        </pc:spChg>
        <pc:spChg chg="mod">
          <ac:chgData name="" userId="636a8501051589a9" providerId="LiveId" clId="{D76CCEA5-4C84-4CED-AB01-C2A9EC6C270C}" dt="2023-08-09T09:46:48.068" v="1278" actId="1076"/>
          <ac:spMkLst>
            <pc:docMk/>
            <pc:sldMk cId="280597039" sldId="272"/>
            <ac:spMk id="10" creationId="{EB558CB5-73F0-4D75-B5BF-09D6072FB2B6}"/>
          </ac:spMkLst>
        </pc:spChg>
        <pc:spChg chg="add del">
          <ac:chgData name="" userId="636a8501051589a9" providerId="LiveId" clId="{D76CCEA5-4C84-4CED-AB01-C2A9EC6C270C}" dt="2023-08-09T07:35:17.023" v="388"/>
          <ac:spMkLst>
            <pc:docMk/>
            <pc:sldMk cId="280597039" sldId="272"/>
            <ac:spMk id="18" creationId="{3F4C104D-5F30-4811-9376-566B26E4719A}"/>
          </ac:spMkLst>
        </pc:spChg>
        <pc:spChg chg="add del">
          <ac:chgData name="" userId="636a8501051589a9" providerId="LiveId" clId="{D76CCEA5-4C84-4CED-AB01-C2A9EC6C270C}" dt="2023-08-09T07:35:17.023" v="388"/>
          <ac:spMkLst>
            <pc:docMk/>
            <pc:sldMk cId="280597039" sldId="272"/>
            <ac:spMk id="20" creationId="{0815E34B-5D02-4E01-A936-E8E1C0AB6F12}"/>
          </ac:spMkLst>
        </pc:spChg>
        <pc:spChg chg="add del">
          <ac:chgData name="" userId="636a8501051589a9" providerId="LiveId" clId="{D76CCEA5-4C84-4CED-AB01-C2A9EC6C270C}" dt="2023-08-09T07:35:17.023" v="388"/>
          <ac:spMkLst>
            <pc:docMk/>
            <pc:sldMk cId="280597039" sldId="272"/>
            <ac:spMk id="22" creationId="{7DE3414B-B032-4710-A468-D3285E38C5FF}"/>
          </ac:spMkLst>
        </pc:spChg>
        <pc:spChg chg="add del">
          <ac:chgData name="" userId="636a8501051589a9" providerId="LiveId" clId="{D76CCEA5-4C84-4CED-AB01-C2A9EC6C270C}" dt="2023-08-09T07:44:14.241" v="457" actId="26606"/>
          <ac:spMkLst>
            <pc:docMk/>
            <pc:sldMk cId="280597039" sldId="272"/>
            <ac:spMk id="24" creationId="{131BAD53-4E89-4F62-BBB7-26359763ED39}"/>
          </ac:spMkLst>
        </pc:spChg>
        <pc:spChg chg="add del">
          <ac:chgData name="" userId="636a8501051589a9" providerId="LiveId" clId="{D76CCEA5-4C84-4CED-AB01-C2A9EC6C270C}" dt="2023-08-09T07:44:14.241" v="457" actId="26606"/>
          <ac:spMkLst>
            <pc:docMk/>
            <pc:sldMk cId="280597039" sldId="272"/>
            <ac:spMk id="25" creationId="{62756DA2-40EB-4C6F-B962-5822FFB54FB6}"/>
          </ac:spMkLst>
        </pc:spChg>
        <pc:picChg chg="mod">
          <ac:chgData name="" userId="636a8501051589a9" providerId="LiveId" clId="{D76CCEA5-4C84-4CED-AB01-C2A9EC6C270C}" dt="2023-08-09T09:47:13.372" v="1282" actId="14100"/>
          <ac:picMkLst>
            <pc:docMk/>
            <pc:sldMk cId="280597039" sldId="272"/>
            <ac:picMk id="4" creationId="{59C3891A-62E6-4166-B80C-7270D626A848}"/>
          </ac:picMkLst>
        </pc:picChg>
        <pc:picChg chg="mod">
          <ac:chgData name="" userId="636a8501051589a9" providerId="LiveId" clId="{D76CCEA5-4C84-4CED-AB01-C2A9EC6C270C}" dt="2023-08-09T09:47:52.970" v="1286" actId="14100"/>
          <ac:picMkLst>
            <pc:docMk/>
            <pc:sldMk cId="280597039" sldId="272"/>
            <ac:picMk id="8" creationId="{07F54F64-5F61-487D-89F2-16EE5515C8DB}"/>
          </ac:picMkLst>
        </pc:picChg>
        <pc:cxnChg chg="add mod">
          <ac:chgData name="" userId="636a8501051589a9" providerId="LiveId" clId="{D76CCEA5-4C84-4CED-AB01-C2A9EC6C270C}" dt="2023-08-09T09:47:45.114" v="1285" actId="14100"/>
          <ac:cxnSpMkLst>
            <pc:docMk/>
            <pc:sldMk cId="280597039" sldId="272"/>
            <ac:cxnSpMk id="28" creationId="{E7AA65EF-FC32-41C6-8F90-8F08DC098F77}"/>
          </ac:cxnSpMkLst>
        </pc:cxnChg>
      </pc:sldChg>
      <pc:sldChg chg="addSp delSp modSp mod setBg delDesignElem">
        <pc:chgData name="" userId="636a8501051589a9" providerId="LiveId" clId="{D76CCEA5-4C84-4CED-AB01-C2A9EC6C270C}" dt="2023-08-09T09:50:39.450" v="1319" actId="14100"/>
        <pc:sldMkLst>
          <pc:docMk/>
          <pc:sldMk cId="1499581810" sldId="273"/>
        </pc:sldMkLst>
        <pc:spChg chg="mod">
          <ac:chgData name="" userId="636a8501051589a9" providerId="LiveId" clId="{D76CCEA5-4C84-4CED-AB01-C2A9EC6C270C}" dt="2023-08-09T07:26:45.504" v="125" actId="26606"/>
          <ac:spMkLst>
            <pc:docMk/>
            <pc:sldMk cId="1499581810" sldId="273"/>
            <ac:spMk id="7" creationId="{A5AA4B53-EF14-4352-8363-1E9748C2DFB6}"/>
          </ac:spMkLst>
        </pc:spChg>
        <pc:spChg chg="mod">
          <ac:chgData name="" userId="636a8501051589a9" providerId="LiveId" clId="{D76CCEA5-4C84-4CED-AB01-C2A9EC6C270C}" dt="2023-08-09T09:50:03.940" v="1315" actId="14100"/>
          <ac:spMkLst>
            <pc:docMk/>
            <pc:sldMk cId="1499581810" sldId="273"/>
            <ac:spMk id="9" creationId="{03A992D5-9A10-458E-81C2-4EF70C29F0C0}"/>
          </ac:spMkLst>
        </pc:spChg>
        <pc:spChg chg="mod">
          <ac:chgData name="" userId="636a8501051589a9" providerId="LiveId" clId="{D76CCEA5-4C84-4CED-AB01-C2A9EC6C270C}" dt="2023-08-09T09:50:12.895" v="1317" actId="14100"/>
          <ac:spMkLst>
            <pc:docMk/>
            <pc:sldMk cId="1499581810" sldId="273"/>
            <ac:spMk id="15" creationId="{910EC509-6B4D-4E19-BFB2-4B625CD82A68}"/>
          </ac:spMkLst>
        </pc:spChg>
        <pc:spChg chg="add del">
          <ac:chgData name="" userId="636a8501051589a9" providerId="LiveId" clId="{D76CCEA5-4C84-4CED-AB01-C2A9EC6C270C}" dt="2023-08-09T07:35:17.023" v="388"/>
          <ac:spMkLst>
            <pc:docMk/>
            <pc:sldMk cId="1499581810" sldId="273"/>
            <ac:spMk id="17" creationId="{3F4C104D-5F30-4811-9376-566B26E4719A}"/>
          </ac:spMkLst>
        </pc:spChg>
        <pc:spChg chg="add del">
          <ac:chgData name="" userId="636a8501051589a9" providerId="LiveId" clId="{D76CCEA5-4C84-4CED-AB01-C2A9EC6C270C}" dt="2023-08-09T07:35:17.023" v="388"/>
          <ac:spMkLst>
            <pc:docMk/>
            <pc:sldMk cId="1499581810" sldId="273"/>
            <ac:spMk id="18" creationId="{0815E34B-5D02-4E01-A936-E8E1C0AB6F12}"/>
          </ac:spMkLst>
        </pc:spChg>
        <pc:spChg chg="add del">
          <ac:chgData name="" userId="636a8501051589a9" providerId="LiveId" clId="{D76CCEA5-4C84-4CED-AB01-C2A9EC6C270C}" dt="2023-08-09T07:35:17.023" v="388"/>
          <ac:spMkLst>
            <pc:docMk/>
            <pc:sldMk cId="1499581810" sldId="273"/>
            <ac:spMk id="19" creationId="{7DE3414B-B032-4710-A468-D3285E38C5FF}"/>
          </ac:spMkLst>
        </pc:spChg>
        <pc:picChg chg="mod">
          <ac:chgData name="" userId="636a8501051589a9" providerId="LiveId" clId="{D76CCEA5-4C84-4CED-AB01-C2A9EC6C270C}" dt="2023-08-09T09:49:21.027" v="1307" actId="14100"/>
          <ac:picMkLst>
            <pc:docMk/>
            <pc:sldMk cId="1499581810" sldId="273"/>
            <ac:picMk id="3" creationId="{C6840814-AECB-4E2B-B487-63107D35EF0D}"/>
          </ac:picMkLst>
        </pc:picChg>
        <pc:picChg chg="mod">
          <ac:chgData name="" userId="636a8501051589a9" providerId="LiveId" clId="{D76CCEA5-4C84-4CED-AB01-C2A9EC6C270C}" dt="2023-08-09T09:49:27.055" v="1309" actId="14100"/>
          <ac:picMkLst>
            <pc:docMk/>
            <pc:sldMk cId="1499581810" sldId="273"/>
            <ac:picMk id="6" creationId="{46D0B551-310C-41AE-8901-EFAB9DD18F4E}"/>
          </ac:picMkLst>
        </pc:picChg>
        <pc:cxnChg chg="add mod">
          <ac:chgData name="" userId="636a8501051589a9" providerId="LiveId" clId="{D76CCEA5-4C84-4CED-AB01-C2A9EC6C270C}" dt="2023-08-09T09:50:39.450" v="1319" actId="14100"/>
          <ac:cxnSpMkLst>
            <pc:docMk/>
            <pc:sldMk cId="1499581810" sldId="273"/>
            <ac:cxnSpMk id="12" creationId="{1966C2F5-9EA4-4F6B-AD8F-8E2804127926}"/>
          </ac:cxnSpMkLst>
        </pc:cxnChg>
      </pc:sldChg>
      <pc:sldChg chg="addSp delSp modSp mod setBg delDesignElem">
        <pc:chgData name="" userId="636a8501051589a9" providerId="LiveId" clId="{D76CCEA5-4C84-4CED-AB01-C2A9EC6C270C}" dt="2023-08-09T09:56:50.430" v="1332" actId="1076"/>
        <pc:sldMkLst>
          <pc:docMk/>
          <pc:sldMk cId="3247774619" sldId="274"/>
        </pc:sldMkLst>
        <pc:spChg chg="mod">
          <ac:chgData name="" userId="636a8501051589a9" providerId="LiveId" clId="{D76CCEA5-4C84-4CED-AB01-C2A9EC6C270C}" dt="2023-08-09T09:52:22.695" v="1327" actId="14100"/>
          <ac:spMkLst>
            <pc:docMk/>
            <pc:sldMk cId="3247774619" sldId="274"/>
            <ac:spMk id="4" creationId="{C3136864-049C-4E26-B074-950E15E4CE0F}"/>
          </ac:spMkLst>
        </pc:spChg>
        <pc:spChg chg="mod">
          <ac:chgData name="" userId="636a8501051589a9" providerId="LiveId" clId="{D76CCEA5-4C84-4CED-AB01-C2A9EC6C270C}" dt="2023-08-09T07:26:54.450" v="126" actId="26606"/>
          <ac:spMkLst>
            <pc:docMk/>
            <pc:sldMk cId="3247774619" sldId="274"/>
            <ac:spMk id="7" creationId="{A5AA4B53-EF14-4352-8363-1E9748C2DFB6}"/>
          </ac:spMkLst>
        </pc:spChg>
        <pc:spChg chg="mod">
          <ac:chgData name="" userId="636a8501051589a9" providerId="LiveId" clId="{D76CCEA5-4C84-4CED-AB01-C2A9EC6C270C}" dt="2023-08-09T09:52:40.428" v="1331" actId="14100"/>
          <ac:spMkLst>
            <pc:docMk/>
            <pc:sldMk cId="3247774619" sldId="274"/>
            <ac:spMk id="8" creationId="{9665B157-22AC-4D88-AF35-B78C1B067BC7}"/>
          </ac:spMkLst>
        </pc:spChg>
        <pc:spChg chg="add del">
          <ac:chgData name="" userId="636a8501051589a9" providerId="LiveId" clId="{D76CCEA5-4C84-4CED-AB01-C2A9EC6C270C}" dt="2023-08-09T07:35:17.023" v="388"/>
          <ac:spMkLst>
            <pc:docMk/>
            <pc:sldMk cId="3247774619" sldId="274"/>
            <ac:spMk id="12" creationId="{3F4C104D-5F30-4811-9376-566B26E4719A}"/>
          </ac:spMkLst>
        </pc:spChg>
        <pc:spChg chg="add del">
          <ac:chgData name="" userId="636a8501051589a9" providerId="LiveId" clId="{D76CCEA5-4C84-4CED-AB01-C2A9EC6C270C}" dt="2023-08-09T07:35:17.023" v="388"/>
          <ac:spMkLst>
            <pc:docMk/>
            <pc:sldMk cId="3247774619" sldId="274"/>
            <ac:spMk id="14" creationId="{0815E34B-5D02-4E01-A936-E8E1C0AB6F12}"/>
          </ac:spMkLst>
        </pc:spChg>
        <pc:spChg chg="add del">
          <ac:chgData name="" userId="636a8501051589a9" providerId="LiveId" clId="{D76CCEA5-4C84-4CED-AB01-C2A9EC6C270C}" dt="2023-08-09T07:35:17.023" v="388"/>
          <ac:spMkLst>
            <pc:docMk/>
            <pc:sldMk cId="3247774619" sldId="274"/>
            <ac:spMk id="19" creationId="{7DE3414B-B032-4710-A468-D3285E38C5FF}"/>
          </ac:spMkLst>
        </pc:spChg>
        <pc:picChg chg="mod">
          <ac:chgData name="" userId="636a8501051589a9" providerId="LiveId" clId="{D76CCEA5-4C84-4CED-AB01-C2A9EC6C270C}" dt="2023-08-09T09:56:50.430" v="1332" actId="1076"/>
          <ac:picMkLst>
            <pc:docMk/>
            <pc:sldMk cId="3247774619" sldId="274"/>
            <ac:picMk id="2" creationId="{9B7BEC96-5658-4605-BC27-D66A1693118C}"/>
          </ac:picMkLst>
        </pc:picChg>
        <pc:picChg chg="add del">
          <ac:chgData name="" userId="636a8501051589a9" providerId="LiveId" clId="{D76CCEA5-4C84-4CED-AB01-C2A9EC6C270C}" dt="2023-08-09T07:13:29.499" v="51" actId="478"/>
          <ac:picMkLst>
            <pc:docMk/>
            <pc:sldMk cId="3247774619" sldId="274"/>
            <ac:picMk id="11" creationId="{A9565A2F-B3B7-49D0-A8F8-3CAEF7634B68}"/>
          </ac:picMkLst>
        </pc:picChg>
      </pc:sldChg>
      <pc:sldChg chg="addSp delSp modSp mod setBg delDesignElem">
        <pc:chgData name="" userId="636a8501051589a9" providerId="LiveId" clId="{D76CCEA5-4C84-4CED-AB01-C2A9EC6C270C}" dt="2023-08-09T08:26:20.957" v="803" actId="403"/>
        <pc:sldMkLst>
          <pc:docMk/>
          <pc:sldMk cId="3885314241" sldId="275"/>
        </pc:sldMkLst>
        <pc:spChg chg="mod">
          <ac:chgData name="" userId="636a8501051589a9" providerId="LiveId" clId="{D76CCEA5-4C84-4CED-AB01-C2A9EC6C270C}" dt="2023-08-09T08:26:20.957" v="803" actId="403"/>
          <ac:spMkLst>
            <pc:docMk/>
            <pc:sldMk cId="3885314241" sldId="275"/>
            <ac:spMk id="14" creationId="{29EE5F20-BAA8-4DEA-AB07-FF7EFAC4B9E1}"/>
          </ac:spMkLst>
        </pc:spChg>
        <pc:spChg chg="add del">
          <ac:chgData name="" userId="636a8501051589a9" providerId="LiveId" clId="{D76CCEA5-4C84-4CED-AB01-C2A9EC6C270C}" dt="2023-08-09T07:27:09.249" v="128" actId="26606"/>
          <ac:spMkLst>
            <pc:docMk/>
            <pc:sldMk cId="3885314241" sldId="275"/>
            <ac:spMk id="27" creationId="{B2EC7880-C5D9-40A8-A6B0-3198AD07AD1B}"/>
          </ac:spMkLst>
        </pc:spChg>
        <pc:spChg chg="add del">
          <ac:chgData name="" userId="636a8501051589a9" providerId="LiveId" clId="{D76CCEA5-4C84-4CED-AB01-C2A9EC6C270C}" dt="2023-08-09T07:27:09.249" v="128" actId="26606"/>
          <ac:spMkLst>
            <pc:docMk/>
            <pc:sldMk cId="3885314241" sldId="275"/>
            <ac:spMk id="29" creationId="{94543A62-A2AB-454A-878E-D3D9190D5FC7}"/>
          </ac:spMkLst>
        </pc:spChg>
        <pc:spChg chg="add del">
          <ac:chgData name="" userId="636a8501051589a9" providerId="LiveId" clId="{D76CCEA5-4C84-4CED-AB01-C2A9EC6C270C}" dt="2023-08-09T07:27:09.249" v="128" actId="26606"/>
          <ac:spMkLst>
            <pc:docMk/>
            <pc:sldMk cId="3885314241" sldId="275"/>
            <ac:spMk id="30" creationId="{50553464-41F1-4160-9D02-7C5EC7013BDA}"/>
          </ac:spMkLst>
        </pc:spChg>
        <pc:spChg chg="add del">
          <ac:chgData name="" userId="636a8501051589a9" providerId="LiveId" clId="{D76CCEA5-4C84-4CED-AB01-C2A9EC6C270C}" dt="2023-08-09T07:35:17.023" v="388"/>
          <ac:spMkLst>
            <pc:docMk/>
            <pc:sldMk cId="3885314241" sldId="275"/>
            <ac:spMk id="32" creationId="{3F4C104D-5F30-4811-9376-566B26E4719A}"/>
          </ac:spMkLst>
        </pc:spChg>
        <pc:spChg chg="add del">
          <ac:chgData name="" userId="636a8501051589a9" providerId="LiveId" clId="{D76CCEA5-4C84-4CED-AB01-C2A9EC6C270C}" dt="2023-08-09T07:35:17.023" v="388"/>
          <ac:spMkLst>
            <pc:docMk/>
            <pc:sldMk cId="3885314241" sldId="275"/>
            <ac:spMk id="34" creationId="{0815E34B-5D02-4E01-A936-E8E1C0AB6F12}"/>
          </ac:spMkLst>
        </pc:spChg>
        <pc:spChg chg="add del">
          <ac:chgData name="" userId="636a8501051589a9" providerId="LiveId" clId="{D76CCEA5-4C84-4CED-AB01-C2A9EC6C270C}" dt="2023-08-09T07:35:17.023" v="388"/>
          <ac:spMkLst>
            <pc:docMk/>
            <pc:sldMk cId="3885314241" sldId="275"/>
            <ac:spMk id="36" creationId="{7DE3414B-B032-4710-A468-D3285E38C5FF}"/>
          </ac:spMkLst>
        </pc:spChg>
        <pc:picChg chg="mod ord">
          <ac:chgData name="" userId="636a8501051589a9" providerId="LiveId" clId="{D76CCEA5-4C84-4CED-AB01-C2A9EC6C270C}" dt="2023-08-09T08:22:28.928" v="743" actId="14100"/>
          <ac:picMkLst>
            <pc:docMk/>
            <pc:sldMk cId="3885314241" sldId="275"/>
            <ac:picMk id="4" creationId="{DD081D61-C1FE-4254-933F-2B7FDF9094D1}"/>
          </ac:picMkLst>
        </pc:picChg>
      </pc:sldChg>
      <pc:sldChg chg="addSp delSp modSp mod setBg delDesignElem">
        <pc:chgData name="" userId="636a8501051589a9" providerId="LiveId" clId="{D76CCEA5-4C84-4CED-AB01-C2A9EC6C270C}" dt="2023-08-09T08:25:01.084" v="767" actId="12"/>
        <pc:sldMkLst>
          <pc:docMk/>
          <pc:sldMk cId="174768798" sldId="276"/>
        </pc:sldMkLst>
        <pc:spChg chg="add mod">
          <ac:chgData name="" userId="636a8501051589a9" providerId="LiveId" clId="{D76CCEA5-4C84-4CED-AB01-C2A9EC6C270C}" dt="2023-08-09T08:25:01.084" v="767" actId="12"/>
          <ac:spMkLst>
            <pc:docMk/>
            <pc:sldMk cId="174768798" sldId="276"/>
            <ac:spMk id="6" creationId="{7D384379-EBB4-47C7-BF4C-0BE6BA85AD09}"/>
          </ac:spMkLst>
        </pc:spChg>
        <pc:spChg chg="add del">
          <ac:chgData name="" userId="636a8501051589a9" providerId="LiveId" clId="{D76CCEA5-4C84-4CED-AB01-C2A9EC6C270C}" dt="2023-08-09T07:35:17.023" v="388"/>
          <ac:spMkLst>
            <pc:docMk/>
            <pc:sldMk cId="174768798" sldId="276"/>
            <ac:spMk id="11" creationId="{3F4C104D-5F30-4811-9376-566B26E4719A}"/>
          </ac:spMkLst>
        </pc:spChg>
        <pc:spChg chg="add del">
          <ac:chgData name="" userId="636a8501051589a9" providerId="LiveId" clId="{D76CCEA5-4C84-4CED-AB01-C2A9EC6C270C}" dt="2023-08-09T07:35:17.023" v="388"/>
          <ac:spMkLst>
            <pc:docMk/>
            <pc:sldMk cId="174768798" sldId="276"/>
            <ac:spMk id="13" creationId="{0815E34B-5D02-4E01-A936-E8E1C0AB6F12}"/>
          </ac:spMkLst>
        </pc:spChg>
        <pc:spChg chg="add del">
          <ac:chgData name="" userId="636a8501051589a9" providerId="LiveId" clId="{D76CCEA5-4C84-4CED-AB01-C2A9EC6C270C}" dt="2023-08-09T07:35:17.023" v="388"/>
          <ac:spMkLst>
            <pc:docMk/>
            <pc:sldMk cId="174768798" sldId="276"/>
            <ac:spMk id="15" creationId="{7DE3414B-B032-4710-A468-D3285E38C5FF}"/>
          </ac:spMkLst>
        </pc:spChg>
        <pc:picChg chg="mod ord">
          <ac:chgData name="" userId="636a8501051589a9" providerId="LiveId" clId="{D76CCEA5-4C84-4CED-AB01-C2A9EC6C270C}" dt="2023-08-09T08:22:37.355" v="745" actId="14100"/>
          <ac:picMkLst>
            <pc:docMk/>
            <pc:sldMk cId="174768798" sldId="276"/>
            <ac:picMk id="5" creationId="{0693E6B6-B551-4EB9-A601-B29FA02FD979}"/>
          </ac:picMkLst>
        </pc:picChg>
      </pc:sldChg>
      <pc:sldChg chg="addSp delSp modSp mod setBg delDesignElem">
        <pc:chgData name="" userId="636a8501051589a9" providerId="LiveId" clId="{D76CCEA5-4C84-4CED-AB01-C2A9EC6C270C}" dt="2023-08-09T09:21:34.845" v="1082" actId="2711"/>
        <pc:sldMkLst>
          <pc:docMk/>
          <pc:sldMk cId="956856324" sldId="277"/>
        </pc:sldMkLst>
        <pc:spChg chg="mod">
          <ac:chgData name="" userId="636a8501051589a9" providerId="LiveId" clId="{D76CCEA5-4C84-4CED-AB01-C2A9EC6C270C}" dt="2023-08-09T09:20:48.966" v="1075" actId="1076"/>
          <ac:spMkLst>
            <pc:docMk/>
            <pc:sldMk cId="956856324" sldId="277"/>
            <ac:spMk id="2" creationId="{AA4AAF25-3ED3-46E3-8373-857D0C5353EA}"/>
          </ac:spMkLst>
        </pc:spChg>
        <pc:spChg chg="mod">
          <ac:chgData name="" userId="636a8501051589a9" providerId="LiveId" clId="{D76CCEA5-4C84-4CED-AB01-C2A9EC6C270C}" dt="2023-08-09T09:21:34.845" v="1082" actId="2711"/>
          <ac:spMkLst>
            <pc:docMk/>
            <pc:sldMk cId="956856324" sldId="277"/>
            <ac:spMk id="67" creationId="{4CC125C1-E9F8-BA5C-A7C2-ECC899A5A9B3}"/>
          </ac:spMkLst>
        </pc:spChg>
        <pc:spChg chg="add del">
          <ac:chgData name="" userId="636a8501051589a9" providerId="LiveId" clId="{D76CCEA5-4C84-4CED-AB01-C2A9EC6C270C}" dt="2023-08-09T07:41:32.215" v="438"/>
          <ac:spMkLst>
            <pc:docMk/>
            <pc:sldMk cId="956856324" sldId="277"/>
            <ac:spMk id="69" creationId="{12609869-9E80-471B-A487-A53288E0E791}"/>
          </ac:spMkLst>
        </pc:spChg>
        <pc:spChg chg="add del">
          <ac:chgData name="" userId="636a8501051589a9" providerId="LiveId" clId="{D76CCEA5-4C84-4CED-AB01-C2A9EC6C270C}" dt="2023-08-09T07:41:32.215" v="438"/>
          <ac:spMkLst>
            <pc:docMk/>
            <pc:sldMk cId="956856324" sldId="277"/>
            <ac:spMk id="70" creationId="{7004738A-9D34-43E8-97D2-CA0EED4F8BE0}"/>
          </ac:spMkLst>
        </pc:spChg>
        <pc:spChg chg="add del">
          <ac:chgData name="" userId="636a8501051589a9" providerId="LiveId" clId="{D76CCEA5-4C84-4CED-AB01-C2A9EC6C270C}" dt="2023-08-09T07:41:32.215" v="438"/>
          <ac:spMkLst>
            <pc:docMk/>
            <pc:sldMk cId="956856324" sldId="277"/>
            <ac:spMk id="71" creationId="{B8B8D07F-F13E-443E-BA68-2D26672D76B9}"/>
          </ac:spMkLst>
        </pc:spChg>
        <pc:spChg chg="add del">
          <ac:chgData name="" userId="636a8501051589a9" providerId="LiveId" clId="{D76CCEA5-4C84-4CED-AB01-C2A9EC6C270C}" dt="2023-08-09T07:16:58.183" v="84" actId="26606"/>
          <ac:spMkLst>
            <pc:docMk/>
            <pc:sldMk cId="956856324" sldId="277"/>
            <ac:spMk id="72" creationId="{E491B121-12B5-4977-A064-636AB0B9B0BD}"/>
          </ac:spMkLst>
        </pc:spChg>
        <pc:spChg chg="add del">
          <ac:chgData name="" userId="636a8501051589a9" providerId="LiveId" clId="{D76CCEA5-4C84-4CED-AB01-C2A9EC6C270C}" dt="2023-08-09T07:16:58.183" v="84" actId="26606"/>
          <ac:spMkLst>
            <pc:docMk/>
            <pc:sldMk cId="956856324" sldId="277"/>
            <ac:spMk id="74" creationId="{2ED05F70-AB3E-4472-B26B-EFE6A5A59BC8}"/>
          </ac:spMkLst>
        </pc:spChg>
        <pc:spChg chg="add del">
          <ac:chgData name="" userId="636a8501051589a9" providerId="LiveId" clId="{D76CCEA5-4C84-4CED-AB01-C2A9EC6C270C}" dt="2023-08-09T07:16:58.183" v="84" actId="26606"/>
          <ac:spMkLst>
            <pc:docMk/>
            <pc:sldMk cId="956856324" sldId="277"/>
            <ac:spMk id="76" creationId="{21F6BE39-9E37-45F0-B10C-92305CFB7C77}"/>
          </ac:spMkLst>
        </pc:spChg>
        <pc:spChg chg="add del">
          <ac:chgData name="" userId="636a8501051589a9" providerId="LiveId" clId="{D76CCEA5-4C84-4CED-AB01-C2A9EC6C270C}" dt="2023-08-09T07:41:32.215" v="438"/>
          <ac:spMkLst>
            <pc:docMk/>
            <pc:sldMk cId="956856324" sldId="277"/>
            <ac:spMk id="78" creationId="{2813A4FA-24A5-41ED-A534-3807D1B2F344}"/>
          </ac:spMkLst>
        </pc:spChg>
        <pc:spChg chg="add del">
          <ac:chgData name="" userId="636a8501051589a9" providerId="LiveId" clId="{D76CCEA5-4C84-4CED-AB01-C2A9EC6C270C}" dt="2023-08-09T07:41:32.215" v="438"/>
          <ac:spMkLst>
            <pc:docMk/>
            <pc:sldMk cId="956856324" sldId="277"/>
            <ac:spMk id="80" creationId="{C3944F27-CA70-4E84-A51A-E6BF89558979}"/>
          </ac:spMkLst>
        </pc:spChg>
        <pc:picChg chg="mod">
          <ac:chgData name="" userId="636a8501051589a9" providerId="LiveId" clId="{D76CCEA5-4C84-4CED-AB01-C2A9EC6C270C}" dt="2023-08-09T07:39:00.969" v="419" actId="26606"/>
          <ac:picMkLst>
            <pc:docMk/>
            <pc:sldMk cId="956856324" sldId="277"/>
            <ac:picMk id="5" creationId="{2B67C60A-7E6F-4398-94A9-BAE4068A0E9D}"/>
          </ac:picMkLst>
        </pc:picChg>
      </pc:sldChg>
      <pc:sldChg chg="addSp delSp modSp add mod setBg delDesignElem">
        <pc:chgData name="" userId="636a8501051589a9" providerId="LiveId" clId="{D76CCEA5-4C84-4CED-AB01-C2A9EC6C270C}" dt="2023-08-09T09:27:20.610" v="1139" actId="12"/>
        <pc:sldMkLst>
          <pc:docMk/>
          <pc:sldMk cId="1336595846" sldId="278"/>
        </pc:sldMkLst>
        <pc:spChg chg="mod">
          <ac:chgData name="" userId="636a8501051589a9" providerId="LiveId" clId="{D76CCEA5-4C84-4CED-AB01-C2A9EC6C270C}" dt="2023-08-09T09:26:30.433" v="1130" actId="113"/>
          <ac:spMkLst>
            <pc:docMk/>
            <pc:sldMk cId="1336595846" sldId="278"/>
            <ac:spMk id="2" creationId="{73F7BFC0-C657-4F72-AC8C-36F333E3F377}"/>
          </ac:spMkLst>
        </pc:spChg>
        <pc:spChg chg="mod">
          <ac:chgData name="" userId="636a8501051589a9" providerId="LiveId" clId="{D76CCEA5-4C84-4CED-AB01-C2A9EC6C270C}" dt="2023-08-09T09:27:20.610" v="1139" actId="12"/>
          <ac:spMkLst>
            <pc:docMk/>
            <pc:sldMk cId="1336595846" sldId="278"/>
            <ac:spMk id="5" creationId="{CDD57D91-BFFB-421C-B15F-A7E863DA67CB}"/>
          </ac:spMkLst>
        </pc:spChg>
        <pc:spChg chg="del">
          <ac:chgData name="" userId="636a8501051589a9" providerId="LiveId" clId="{D76CCEA5-4C84-4CED-AB01-C2A9EC6C270C}" dt="2023-08-09T07:35:17.023" v="388"/>
          <ac:spMkLst>
            <pc:docMk/>
            <pc:sldMk cId="1336595846" sldId="278"/>
            <ac:spMk id="7" creationId="{3F4C104D-5F30-4811-9376-566B26E4719A}"/>
          </ac:spMkLst>
        </pc:spChg>
        <pc:spChg chg="del">
          <ac:chgData name="" userId="636a8501051589a9" providerId="LiveId" clId="{D76CCEA5-4C84-4CED-AB01-C2A9EC6C270C}" dt="2023-08-09T07:35:17.023" v="388"/>
          <ac:spMkLst>
            <pc:docMk/>
            <pc:sldMk cId="1336595846" sldId="278"/>
            <ac:spMk id="8" creationId="{0815E34B-5D02-4E01-A936-E8E1C0AB6F12}"/>
          </ac:spMkLst>
        </pc:spChg>
        <pc:spChg chg="del">
          <ac:chgData name="" userId="636a8501051589a9" providerId="LiveId" clId="{D76CCEA5-4C84-4CED-AB01-C2A9EC6C270C}" dt="2023-08-09T07:35:17.023" v="388"/>
          <ac:spMkLst>
            <pc:docMk/>
            <pc:sldMk cId="1336595846" sldId="278"/>
            <ac:spMk id="9" creationId="{7DE3414B-B032-4710-A468-D3285E38C5FF}"/>
          </ac:spMkLst>
        </pc:spChg>
        <pc:spChg chg="add del">
          <ac:chgData name="" userId="636a8501051589a9" providerId="LiveId" clId="{D76CCEA5-4C84-4CED-AB01-C2A9EC6C270C}" dt="2023-08-09T07:43:12.514" v="443" actId="26606"/>
          <ac:spMkLst>
            <pc:docMk/>
            <pc:sldMk cId="1336595846" sldId="278"/>
            <ac:spMk id="11" creationId="{2B97F24A-32CE-4C1C-A50D-3016B394DCFB}"/>
          </ac:spMkLst>
        </pc:spChg>
        <pc:spChg chg="add del">
          <ac:chgData name="" userId="636a8501051589a9" providerId="LiveId" clId="{D76CCEA5-4C84-4CED-AB01-C2A9EC6C270C}" dt="2023-08-09T07:43:12.514" v="443" actId="26606"/>
          <ac:spMkLst>
            <pc:docMk/>
            <pc:sldMk cId="1336595846" sldId="278"/>
            <ac:spMk id="13" creationId="{CD8B4F24-440B-49E9-B85D-733523DC064B}"/>
          </ac:spMkLst>
        </pc:spChg>
        <pc:spChg chg="add del">
          <ac:chgData name="" userId="636a8501051589a9" providerId="LiveId" clId="{D76CCEA5-4C84-4CED-AB01-C2A9EC6C270C}" dt="2023-08-09T07:43:13.893" v="445" actId="26606"/>
          <ac:spMkLst>
            <pc:docMk/>
            <pc:sldMk cId="1336595846" sldId="278"/>
            <ac:spMk id="15" creationId="{4300840D-0A0B-4512-BACA-B439D5B9C57C}"/>
          </ac:spMkLst>
        </pc:spChg>
        <pc:spChg chg="add del">
          <ac:chgData name="" userId="636a8501051589a9" providerId="LiveId" clId="{D76CCEA5-4C84-4CED-AB01-C2A9EC6C270C}" dt="2023-08-09T07:43:13.893" v="445" actId="26606"/>
          <ac:spMkLst>
            <pc:docMk/>
            <pc:sldMk cId="1336595846" sldId="278"/>
            <ac:spMk id="16" creationId="{C4285719-470E-454C-AF62-8323075F1F5B}"/>
          </ac:spMkLst>
        </pc:spChg>
        <pc:spChg chg="add del">
          <ac:chgData name="" userId="636a8501051589a9" providerId="LiveId" clId="{D76CCEA5-4C84-4CED-AB01-C2A9EC6C270C}" dt="2023-08-09T07:43:13.893" v="445" actId="26606"/>
          <ac:spMkLst>
            <pc:docMk/>
            <pc:sldMk cId="1336595846" sldId="278"/>
            <ac:spMk id="17" creationId="{D2B78728-A580-49A7-84F9-6EF6F583ADE0}"/>
          </ac:spMkLst>
        </pc:spChg>
        <pc:spChg chg="add del">
          <ac:chgData name="" userId="636a8501051589a9" providerId="LiveId" clId="{D76CCEA5-4C84-4CED-AB01-C2A9EC6C270C}" dt="2023-08-09T07:43:13.893" v="445" actId="26606"/>
          <ac:spMkLst>
            <pc:docMk/>
            <pc:sldMk cId="1336595846" sldId="278"/>
            <ac:spMk id="18" creationId="{CD9FE4EF-C4D8-49A0-B2FF-81D8DB7D8A24}"/>
          </ac:spMkLst>
        </pc:spChg>
        <pc:spChg chg="add del">
          <ac:chgData name="" userId="636a8501051589a9" providerId="LiveId" clId="{D76CCEA5-4C84-4CED-AB01-C2A9EC6C270C}" dt="2023-08-09T07:43:13.893" v="445" actId="26606"/>
          <ac:spMkLst>
            <pc:docMk/>
            <pc:sldMk cId="1336595846" sldId="278"/>
            <ac:spMk id="19" creationId="{38FAA1A1-D861-433F-88FA-1E9D6FD31D11}"/>
          </ac:spMkLst>
        </pc:spChg>
        <pc:spChg chg="add del">
          <ac:chgData name="" userId="636a8501051589a9" providerId="LiveId" clId="{D76CCEA5-4C84-4CED-AB01-C2A9EC6C270C}" dt="2023-08-09T07:43:13.893" v="445" actId="26606"/>
          <ac:spMkLst>
            <pc:docMk/>
            <pc:sldMk cId="1336595846" sldId="278"/>
            <ac:spMk id="21" creationId="{8D71EDA1-87BF-4D5D-AB79-F346FD19278A}"/>
          </ac:spMkLst>
        </pc:spChg>
        <pc:spChg chg="add del">
          <ac:chgData name="" userId="636a8501051589a9" providerId="LiveId" clId="{D76CCEA5-4C84-4CED-AB01-C2A9EC6C270C}" dt="2023-08-09T07:43:14.679" v="448" actId="26606"/>
          <ac:spMkLst>
            <pc:docMk/>
            <pc:sldMk cId="1336595846" sldId="278"/>
            <ac:spMk id="23" creationId="{2B97F24A-32CE-4C1C-A50D-3016B394DCFB}"/>
          </ac:spMkLst>
        </pc:spChg>
        <pc:spChg chg="add del">
          <ac:chgData name="" userId="636a8501051589a9" providerId="LiveId" clId="{D76CCEA5-4C84-4CED-AB01-C2A9EC6C270C}" dt="2023-08-09T07:43:14.679" v="448" actId="26606"/>
          <ac:spMkLst>
            <pc:docMk/>
            <pc:sldMk cId="1336595846" sldId="278"/>
            <ac:spMk id="24" creationId="{CD8B4F24-440B-49E9-B85D-733523DC064B}"/>
          </ac:spMkLst>
        </pc:spChg>
        <pc:spChg chg="add del">
          <ac:chgData name="" userId="636a8501051589a9" providerId="LiveId" clId="{D76CCEA5-4C84-4CED-AB01-C2A9EC6C270C}" dt="2023-08-09T07:43:24.468" v="450" actId="26606"/>
          <ac:spMkLst>
            <pc:docMk/>
            <pc:sldMk cId="1336595846" sldId="278"/>
            <ac:spMk id="26" creationId="{979E27D9-03C7-44E2-9FF8-15D0C8506AF7}"/>
          </ac:spMkLst>
        </pc:spChg>
        <pc:spChg chg="add del">
          <ac:chgData name="" userId="636a8501051589a9" providerId="LiveId" clId="{D76CCEA5-4C84-4CED-AB01-C2A9EC6C270C}" dt="2023-08-09T07:43:24.468" v="450" actId="26606"/>
          <ac:spMkLst>
            <pc:docMk/>
            <pc:sldMk cId="1336595846" sldId="278"/>
            <ac:spMk id="27" creationId="{EEBF1590-3B36-48EE-A89D-3B6F3CB256AB}"/>
          </ac:spMkLst>
        </pc:spChg>
        <pc:spChg chg="add del">
          <ac:chgData name="" userId="636a8501051589a9" providerId="LiveId" clId="{D76CCEA5-4C84-4CED-AB01-C2A9EC6C270C}" dt="2023-08-09T07:43:24.468" v="450" actId="26606"/>
          <ac:spMkLst>
            <pc:docMk/>
            <pc:sldMk cId="1336595846" sldId="278"/>
            <ac:spMk id="28" creationId="{AC8F6C8C-AB5A-4548-942D-E3FD40ACBC49}"/>
          </ac:spMkLst>
        </pc:spChg>
        <pc:spChg chg="add">
          <ac:chgData name="" userId="636a8501051589a9" providerId="LiveId" clId="{D76CCEA5-4C84-4CED-AB01-C2A9EC6C270C}" dt="2023-08-09T07:43:24.476" v="451" actId="26606"/>
          <ac:spMkLst>
            <pc:docMk/>
            <pc:sldMk cId="1336595846" sldId="278"/>
            <ac:spMk id="30" creationId="{07325841-84F9-4C44-B6E8-7FB5C33A5EB5}"/>
          </ac:spMkLst>
        </pc:spChg>
        <pc:grpChg chg="add">
          <ac:chgData name="" userId="636a8501051589a9" providerId="LiveId" clId="{D76CCEA5-4C84-4CED-AB01-C2A9EC6C270C}" dt="2023-08-09T07:43:24.476" v="451" actId="26606"/>
          <ac:grpSpMkLst>
            <pc:docMk/>
            <pc:sldMk cId="1336595846" sldId="278"/>
            <ac:grpSpMk id="31" creationId="{D2A542E6-1924-4FE2-89D1-3CB19468C1F6}"/>
          </ac:grpSpMkLst>
        </pc:grpChg>
        <pc:picChg chg="mod">
          <ac:chgData name="" userId="636a8501051589a9" providerId="LiveId" clId="{D76CCEA5-4C84-4CED-AB01-C2A9EC6C270C}" dt="2023-08-09T09:26:45.252" v="1132" actId="14100"/>
          <ac:picMkLst>
            <pc:docMk/>
            <pc:sldMk cId="1336595846" sldId="278"/>
            <ac:picMk id="6" creationId="{22BCE098-55FB-4D7C-A8F7-31538FF8D09C}"/>
          </ac:picMkLst>
        </pc:picChg>
      </pc:sldChg>
      <pc:sldChg chg="addSp delSp modSp add mod setBg setClrOvrMap modNotesTx">
        <pc:chgData name="" userId="636a8501051589a9" providerId="LiveId" clId="{D76CCEA5-4C84-4CED-AB01-C2A9EC6C270C}" dt="2023-08-09T08:27:35.411" v="839" actId="403"/>
        <pc:sldMkLst>
          <pc:docMk/>
          <pc:sldMk cId="2334939192" sldId="279"/>
        </pc:sldMkLst>
        <pc:spChg chg="del">
          <ac:chgData name="" userId="636a8501051589a9" providerId="LiveId" clId="{D76CCEA5-4C84-4CED-AB01-C2A9EC6C270C}" dt="2023-08-09T07:47:55.974" v="651" actId="478"/>
          <ac:spMkLst>
            <pc:docMk/>
            <pc:sldMk cId="2334939192" sldId="279"/>
            <ac:spMk id="2" creationId="{D5D6E571-C13A-4464-B008-CCD44AAF59B5}"/>
          </ac:spMkLst>
        </pc:spChg>
        <pc:spChg chg="del">
          <ac:chgData name="" userId="636a8501051589a9" providerId="LiveId" clId="{D76CCEA5-4C84-4CED-AB01-C2A9EC6C270C}" dt="2023-08-09T07:47:54.135" v="650" actId="478"/>
          <ac:spMkLst>
            <pc:docMk/>
            <pc:sldMk cId="2334939192" sldId="279"/>
            <ac:spMk id="3" creationId="{06E97F1E-F116-4ED4-8685-E51A1B46E149}"/>
          </ac:spMkLst>
        </pc:spChg>
        <pc:spChg chg="add mod">
          <ac:chgData name="" userId="636a8501051589a9" providerId="LiveId" clId="{D76CCEA5-4C84-4CED-AB01-C2A9EC6C270C}" dt="2023-08-09T08:27:35.411" v="839" actId="403"/>
          <ac:spMkLst>
            <pc:docMk/>
            <pc:sldMk cId="2334939192" sldId="279"/>
            <ac:spMk id="5" creationId="{F5319B2D-E763-495D-A405-04EB93872E84}"/>
          </ac:spMkLst>
        </pc:spChg>
        <pc:spChg chg="add del">
          <ac:chgData name="" userId="636a8501051589a9" providerId="LiveId" clId="{D76CCEA5-4C84-4CED-AB01-C2A9EC6C270C}" dt="2023-08-09T07:50:13.436" v="661" actId="26606"/>
          <ac:spMkLst>
            <pc:docMk/>
            <pc:sldMk cId="2334939192" sldId="279"/>
            <ac:spMk id="9" creationId="{F3060C83-F051-4F0E-ABAD-AA0DFC48B218}"/>
          </ac:spMkLst>
        </pc:spChg>
        <pc:spChg chg="add del">
          <ac:chgData name="" userId="636a8501051589a9" providerId="LiveId" clId="{D76CCEA5-4C84-4CED-AB01-C2A9EC6C270C}" dt="2023-08-09T07:50:13.436" v="661" actId="26606"/>
          <ac:spMkLst>
            <pc:docMk/>
            <pc:sldMk cId="2334939192" sldId="279"/>
            <ac:spMk id="11" creationId="{83C98ABE-055B-441F-B07E-44F97F083C39}"/>
          </ac:spMkLst>
        </pc:spChg>
        <pc:spChg chg="add del">
          <ac:chgData name="" userId="636a8501051589a9" providerId="LiveId" clId="{D76CCEA5-4C84-4CED-AB01-C2A9EC6C270C}" dt="2023-08-09T07:50:13.436" v="661" actId="26606"/>
          <ac:spMkLst>
            <pc:docMk/>
            <pc:sldMk cId="2334939192" sldId="279"/>
            <ac:spMk id="13" creationId="{29FDB030-9B49-4CED-8CCD-4D99382388AC}"/>
          </ac:spMkLst>
        </pc:spChg>
        <pc:spChg chg="add del">
          <ac:chgData name="" userId="636a8501051589a9" providerId="LiveId" clId="{D76CCEA5-4C84-4CED-AB01-C2A9EC6C270C}" dt="2023-08-09T07:50:13.436" v="661" actId="26606"/>
          <ac:spMkLst>
            <pc:docMk/>
            <pc:sldMk cId="2334939192" sldId="279"/>
            <ac:spMk id="15" creationId="{3783CA14-24A1-485C-8B30-D6A5D87987AD}"/>
          </ac:spMkLst>
        </pc:spChg>
        <pc:spChg chg="add del">
          <ac:chgData name="" userId="636a8501051589a9" providerId="LiveId" clId="{D76CCEA5-4C84-4CED-AB01-C2A9EC6C270C}" dt="2023-08-09T07:50:13.436" v="661" actId="26606"/>
          <ac:spMkLst>
            <pc:docMk/>
            <pc:sldMk cId="2334939192" sldId="279"/>
            <ac:spMk id="17" creationId="{9A97C86A-04D6-40F7-AE84-31AB43E6A846}"/>
          </ac:spMkLst>
        </pc:spChg>
        <pc:spChg chg="add del">
          <ac:chgData name="" userId="636a8501051589a9" providerId="LiveId" clId="{D76CCEA5-4C84-4CED-AB01-C2A9EC6C270C}" dt="2023-08-09T07:50:13.436" v="661" actId="26606"/>
          <ac:spMkLst>
            <pc:docMk/>
            <pc:sldMk cId="2334939192" sldId="279"/>
            <ac:spMk id="19" creationId="{FF9F2414-84E8-453E-B1F3-389FDE8192D9}"/>
          </ac:spMkLst>
        </pc:spChg>
        <pc:spChg chg="add del">
          <ac:chgData name="" userId="636a8501051589a9" providerId="LiveId" clId="{D76CCEA5-4C84-4CED-AB01-C2A9EC6C270C}" dt="2023-08-09T07:50:13.436" v="661" actId="26606"/>
          <ac:spMkLst>
            <pc:docMk/>
            <pc:sldMk cId="2334939192" sldId="279"/>
            <ac:spMk id="21" creationId="{3ECA69A1-7536-43AC-85EF-C7106179F5ED}"/>
          </ac:spMkLst>
        </pc:spChg>
        <pc:picChg chg="add mod">
          <ac:chgData name="" userId="636a8501051589a9" providerId="LiveId" clId="{D76CCEA5-4C84-4CED-AB01-C2A9EC6C270C}" dt="2023-08-09T08:15:10.768" v="709" actId="14100"/>
          <ac:picMkLst>
            <pc:docMk/>
            <pc:sldMk cId="2334939192" sldId="279"/>
            <ac:picMk id="4" creationId="{C74D45B2-0E8F-4716-81BB-DA8D0417E432}"/>
          </ac:picMkLst>
        </pc:picChg>
      </pc:sldChg>
      <pc:sldChg chg="addSp delSp modSp add modNotesTx">
        <pc:chgData name="" userId="636a8501051589a9" providerId="LiveId" clId="{D76CCEA5-4C84-4CED-AB01-C2A9EC6C270C}" dt="2023-08-09T08:52:46.688" v="991" actId="5793"/>
        <pc:sldMkLst>
          <pc:docMk/>
          <pc:sldMk cId="1010470270" sldId="280"/>
        </pc:sldMkLst>
        <pc:spChg chg="add mod">
          <ac:chgData name="" userId="636a8501051589a9" providerId="LiveId" clId="{D76CCEA5-4C84-4CED-AB01-C2A9EC6C270C}" dt="2023-08-09T08:42:11.605" v="949" actId="14100"/>
          <ac:spMkLst>
            <pc:docMk/>
            <pc:sldMk cId="1010470270" sldId="280"/>
            <ac:spMk id="3" creationId="{8FD1DAEE-BBDB-40A5-BE95-170924EFCDBC}"/>
          </ac:spMkLst>
        </pc:spChg>
        <pc:spChg chg="mod">
          <ac:chgData name="" userId="636a8501051589a9" providerId="LiveId" clId="{D76CCEA5-4C84-4CED-AB01-C2A9EC6C270C}" dt="2023-08-09T08:37:21.615" v="918"/>
          <ac:spMkLst>
            <pc:docMk/>
            <pc:sldMk cId="1010470270" sldId="280"/>
            <ac:spMk id="5" creationId="{F5319B2D-E763-495D-A405-04EB93872E84}"/>
          </ac:spMkLst>
        </pc:spChg>
        <pc:spChg chg="add">
          <ac:chgData name="" userId="636a8501051589a9" providerId="LiveId" clId="{D76CCEA5-4C84-4CED-AB01-C2A9EC6C270C}" dt="2023-08-09T08:29:47.845" v="844" actId="26606"/>
          <ac:spMkLst>
            <pc:docMk/>
            <pc:sldMk cId="1010470270" sldId="280"/>
            <ac:spMk id="10" creationId="{AF6CB648-9554-488A-B457-99CAAD1DA528}"/>
          </ac:spMkLst>
        </pc:spChg>
        <pc:spChg chg="add">
          <ac:chgData name="" userId="636a8501051589a9" providerId="LiveId" clId="{D76CCEA5-4C84-4CED-AB01-C2A9EC6C270C}" dt="2023-08-09T08:29:47.845" v="844" actId="26606"/>
          <ac:spMkLst>
            <pc:docMk/>
            <pc:sldMk cId="1010470270" sldId="280"/>
            <ac:spMk id="12" creationId="{E3ADCBE7-9330-1CDA-00EB-CDD12DB722FF}"/>
          </ac:spMkLst>
        </pc:spChg>
        <pc:picChg chg="add mod">
          <ac:chgData name="" userId="636a8501051589a9" providerId="LiveId" clId="{D76CCEA5-4C84-4CED-AB01-C2A9EC6C270C}" dt="2023-08-09T08:30:04.653" v="851" actId="14100"/>
          <ac:picMkLst>
            <pc:docMk/>
            <pc:sldMk cId="1010470270" sldId="280"/>
            <ac:picMk id="2" creationId="{F22ED612-17DC-4E28-9185-695BFEE411E0}"/>
          </ac:picMkLst>
        </pc:picChg>
        <pc:picChg chg="del">
          <ac:chgData name="" userId="636a8501051589a9" providerId="LiveId" clId="{D76CCEA5-4C84-4CED-AB01-C2A9EC6C270C}" dt="2023-08-09T08:28:04.500" v="841" actId="478"/>
          <ac:picMkLst>
            <pc:docMk/>
            <pc:sldMk cId="1010470270" sldId="280"/>
            <ac:picMk id="4" creationId="{C74D45B2-0E8F-4716-81BB-DA8D0417E432}"/>
          </ac:picMkLst>
        </pc:picChg>
      </pc:sldChg>
      <pc:sldChg chg="addSp delSp modSp add mod setBg modNotesTx">
        <pc:chgData name="" userId="636a8501051589a9" providerId="LiveId" clId="{D76CCEA5-4C84-4CED-AB01-C2A9EC6C270C}" dt="2023-08-09T08:56:33.396" v="1017" actId="1076"/>
        <pc:sldMkLst>
          <pc:docMk/>
          <pc:sldMk cId="867029626" sldId="281"/>
        </pc:sldMkLst>
        <pc:spChg chg="del mod">
          <ac:chgData name="" userId="636a8501051589a9" providerId="LiveId" clId="{D76CCEA5-4C84-4CED-AB01-C2A9EC6C270C}" dt="2023-08-09T08:42:37.412" v="952" actId="478"/>
          <ac:spMkLst>
            <pc:docMk/>
            <pc:sldMk cId="867029626" sldId="281"/>
            <ac:spMk id="2" creationId="{B07328E3-71F8-4889-AAFE-7B76DAC64E24}"/>
          </ac:spMkLst>
        </pc:spChg>
        <pc:spChg chg="del">
          <ac:chgData name="" userId="636a8501051589a9" providerId="LiveId" clId="{D76CCEA5-4C84-4CED-AB01-C2A9EC6C270C}" dt="2023-08-09T08:42:40.296" v="953" actId="478"/>
          <ac:spMkLst>
            <pc:docMk/>
            <pc:sldMk cId="867029626" sldId="281"/>
            <ac:spMk id="3" creationId="{44957B3D-7A98-4E57-8DC8-60004DF1114A}"/>
          </ac:spMkLst>
        </pc:spChg>
        <pc:spChg chg="add mod">
          <ac:chgData name="" userId="636a8501051589a9" providerId="LiveId" clId="{D76CCEA5-4C84-4CED-AB01-C2A9EC6C270C}" dt="2023-08-09T08:56:33.396" v="1017" actId="1076"/>
          <ac:spMkLst>
            <pc:docMk/>
            <pc:sldMk cId="867029626" sldId="281"/>
            <ac:spMk id="5" creationId="{04F07B72-8F36-4132-9B84-57154B5BC80C}"/>
          </ac:spMkLst>
        </pc:spChg>
        <pc:picChg chg="add mod">
          <ac:chgData name="" userId="636a8501051589a9" providerId="LiveId" clId="{D76CCEA5-4C84-4CED-AB01-C2A9EC6C270C}" dt="2023-08-09T08:49:15.488" v="961" actId="14100"/>
          <ac:picMkLst>
            <pc:docMk/>
            <pc:sldMk cId="867029626" sldId="281"/>
            <ac:picMk id="4" creationId="{A32543D3-E382-454E-B4E3-438533E9DF4E}"/>
          </ac:picMkLst>
        </pc:picChg>
      </pc:sldChg>
      <pc:sldChg chg="addSp delSp modSp add del">
        <pc:chgData name="" userId="636a8501051589a9" providerId="LiveId" clId="{D76CCEA5-4C84-4CED-AB01-C2A9EC6C270C}" dt="2023-08-09T09:14:14.105" v="1043" actId="2696"/>
        <pc:sldMkLst>
          <pc:docMk/>
          <pc:sldMk cId="934925537" sldId="282"/>
        </pc:sldMkLst>
        <pc:spChg chg="del mod">
          <ac:chgData name="" userId="636a8501051589a9" providerId="LiveId" clId="{D76CCEA5-4C84-4CED-AB01-C2A9EC6C270C}" dt="2023-08-09T08:57:04.921" v="1024" actId="478"/>
          <ac:spMkLst>
            <pc:docMk/>
            <pc:sldMk cId="934925537" sldId="282"/>
            <ac:spMk id="2" creationId="{3032AFCA-703C-4513-9F9D-7026715F45FF}"/>
          </ac:spMkLst>
        </pc:spChg>
        <pc:spChg chg="del mod">
          <ac:chgData name="" userId="636a8501051589a9" providerId="LiveId" clId="{D76CCEA5-4C84-4CED-AB01-C2A9EC6C270C}" dt="2023-08-09T08:57:13.884" v="1027" actId="478"/>
          <ac:spMkLst>
            <pc:docMk/>
            <pc:sldMk cId="934925537" sldId="282"/>
            <ac:spMk id="3" creationId="{9736294F-4E18-42C9-951E-1E147DC9F708}"/>
          </ac:spMkLst>
        </pc:spChg>
        <pc:spChg chg="add del mod">
          <ac:chgData name="" userId="636a8501051589a9" providerId="LiveId" clId="{D76CCEA5-4C84-4CED-AB01-C2A9EC6C270C}" dt="2023-08-09T08:57:07.791" v="1025" actId="478"/>
          <ac:spMkLst>
            <pc:docMk/>
            <pc:sldMk cId="934925537" sldId="282"/>
            <ac:spMk id="5" creationId="{C529F2DB-8A31-43DF-9AF7-58A5EC3FC43B}"/>
          </ac:spMkLst>
        </pc:spChg>
        <pc:spChg chg="add mod">
          <ac:chgData name="" userId="636a8501051589a9" providerId="LiveId" clId="{D76CCEA5-4C84-4CED-AB01-C2A9EC6C270C}" dt="2023-08-09T08:57:35.886" v="1033" actId="255"/>
          <ac:spMkLst>
            <pc:docMk/>
            <pc:sldMk cId="934925537" sldId="282"/>
            <ac:spMk id="6" creationId="{CBDE4AC0-F128-4A66-B948-2A9F606364AB}"/>
          </ac:spMkLst>
        </pc:spChg>
        <pc:picChg chg="add del mod">
          <ac:chgData name="" userId="636a8501051589a9" providerId="LiveId" clId="{D76CCEA5-4C84-4CED-AB01-C2A9EC6C270C}" dt="2023-08-09T09:08:50.644" v="1041" actId="478"/>
          <ac:picMkLst>
            <pc:docMk/>
            <pc:sldMk cId="934925537" sldId="282"/>
            <ac:picMk id="8" creationId="{9C6E459E-E4EA-46FB-930B-D41C50D51FD3}"/>
          </ac:picMkLst>
        </pc:picChg>
        <pc:picChg chg="add del mod">
          <ac:chgData name="" userId="636a8501051589a9" providerId="LiveId" clId="{D76CCEA5-4C84-4CED-AB01-C2A9EC6C270C}" dt="2023-08-09T09:08:48.200" v="1040" actId="478"/>
          <ac:picMkLst>
            <pc:docMk/>
            <pc:sldMk cId="934925537" sldId="282"/>
            <ac:picMk id="9" creationId="{B5B6C2D9-5882-49E8-98A0-E768CE4280C6}"/>
          </ac:picMkLst>
        </pc:picChg>
      </pc:sldChg>
      <pc:sldChg chg="addSp delSp modSp add ord">
        <pc:chgData name="" userId="636a8501051589a9" providerId="LiveId" clId="{D76CCEA5-4C84-4CED-AB01-C2A9EC6C270C}" dt="2023-08-09T09:15:13.019" v="1072" actId="26606"/>
        <pc:sldMkLst>
          <pc:docMk/>
          <pc:sldMk cId="3391759462" sldId="283"/>
        </pc:sldMkLst>
        <pc:spChg chg="mod">
          <ac:chgData name="" userId="636a8501051589a9" providerId="LiveId" clId="{D76CCEA5-4C84-4CED-AB01-C2A9EC6C270C}" dt="2023-08-09T09:15:13.019" v="1072" actId="26606"/>
          <ac:spMkLst>
            <pc:docMk/>
            <pc:sldMk cId="3391759462" sldId="283"/>
            <ac:spMk id="2" creationId="{FD6C1C6C-E787-4000-BF70-F6F324AFA8A0}"/>
          </ac:spMkLst>
        </pc:spChg>
        <pc:spChg chg="add del">
          <ac:chgData name="" userId="636a8501051589a9" providerId="LiveId" clId="{D76CCEA5-4C84-4CED-AB01-C2A9EC6C270C}" dt="2023-08-09T09:15:13.019" v="1072" actId="26606"/>
          <ac:spMkLst>
            <pc:docMk/>
            <pc:sldMk cId="3391759462" sldId="283"/>
            <ac:spMk id="11" creationId="{23D09407-53BC-485E-B4CE-BC5E4FC4B25B}"/>
          </ac:spMkLst>
        </pc:spChg>
        <pc:spChg chg="add del">
          <ac:chgData name="" userId="636a8501051589a9" providerId="LiveId" clId="{D76CCEA5-4C84-4CED-AB01-C2A9EC6C270C}" dt="2023-08-09T09:15:13.019" v="1072" actId="26606"/>
          <ac:spMkLst>
            <pc:docMk/>
            <pc:sldMk cId="3391759462" sldId="283"/>
            <ac:spMk id="13" creationId="{921DB988-49FC-4608-B0A2-E2F3A4019041}"/>
          </ac:spMkLst>
        </pc:spChg>
        <pc:spChg chg="add">
          <ac:chgData name="" userId="636a8501051589a9" providerId="LiveId" clId="{D76CCEA5-4C84-4CED-AB01-C2A9EC6C270C}" dt="2023-08-09T09:15:13.019" v="1072" actId="26606"/>
          <ac:spMkLst>
            <pc:docMk/>
            <pc:sldMk cId="3391759462" sldId="283"/>
            <ac:spMk id="30" creationId="{275D6C10-B5A7-4715-803E-0501C9C2CC21}"/>
          </ac:spMkLst>
        </pc:spChg>
        <pc:grpChg chg="add del">
          <ac:chgData name="" userId="636a8501051589a9" providerId="LiveId" clId="{D76CCEA5-4C84-4CED-AB01-C2A9EC6C270C}" dt="2023-08-09T09:15:13.019" v="1072" actId="26606"/>
          <ac:grpSpMkLst>
            <pc:docMk/>
            <pc:sldMk cId="3391759462" sldId="283"/>
            <ac:grpSpMk id="15" creationId="{E9B930FD-8671-4C4C-ADCF-73AC1D0CD417}"/>
          </ac:grpSpMkLst>
        </pc:grpChg>
        <pc:grpChg chg="add del">
          <ac:chgData name="" userId="636a8501051589a9" providerId="LiveId" clId="{D76CCEA5-4C84-4CED-AB01-C2A9EC6C270C}" dt="2023-08-09T09:15:13.019" v="1072" actId="26606"/>
          <ac:grpSpMkLst>
            <pc:docMk/>
            <pc:sldMk cId="3391759462" sldId="283"/>
            <ac:grpSpMk id="21" creationId="{383C2651-AE0C-4AE4-8725-E2F9414FE219}"/>
          </ac:grpSpMkLst>
        </pc:grpChg>
        <pc:picChg chg="mod">
          <ac:chgData name="" userId="636a8501051589a9" providerId="LiveId" clId="{D76CCEA5-4C84-4CED-AB01-C2A9EC6C270C}" dt="2023-08-09T09:15:13.019" v="1072" actId="26606"/>
          <ac:picMkLst>
            <pc:docMk/>
            <pc:sldMk cId="3391759462" sldId="283"/>
            <ac:picMk id="6" creationId="{E7B4344E-4309-34A7-73F5-F9E0002B55E2}"/>
          </ac:picMkLst>
        </pc:picChg>
      </pc:sldChg>
      <pc:sldChg chg="add del">
        <pc:chgData name="" userId="636a8501051589a9" providerId="LiveId" clId="{D76CCEA5-4C84-4CED-AB01-C2A9EC6C270C}" dt="2023-08-09T09:59:39.555" v="1342" actId="2696"/>
        <pc:sldMkLst>
          <pc:docMk/>
          <pc:sldMk cId="3344699281" sldId="284"/>
        </pc:sldMkLst>
      </pc:sldChg>
      <pc:sldChg chg="addSp delSp modSp add">
        <pc:chgData name="" userId="636a8501051589a9" providerId="LiveId" clId="{D76CCEA5-4C84-4CED-AB01-C2A9EC6C270C}" dt="2023-08-09T11:29:36.549" v="1701" actId="20577"/>
        <pc:sldMkLst>
          <pc:docMk/>
          <pc:sldMk cId="2868829688" sldId="285"/>
        </pc:sldMkLst>
        <pc:spChg chg="del">
          <ac:chgData name="" userId="636a8501051589a9" providerId="LiveId" clId="{D76CCEA5-4C84-4CED-AB01-C2A9EC6C270C}" dt="2023-08-09T11:14:05.098" v="1345" actId="478"/>
          <ac:spMkLst>
            <pc:docMk/>
            <pc:sldMk cId="2868829688" sldId="285"/>
            <ac:spMk id="2" creationId="{3B734732-2776-4C8A-80E8-5B333FD5D4E0}"/>
          </ac:spMkLst>
        </pc:spChg>
        <pc:spChg chg="del mod">
          <ac:chgData name="" userId="636a8501051589a9" providerId="LiveId" clId="{D76CCEA5-4C84-4CED-AB01-C2A9EC6C270C}" dt="2023-08-09T11:14:02.512" v="1344" actId="478"/>
          <ac:spMkLst>
            <pc:docMk/>
            <pc:sldMk cId="2868829688" sldId="285"/>
            <ac:spMk id="3" creationId="{DC38CE95-FD7A-4D2B-B43F-D34F1B3C39F8}"/>
          </ac:spMkLst>
        </pc:spChg>
        <pc:spChg chg="add mod">
          <ac:chgData name="" userId="636a8501051589a9" providerId="LiveId" clId="{D76CCEA5-4C84-4CED-AB01-C2A9EC6C270C}" dt="2023-08-09T11:29:36.549" v="1701" actId="20577"/>
          <ac:spMkLst>
            <pc:docMk/>
            <pc:sldMk cId="2868829688" sldId="285"/>
            <ac:spMk id="6" creationId="{E3CD254E-DCBB-48ED-8F84-48C6E03918A0}"/>
          </ac:spMkLst>
        </pc:spChg>
        <pc:picChg chg="add mod">
          <ac:chgData name="" userId="636a8501051589a9" providerId="LiveId" clId="{D76CCEA5-4C84-4CED-AB01-C2A9EC6C270C}" dt="2023-08-09T11:23:19.250" v="1640" actId="1076"/>
          <ac:picMkLst>
            <pc:docMk/>
            <pc:sldMk cId="2868829688" sldId="285"/>
            <ac:picMk id="4" creationId="{81B43754-1424-476F-ABF2-C5A493E1CEA9}"/>
          </ac:picMkLst>
        </pc:picChg>
        <pc:picChg chg="add mod">
          <ac:chgData name="" userId="636a8501051589a9" providerId="LiveId" clId="{D76CCEA5-4C84-4CED-AB01-C2A9EC6C270C}" dt="2023-08-09T11:23:17.445" v="1639" actId="1076"/>
          <ac:picMkLst>
            <pc:docMk/>
            <pc:sldMk cId="2868829688" sldId="285"/>
            <ac:picMk id="5" creationId="{DF050C46-BAAC-4D20-872E-7D6D6B1EA35B}"/>
          </ac:picMkLst>
        </pc:picChg>
      </pc:sldChg>
      <pc:sldChg chg="addSp delSp modSp add">
        <pc:chgData name="" userId="636a8501051589a9" providerId="LiveId" clId="{D76CCEA5-4C84-4CED-AB01-C2A9EC6C270C}" dt="2023-08-09T11:29:50.945" v="1712" actId="20577"/>
        <pc:sldMkLst>
          <pc:docMk/>
          <pc:sldMk cId="1818414829" sldId="286"/>
        </pc:sldMkLst>
        <pc:spChg chg="del">
          <ac:chgData name="" userId="636a8501051589a9" providerId="LiveId" clId="{D76CCEA5-4C84-4CED-AB01-C2A9EC6C270C}" dt="2023-08-09T11:27:11.761" v="1655" actId="478"/>
          <ac:spMkLst>
            <pc:docMk/>
            <pc:sldMk cId="1818414829" sldId="286"/>
            <ac:spMk id="2" creationId="{ACB5E57C-6805-4CD2-B293-0F4FAF706A70}"/>
          </ac:spMkLst>
        </pc:spChg>
        <pc:spChg chg="del">
          <ac:chgData name="" userId="636a8501051589a9" providerId="LiveId" clId="{D76CCEA5-4C84-4CED-AB01-C2A9EC6C270C}" dt="2023-08-09T11:24:34.817" v="1644" actId="478"/>
          <ac:spMkLst>
            <pc:docMk/>
            <pc:sldMk cId="1818414829" sldId="286"/>
            <ac:spMk id="3" creationId="{CF5D3779-80BD-43FC-A79A-6592244DC7DC}"/>
          </ac:spMkLst>
        </pc:spChg>
        <pc:spChg chg="add mod">
          <ac:chgData name="" userId="636a8501051589a9" providerId="LiveId" clId="{D76CCEA5-4C84-4CED-AB01-C2A9EC6C270C}" dt="2023-08-09T11:29:50.945" v="1712" actId="20577"/>
          <ac:spMkLst>
            <pc:docMk/>
            <pc:sldMk cId="1818414829" sldId="286"/>
            <ac:spMk id="6" creationId="{240230D6-3A1B-4E0C-80F1-5C7A5A7E0239}"/>
          </ac:spMkLst>
        </pc:spChg>
        <pc:picChg chg="add mod">
          <ac:chgData name="" userId="636a8501051589a9" providerId="LiveId" clId="{D76CCEA5-4C84-4CED-AB01-C2A9EC6C270C}" dt="2023-08-09T11:26:25.431" v="1654" actId="14100"/>
          <ac:picMkLst>
            <pc:docMk/>
            <pc:sldMk cId="1818414829" sldId="286"/>
            <ac:picMk id="4" creationId="{DD5EC2AE-FDA1-4B2F-9611-BDF43D453BE9}"/>
          </ac:picMkLst>
        </pc:picChg>
        <pc:picChg chg="add mod">
          <ac:chgData name="" userId="636a8501051589a9" providerId="LiveId" clId="{D76CCEA5-4C84-4CED-AB01-C2A9EC6C270C}" dt="2023-08-09T11:26:21.371" v="1653" actId="14100"/>
          <ac:picMkLst>
            <pc:docMk/>
            <pc:sldMk cId="1818414829" sldId="286"/>
            <ac:picMk id="5" creationId="{D56E9F7F-1D67-4C23-8E60-EB6A7A5F1830}"/>
          </ac:picMkLst>
        </pc:picChg>
      </pc:sldChg>
      <pc:sldChg chg="addSp delSp modSp add">
        <pc:chgData name="" userId="636a8501051589a9" providerId="LiveId" clId="{D76CCEA5-4C84-4CED-AB01-C2A9EC6C270C}" dt="2023-08-09T11:34:58.087" v="1744" actId="14100"/>
        <pc:sldMkLst>
          <pc:docMk/>
          <pc:sldMk cId="4180254181" sldId="287"/>
        </pc:sldMkLst>
        <pc:spChg chg="del">
          <ac:chgData name="" userId="636a8501051589a9" providerId="LiveId" clId="{D76CCEA5-4C84-4CED-AB01-C2A9EC6C270C}" dt="2023-08-09T11:30:15.596" v="1714" actId="478"/>
          <ac:spMkLst>
            <pc:docMk/>
            <pc:sldMk cId="4180254181" sldId="287"/>
            <ac:spMk id="2" creationId="{7BBC4346-3B93-4360-8002-76441B1BEBC6}"/>
          </ac:spMkLst>
        </pc:spChg>
        <pc:spChg chg="del">
          <ac:chgData name="" userId="636a8501051589a9" providerId="LiveId" clId="{D76CCEA5-4C84-4CED-AB01-C2A9EC6C270C}" dt="2023-08-09T11:30:18.252" v="1715" actId="478"/>
          <ac:spMkLst>
            <pc:docMk/>
            <pc:sldMk cId="4180254181" sldId="287"/>
            <ac:spMk id="3" creationId="{A3D240F6-2CD4-4176-B000-790049BA550D}"/>
          </ac:spMkLst>
        </pc:spChg>
        <pc:spChg chg="add mod">
          <ac:chgData name="" userId="636a8501051589a9" providerId="LiveId" clId="{D76CCEA5-4C84-4CED-AB01-C2A9EC6C270C}" dt="2023-08-09T11:34:55.260" v="1743" actId="255"/>
          <ac:spMkLst>
            <pc:docMk/>
            <pc:sldMk cId="4180254181" sldId="287"/>
            <ac:spMk id="7" creationId="{4B43685B-46FA-4806-888D-39A12E19468C}"/>
          </ac:spMkLst>
        </pc:spChg>
        <pc:picChg chg="add del mod">
          <ac:chgData name="" userId="636a8501051589a9" providerId="LiveId" clId="{D76CCEA5-4C84-4CED-AB01-C2A9EC6C270C}" dt="2023-08-09T11:33:31.722" v="1730" actId="478"/>
          <ac:picMkLst>
            <pc:docMk/>
            <pc:sldMk cId="4180254181" sldId="287"/>
            <ac:picMk id="4" creationId="{68E9EF19-2AF2-489E-807D-3BBDC4365206}"/>
          </ac:picMkLst>
        </pc:picChg>
        <pc:picChg chg="add mod">
          <ac:chgData name="" userId="636a8501051589a9" providerId="LiveId" clId="{D76CCEA5-4C84-4CED-AB01-C2A9EC6C270C}" dt="2023-08-09T11:32:32.207" v="1729" actId="14100"/>
          <ac:picMkLst>
            <pc:docMk/>
            <pc:sldMk cId="4180254181" sldId="287"/>
            <ac:picMk id="5" creationId="{385253D9-5BD9-4E61-9C39-6E12717A4612}"/>
          </ac:picMkLst>
        </pc:picChg>
        <pc:picChg chg="add mod">
          <ac:chgData name="" userId="636a8501051589a9" providerId="LiveId" clId="{D76CCEA5-4C84-4CED-AB01-C2A9EC6C270C}" dt="2023-08-09T11:34:58.087" v="1744" actId="14100"/>
          <ac:picMkLst>
            <pc:docMk/>
            <pc:sldMk cId="4180254181" sldId="287"/>
            <ac:picMk id="6" creationId="{1D153600-E473-4231-BBE1-BC258990E585}"/>
          </ac:picMkLst>
        </pc:picChg>
      </pc:sldChg>
      <pc:sldChg chg="addSp delSp modSp add">
        <pc:chgData name="" userId="636a8501051589a9" providerId="LiveId" clId="{D76CCEA5-4C84-4CED-AB01-C2A9EC6C270C}" dt="2023-08-09T11:43:05.409" v="1795" actId="255"/>
        <pc:sldMkLst>
          <pc:docMk/>
          <pc:sldMk cId="2033610365" sldId="288"/>
        </pc:sldMkLst>
        <pc:spChg chg="del">
          <ac:chgData name="" userId="636a8501051589a9" providerId="LiveId" clId="{D76CCEA5-4C84-4CED-AB01-C2A9EC6C270C}" dt="2023-08-09T11:35:11.501" v="1747" actId="478"/>
          <ac:spMkLst>
            <pc:docMk/>
            <pc:sldMk cId="2033610365" sldId="288"/>
            <ac:spMk id="2" creationId="{209ADE44-2EA5-4BFF-9102-7B3592C47671}"/>
          </ac:spMkLst>
        </pc:spChg>
        <pc:spChg chg="del">
          <ac:chgData name="" userId="636a8501051589a9" providerId="LiveId" clId="{D76CCEA5-4C84-4CED-AB01-C2A9EC6C270C}" dt="2023-08-09T11:35:09.225" v="1746" actId="478"/>
          <ac:spMkLst>
            <pc:docMk/>
            <pc:sldMk cId="2033610365" sldId="288"/>
            <ac:spMk id="3" creationId="{BDD92D65-C50B-412A-877F-8EC1336A14B5}"/>
          </ac:spMkLst>
        </pc:spChg>
        <pc:spChg chg="add del">
          <ac:chgData name="" userId="636a8501051589a9" providerId="LiveId" clId="{D76CCEA5-4C84-4CED-AB01-C2A9EC6C270C}" dt="2023-08-09T11:35:17.432" v="1749"/>
          <ac:spMkLst>
            <pc:docMk/>
            <pc:sldMk cId="2033610365" sldId="288"/>
            <ac:spMk id="4" creationId="{15B2B488-DD43-4CA1-8D84-D1E69C6E33FA}"/>
          </ac:spMkLst>
        </pc:spChg>
        <pc:spChg chg="add mod">
          <ac:chgData name="" userId="636a8501051589a9" providerId="LiveId" clId="{D76CCEA5-4C84-4CED-AB01-C2A9EC6C270C}" dt="2023-08-09T11:43:05.409" v="1795" actId="255"/>
          <ac:spMkLst>
            <pc:docMk/>
            <pc:sldMk cId="2033610365" sldId="288"/>
            <ac:spMk id="5" creationId="{B24B3810-73F7-45C5-BA3C-0DFBB7569D1A}"/>
          </ac:spMkLst>
        </pc:spChg>
        <pc:picChg chg="add mod">
          <ac:chgData name="" userId="636a8501051589a9" providerId="LiveId" clId="{D76CCEA5-4C84-4CED-AB01-C2A9EC6C270C}" dt="2023-08-09T11:41:00.657" v="1776" actId="14100"/>
          <ac:picMkLst>
            <pc:docMk/>
            <pc:sldMk cId="2033610365" sldId="288"/>
            <ac:picMk id="6" creationId="{38AEAF36-4309-432A-8629-DF3B791CBB57}"/>
          </ac:picMkLst>
        </pc:picChg>
        <pc:picChg chg="add mod">
          <ac:chgData name="" userId="636a8501051589a9" providerId="LiveId" clId="{D76CCEA5-4C84-4CED-AB01-C2A9EC6C270C}" dt="2023-08-09T11:42:16.723" v="1789" actId="14100"/>
          <ac:picMkLst>
            <pc:docMk/>
            <pc:sldMk cId="2033610365" sldId="288"/>
            <ac:picMk id="7" creationId="{56131C61-9BEF-4483-A618-B9243DC42FE7}"/>
          </ac:picMkLst>
        </pc:picChg>
        <pc:picChg chg="add mod">
          <ac:chgData name="" userId="636a8501051589a9" providerId="LiveId" clId="{D76CCEA5-4C84-4CED-AB01-C2A9EC6C270C}" dt="2023-08-09T11:41:09.455" v="1779" actId="14100"/>
          <ac:picMkLst>
            <pc:docMk/>
            <pc:sldMk cId="2033610365" sldId="288"/>
            <ac:picMk id="8" creationId="{738A13D9-9514-406D-A830-0CEDD8CFDFB1}"/>
          </ac:picMkLst>
        </pc:picChg>
        <pc:picChg chg="add mod">
          <ac:chgData name="" userId="636a8501051589a9" providerId="LiveId" clId="{D76CCEA5-4C84-4CED-AB01-C2A9EC6C270C}" dt="2023-08-09T11:42:11.518" v="1787" actId="14100"/>
          <ac:picMkLst>
            <pc:docMk/>
            <pc:sldMk cId="2033610365" sldId="288"/>
            <ac:picMk id="9" creationId="{E953D698-6ED0-46EC-94BD-8F2123658173}"/>
          </ac:picMkLst>
        </pc:picChg>
      </pc:sldChg>
      <pc:sldChg chg="addSp delSp modSp add">
        <pc:chgData name="" userId="636a8501051589a9" providerId="LiveId" clId="{D76CCEA5-4C84-4CED-AB01-C2A9EC6C270C}" dt="2023-08-09T11:50:03.982" v="1814" actId="14100"/>
        <pc:sldMkLst>
          <pc:docMk/>
          <pc:sldMk cId="3919338069" sldId="289"/>
        </pc:sldMkLst>
        <pc:spChg chg="del">
          <ac:chgData name="" userId="636a8501051589a9" providerId="LiveId" clId="{D76CCEA5-4C84-4CED-AB01-C2A9EC6C270C}" dt="2023-08-09T11:44:10.272" v="1797" actId="478"/>
          <ac:spMkLst>
            <pc:docMk/>
            <pc:sldMk cId="3919338069" sldId="289"/>
            <ac:spMk id="2" creationId="{B8B9AB4B-64C5-46C3-979E-A38AC49240B8}"/>
          </ac:spMkLst>
        </pc:spChg>
        <pc:spChg chg="del">
          <ac:chgData name="" userId="636a8501051589a9" providerId="LiveId" clId="{D76CCEA5-4C84-4CED-AB01-C2A9EC6C270C}" dt="2023-08-09T11:44:08.861" v="1796" actId="478"/>
          <ac:spMkLst>
            <pc:docMk/>
            <pc:sldMk cId="3919338069" sldId="289"/>
            <ac:spMk id="3" creationId="{246EEB22-06C4-490F-89A9-317DA995D8C6}"/>
          </ac:spMkLst>
        </pc:spChg>
        <pc:spChg chg="add mod">
          <ac:chgData name="" userId="636a8501051589a9" providerId="LiveId" clId="{D76CCEA5-4C84-4CED-AB01-C2A9EC6C270C}" dt="2023-08-09T11:49:59.151" v="1813" actId="255"/>
          <ac:spMkLst>
            <pc:docMk/>
            <pc:sldMk cId="3919338069" sldId="289"/>
            <ac:spMk id="4" creationId="{8E6ACC46-57E4-4991-9196-26637A5F8365}"/>
          </ac:spMkLst>
        </pc:spChg>
        <pc:picChg chg="add mod">
          <ac:chgData name="" userId="636a8501051589a9" providerId="LiveId" clId="{D76CCEA5-4C84-4CED-AB01-C2A9EC6C270C}" dt="2023-08-09T11:50:03.982" v="1814" actId="14100"/>
          <ac:picMkLst>
            <pc:docMk/>
            <pc:sldMk cId="3919338069" sldId="289"/>
            <ac:picMk id="5" creationId="{029273F7-8DF6-48D4-A923-5EB22AAE38CD}"/>
          </ac:picMkLst>
        </pc:picChg>
        <pc:picChg chg="add mod">
          <ac:chgData name="" userId="636a8501051589a9" providerId="LiveId" clId="{D76CCEA5-4C84-4CED-AB01-C2A9EC6C270C}" dt="2023-08-09T11:49:47.714" v="1812" actId="1076"/>
          <ac:picMkLst>
            <pc:docMk/>
            <pc:sldMk cId="3919338069" sldId="289"/>
            <ac:picMk id="6" creationId="{E4D7564A-E336-45DE-BF4D-F2F1293C3486}"/>
          </ac:picMkLst>
        </pc:picChg>
      </pc:sldChg>
      <pc:sldChg chg="addSp delSp modSp add">
        <pc:chgData name="" userId="636a8501051589a9" providerId="LiveId" clId="{D76CCEA5-4C84-4CED-AB01-C2A9EC6C270C}" dt="2023-08-09T11:54:22.008" v="1839" actId="1076"/>
        <pc:sldMkLst>
          <pc:docMk/>
          <pc:sldMk cId="3611075286" sldId="290"/>
        </pc:sldMkLst>
        <pc:spChg chg="del">
          <ac:chgData name="" userId="636a8501051589a9" providerId="LiveId" clId="{D76CCEA5-4C84-4CED-AB01-C2A9EC6C270C}" dt="2023-08-09T11:51:09.239" v="1817" actId="478"/>
          <ac:spMkLst>
            <pc:docMk/>
            <pc:sldMk cId="3611075286" sldId="290"/>
            <ac:spMk id="2" creationId="{E32115FA-E9D0-4FF9-B5C3-A35F6B727CA4}"/>
          </ac:spMkLst>
        </pc:spChg>
        <pc:spChg chg="del">
          <ac:chgData name="" userId="636a8501051589a9" providerId="LiveId" clId="{D76CCEA5-4C84-4CED-AB01-C2A9EC6C270C}" dt="2023-08-09T11:51:07.113" v="1816" actId="478"/>
          <ac:spMkLst>
            <pc:docMk/>
            <pc:sldMk cId="3611075286" sldId="290"/>
            <ac:spMk id="3" creationId="{30C2D217-6C57-428D-AFAF-DD7A3EC23BB7}"/>
          </ac:spMkLst>
        </pc:spChg>
        <pc:spChg chg="add mod">
          <ac:chgData name="" userId="636a8501051589a9" providerId="LiveId" clId="{D76CCEA5-4C84-4CED-AB01-C2A9EC6C270C}" dt="2023-08-09T11:53:06.301" v="1826" actId="255"/>
          <ac:spMkLst>
            <pc:docMk/>
            <pc:sldMk cId="3611075286" sldId="290"/>
            <ac:spMk id="5" creationId="{F103EE78-EF40-4508-8ECE-65F89EB04C0D}"/>
          </ac:spMkLst>
        </pc:spChg>
        <pc:picChg chg="add mod">
          <ac:chgData name="" userId="636a8501051589a9" providerId="LiveId" clId="{D76CCEA5-4C84-4CED-AB01-C2A9EC6C270C}" dt="2023-08-09T11:54:22.008" v="1839" actId="1076"/>
          <ac:picMkLst>
            <pc:docMk/>
            <pc:sldMk cId="3611075286" sldId="290"/>
            <ac:picMk id="4" creationId="{00B8688F-A81B-42B9-B66B-ADB5076D5ABA}"/>
          </ac:picMkLst>
        </pc:picChg>
        <pc:picChg chg="add mod">
          <ac:chgData name="" userId="636a8501051589a9" providerId="LiveId" clId="{D76CCEA5-4C84-4CED-AB01-C2A9EC6C270C}" dt="2023-08-09T11:54:17.129" v="1836" actId="14100"/>
          <ac:picMkLst>
            <pc:docMk/>
            <pc:sldMk cId="3611075286" sldId="290"/>
            <ac:picMk id="6" creationId="{6037674D-7BF4-480A-8B83-9291406E6700}"/>
          </ac:picMkLst>
        </pc:picChg>
      </pc:sldChg>
      <pc:sldChg chg="addSp delSp modSp add">
        <pc:chgData name="" userId="636a8501051589a9" providerId="LiveId" clId="{D76CCEA5-4C84-4CED-AB01-C2A9EC6C270C}" dt="2023-08-09T11:59:22.461" v="1861" actId="403"/>
        <pc:sldMkLst>
          <pc:docMk/>
          <pc:sldMk cId="1646824791" sldId="291"/>
        </pc:sldMkLst>
        <pc:spChg chg="del">
          <ac:chgData name="" userId="636a8501051589a9" providerId="LiveId" clId="{D76CCEA5-4C84-4CED-AB01-C2A9EC6C270C}" dt="2023-08-09T11:55:03.147" v="1844" actId="478"/>
          <ac:spMkLst>
            <pc:docMk/>
            <pc:sldMk cId="1646824791" sldId="291"/>
            <ac:spMk id="2" creationId="{3F238B88-BB0F-4480-90D3-852B9CD3131D}"/>
          </ac:spMkLst>
        </pc:spChg>
        <pc:spChg chg="del">
          <ac:chgData name="" userId="636a8501051589a9" providerId="LiveId" clId="{D76CCEA5-4C84-4CED-AB01-C2A9EC6C270C}" dt="2023-08-09T11:54:59.204" v="1843" actId="478"/>
          <ac:spMkLst>
            <pc:docMk/>
            <pc:sldMk cId="1646824791" sldId="291"/>
            <ac:spMk id="3" creationId="{6407BD68-B75E-4D44-B254-848FD97E77E9}"/>
          </ac:spMkLst>
        </pc:spChg>
        <pc:spChg chg="add mod">
          <ac:chgData name="" userId="636a8501051589a9" providerId="LiveId" clId="{D76CCEA5-4C84-4CED-AB01-C2A9EC6C270C}" dt="2023-08-09T11:59:22.461" v="1861" actId="403"/>
          <ac:spMkLst>
            <pc:docMk/>
            <pc:sldMk cId="1646824791" sldId="291"/>
            <ac:spMk id="4" creationId="{63C95577-EB59-4657-8F9F-CBE1DB61A49B}"/>
          </ac:spMkLst>
        </pc:spChg>
        <pc:picChg chg="add mod">
          <ac:chgData name="" userId="636a8501051589a9" providerId="LiveId" clId="{D76CCEA5-4C84-4CED-AB01-C2A9EC6C270C}" dt="2023-08-09T11:59:13.450" v="1859" actId="14100"/>
          <ac:picMkLst>
            <pc:docMk/>
            <pc:sldMk cId="1646824791" sldId="291"/>
            <ac:picMk id="5" creationId="{F5588FC8-BBD0-4CEB-BF7E-B5820D1057AD}"/>
          </ac:picMkLst>
        </pc:picChg>
        <pc:picChg chg="add mod">
          <ac:chgData name="" userId="636a8501051589a9" providerId="LiveId" clId="{D76CCEA5-4C84-4CED-AB01-C2A9EC6C270C}" dt="2023-08-09T11:59:08.422" v="1858" actId="14100"/>
          <ac:picMkLst>
            <pc:docMk/>
            <pc:sldMk cId="1646824791" sldId="291"/>
            <ac:picMk id="6" creationId="{EE947FF4-5E52-4C72-A441-BB2D2BAD4CC2}"/>
          </ac:picMkLst>
        </pc:picChg>
      </pc:sldChg>
      <pc:sldChg chg="add del">
        <pc:chgData name="" userId="636a8501051589a9" providerId="LiveId" clId="{D76CCEA5-4C84-4CED-AB01-C2A9EC6C270C}" dt="2023-08-09T11:54:51.907" v="1841" actId="2696"/>
        <pc:sldMkLst>
          <pc:docMk/>
          <pc:sldMk cId="2904169794" sldId="291"/>
        </pc:sldMkLst>
      </pc:sldChg>
      <pc:sldChg chg="addSp delSp modSp add">
        <pc:chgData name="" userId="636a8501051589a9" providerId="LiveId" clId="{D76CCEA5-4C84-4CED-AB01-C2A9EC6C270C}" dt="2023-08-09T12:09:47.750" v="1882" actId="2711"/>
        <pc:sldMkLst>
          <pc:docMk/>
          <pc:sldMk cId="4059390417" sldId="292"/>
        </pc:sldMkLst>
        <pc:spChg chg="mod">
          <ac:chgData name="" userId="636a8501051589a9" providerId="LiveId" clId="{D76CCEA5-4C84-4CED-AB01-C2A9EC6C270C}" dt="2023-08-09T12:09:47.750" v="1882" actId="2711"/>
          <ac:spMkLst>
            <pc:docMk/>
            <pc:sldMk cId="4059390417" sldId="292"/>
            <ac:spMk id="2" creationId="{8E40B554-86B5-4DD8-8B83-EF03E5593377}"/>
          </ac:spMkLst>
        </pc:spChg>
        <pc:spChg chg="del">
          <ac:chgData name="" userId="636a8501051589a9" providerId="LiveId" clId="{D76CCEA5-4C84-4CED-AB01-C2A9EC6C270C}" dt="2023-08-09T12:00:17.148" v="1863" actId="478"/>
          <ac:spMkLst>
            <pc:docMk/>
            <pc:sldMk cId="4059390417" sldId="292"/>
            <ac:spMk id="3" creationId="{B0FDA5F2-92CD-46CE-8D9B-8DCB438310C7}"/>
          </ac:spMkLst>
        </pc:spChg>
        <pc:picChg chg="add mod">
          <ac:chgData name="" userId="636a8501051589a9" providerId="LiveId" clId="{D76CCEA5-4C84-4CED-AB01-C2A9EC6C270C}" dt="2023-08-09T12:08:01.899" v="1873" actId="1076"/>
          <ac:picMkLst>
            <pc:docMk/>
            <pc:sldMk cId="4059390417" sldId="292"/>
            <ac:picMk id="4" creationId="{97B42530-3E3A-4E38-A284-EA1CF559D51D}"/>
          </ac:picMkLst>
        </pc:picChg>
        <pc:picChg chg="add mod">
          <ac:chgData name="" userId="636a8501051589a9" providerId="LiveId" clId="{D76CCEA5-4C84-4CED-AB01-C2A9EC6C270C}" dt="2023-08-09T12:07:52.580" v="1870" actId="1076"/>
          <ac:picMkLst>
            <pc:docMk/>
            <pc:sldMk cId="4059390417" sldId="292"/>
            <ac:picMk id="5" creationId="{F146BE71-19F2-4C24-B5F6-84C357573968}"/>
          </ac:picMkLst>
        </pc:picChg>
      </pc:sldChg>
      <pc:sldChg chg="addSp delSp modSp add">
        <pc:chgData name="" userId="636a8501051589a9" providerId="LiveId" clId="{D76CCEA5-4C84-4CED-AB01-C2A9EC6C270C}" dt="2023-08-09T12:19:52.058" v="2081" actId="14100"/>
        <pc:sldMkLst>
          <pc:docMk/>
          <pc:sldMk cId="961685711" sldId="293"/>
        </pc:sldMkLst>
        <pc:spChg chg="del">
          <ac:chgData name="" userId="636a8501051589a9" providerId="LiveId" clId="{D76CCEA5-4C84-4CED-AB01-C2A9EC6C270C}" dt="2023-08-09T12:10:05.239" v="1884" actId="478"/>
          <ac:spMkLst>
            <pc:docMk/>
            <pc:sldMk cId="961685711" sldId="293"/>
            <ac:spMk id="2" creationId="{8F5968FF-876B-4F75-89B5-320FF8CF5FE8}"/>
          </ac:spMkLst>
        </pc:spChg>
        <pc:spChg chg="del">
          <ac:chgData name="" userId="636a8501051589a9" providerId="LiveId" clId="{D76CCEA5-4C84-4CED-AB01-C2A9EC6C270C}" dt="2023-08-09T12:10:02.908" v="1883" actId="478"/>
          <ac:spMkLst>
            <pc:docMk/>
            <pc:sldMk cId="961685711" sldId="293"/>
            <ac:spMk id="3" creationId="{F07DE611-B433-4EC7-876A-3F843E1D279E}"/>
          </ac:spMkLst>
        </pc:spChg>
        <pc:spChg chg="add mod">
          <ac:chgData name="" userId="636a8501051589a9" providerId="LiveId" clId="{D76CCEA5-4C84-4CED-AB01-C2A9EC6C270C}" dt="2023-08-09T12:18:23.726" v="2070" actId="20577"/>
          <ac:spMkLst>
            <pc:docMk/>
            <pc:sldMk cId="961685711" sldId="293"/>
            <ac:spMk id="4" creationId="{C2B43548-01A8-4DEE-AF83-A07DCC24C192}"/>
          </ac:spMkLst>
        </pc:spChg>
        <pc:picChg chg="add mod">
          <ac:chgData name="" userId="636a8501051589a9" providerId="LiveId" clId="{D76CCEA5-4C84-4CED-AB01-C2A9EC6C270C}" dt="2023-08-09T12:19:52.058" v="2081" actId="14100"/>
          <ac:picMkLst>
            <pc:docMk/>
            <pc:sldMk cId="961685711" sldId="293"/>
            <ac:picMk id="5" creationId="{B7FD3D50-5893-4B18-9A37-80A1263355AD}"/>
          </ac:picMkLst>
        </pc:picChg>
        <pc:picChg chg="add mod">
          <ac:chgData name="" userId="636a8501051589a9" providerId="LiveId" clId="{D76CCEA5-4C84-4CED-AB01-C2A9EC6C270C}" dt="2023-08-09T12:19:42.051" v="2077" actId="1076"/>
          <ac:picMkLst>
            <pc:docMk/>
            <pc:sldMk cId="961685711" sldId="293"/>
            <ac:picMk id="6" creationId="{DF4F293D-0D13-4CF1-A220-7E7E1D34BA66}"/>
          </ac:picMkLst>
        </pc:picChg>
      </pc:sldChg>
      <pc:sldChg chg="addSp delSp modSp add">
        <pc:chgData name="" userId="636a8501051589a9" providerId="LiveId" clId="{D76CCEA5-4C84-4CED-AB01-C2A9EC6C270C}" dt="2023-08-09T12:28:03.387" v="2103" actId="14100"/>
        <pc:sldMkLst>
          <pc:docMk/>
          <pc:sldMk cId="2489540897" sldId="294"/>
        </pc:sldMkLst>
        <pc:spChg chg="del">
          <ac:chgData name="" userId="636a8501051589a9" providerId="LiveId" clId="{D76CCEA5-4C84-4CED-AB01-C2A9EC6C270C}" dt="2023-08-09T12:20:25.660" v="2084" actId="478"/>
          <ac:spMkLst>
            <pc:docMk/>
            <pc:sldMk cId="2489540897" sldId="294"/>
            <ac:spMk id="2" creationId="{AB93BA62-C047-4AF4-A695-C3A86D60AB07}"/>
          </ac:spMkLst>
        </pc:spChg>
        <pc:spChg chg="del">
          <ac:chgData name="" userId="636a8501051589a9" providerId="LiveId" clId="{D76CCEA5-4C84-4CED-AB01-C2A9EC6C270C}" dt="2023-08-09T12:20:22.385" v="2083" actId="478"/>
          <ac:spMkLst>
            <pc:docMk/>
            <pc:sldMk cId="2489540897" sldId="294"/>
            <ac:spMk id="3" creationId="{3E6A3963-9163-4BB2-8BBE-A3142C816494}"/>
          </ac:spMkLst>
        </pc:spChg>
        <pc:spChg chg="add mod">
          <ac:chgData name="" userId="636a8501051589a9" providerId="LiveId" clId="{D76CCEA5-4C84-4CED-AB01-C2A9EC6C270C}" dt="2023-08-09T12:22:12.207" v="2099" actId="255"/>
          <ac:spMkLst>
            <pc:docMk/>
            <pc:sldMk cId="2489540897" sldId="294"/>
            <ac:spMk id="4" creationId="{0FB97921-A66D-48A1-BC92-F75B5708B507}"/>
          </ac:spMkLst>
        </pc:spChg>
        <pc:picChg chg="add mod">
          <ac:chgData name="" userId="636a8501051589a9" providerId="LiveId" clId="{D76CCEA5-4C84-4CED-AB01-C2A9EC6C270C}" dt="2023-08-09T12:22:06.702" v="2098" actId="1076"/>
          <ac:picMkLst>
            <pc:docMk/>
            <pc:sldMk cId="2489540897" sldId="294"/>
            <ac:picMk id="5" creationId="{45E8A69F-B70B-420C-AEBF-52B332C27D0F}"/>
          </ac:picMkLst>
        </pc:picChg>
        <pc:picChg chg="add mod">
          <ac:chgData name="" userId="636a8501051589a9" providerId="LiveId" clId="{D76CCEA5-4C84-4CED-AB01-C2A9EC6C270C}" dt="2023-08-09T12:28:03.387" v="2103" actId="14100"/>
          <ac:picMkLst>
            <pc:docMk/>
            <pc:sldMk cId="2489540897" sldId="294"/>
            <ac:picMk id="6" creationId="{F93B6BC4-BF65-4632-93AE-8A34FAAF540A}"/>
          </ac:picMkLst>
        </pc:picChg>
      </pc:sldChg>
      <pc:sldChg chg="addSp delSp modSp add">
        <pc:chgData name="" userId="636a8501051589a9" providerId="LiveId" clId="{D76CCEA5-4C84-4CED-AB01-C2A9EC6C270C}" dt="2023-08-09T12:34:09.652" v="2124" actId="1076"/>
        <pc:sldMkLst>
          <pc:docMk/>
          <pc:sldMk cId="3509424861" sldId="295"/>
        </pc:sldMkLst>
        <pc:spChg chg="del">
          <ac:chgData name="" userId="636a8501051589a9" providerId="LiveId" clId="{D76CCEA5-4C84-4CED-AB01-C2A9EC6C270C}" dt="2023-08-09T12:28:24.958" v="2106" actId="478"/>
          <ac:spMkLst>
            <pc:docMk/>
            <pc:sldMk cId="3509424861" sldId="295"/>
            <ac:spMk id="2" creationId="{8517A13B-611F-4576-B231-713EF06C0639}"/>
          </ac:spMkLst>
        </pc:spChg>
        <pc:spChg chg="del">
          <ac:chgData name="" userId="636a8501051589a9" providerId="LiveId" clId="{D76CCEA5-4C84-4CED-AB01-C2A9EC6C270C}" dt="2023-08-09T12:28:23.180" v="2105" actId="478"/>
          <ac:spMkLst>
            <pc:docMk/>
            <pc:sldMk cId="3509424861" sldId="295"/>
            <ac:spMk id="3" creationId="{5442182B-70AC-41B1-9943-1EC11477CF91}"/>
          </ac:spMkLst>
        </pc:spChg>
        <pc:spChg chg="add mod">
          <ac:chgData name="" userId="636a8501051589a9" providerId="LiveId" clId="{D76CCEA5-4C84-4CED-AB01-C2A9EC6C270C}" dt="2023-08-09T12:29:08.092" v="2114" actId="255"/>
          <ac:spMkLst>
            <pc:docMk/>
            <pc:sldMk cId="3509424861" sldId="295"/>
            <ac:spMk id="4" creationId="{0C4E8456-532B-4FF6-A1D1-E37CAD3E4A60}"/>
          </ac:spMkLst>
        </pc:spChg>
        <pc:picChg chg="add mod">
          <ac:chgData name="" userId="636a8501051589a9" providerId="LiveId" clId="{D76CCEA5-4C84-4CED-AB01-C2A9EC6C270C}" dt="2023-08-09T12:34:09.652" v="2124" actId="1076"/>
          <ac:picMkLst>
            <pc:docMk/>
            <pc:sldMk cId="3509424861" sldId="295"/>
            <ac:picMk id="5" creationId="{9A236B73-F1E7-4917-83AF-4D229935E32F}"/>
          </ac:picMkLst>
        </pc:picChg>
        <pc:picChg chg="add mod">
          <ac:chgData name="" userId="636a8501051589a9" providerId="LiveId" clId="{D76CCEA5-4C84-4CED-AB01-C2A9EC6C270C}" dt="2023-08-09T12:34:07.544" v="2123" actId="1076"/>
          <ac:picMkLst>
            <pc:docMk/>
            <pc:sldMk cId="3509424861" sldId="295"/>
            <ac:picMk id="6" creationId="{FD9F3E93-284A-4D92-89D6-67CD01BB067A}"/>
          </ac:picMkLst>
        </pc:picChg>
      </pc:sldChg>
      <pc:sldChg chg="addSp delSp modSp add">
        <pc:chgData name="" userId="636a8501051589a9" providerId="LiveId" clId="{D76CCEA5-4C84-4CED-AB01-C2A9EC6C270C}" dt="2023-08-09T13:03:30.186" v="2150" actId="1076"/>
        <pc:sldMkLst>
          <pc:docMk/>
          <pc:sldMk cId="3685960602" sldId="296"/>
        </pc:sldMkLst>
        <pc:spChg chg="del">
          <ac:chgData name="" userId="636a8501051589a9" providerId="LiveId" clId="{D76CCEA5-4C84-4CED-AB01-C2A9EC6C270C}" dt="2023-08-09T12:37:01.053" v="2127" actId="478"/>
          <ac:spMkLst>
            <pc:docMk/>
            <pc:sldMk cId="3685960602" sldId="296"/>
            <ac:spMk id="2" creationId="{3F11AD4D-EEFA-45A8-B75C-D89094D58842}"/>
          </ac:spMkLst>
        </pc:spChg>
        <pc:spChg chg="del">
          <ac:chgData name="" userId="636a8501051589a9" providerId="LiveId" clId="{D76CCEA5-4C84-4CED-AB01-C2A9EC6C270C}" dt="2023-08-09T12:36:57.613" v="2126" actId="478"/>
          <ac:spMkLst>
            <pc:docMk/>
            <pc:sldMk cId="3685960602" sldId="296"/>
            <ac:spMk id="3" creationId="{D0C60B10-1E9B-4DA4-8BDD-CC4979CFC13D}"/>
          </ac:spMkLst>
        </pc:spChg>
        <pc:spChg chg="add mod">
          <ac:chgData name="" userId="636a8501051589a9" providerId="LiveId" clId="{D76CCEA5-4C84-4CED-AB01-C2A9EC6C270C}" dt="2023-08-09T13:03:17.630" v="2149" actId="2711"/>
          <ac:spMkLst>
            <pc:docMk/>
            <pc:sldMk cId="3685960602" sldId="296"/>
            <ac:spMk id="7" creationId="{394D0F24-851E-4694-9CAE-0E889AD32BB3}"/>
          </ac:spMkLst>
        </pc:spChg>
        <pc:picChg chg="add del mod">
          <ac:chgData name="" userId="636a8501051589a9" providerId="LiveId" clId="{D76CCEA5-4C84-4CED-AB01-C2A9EC6C270C}" dt="2023-08-09T12:51:50.415" v="2130" actId="478"/>
          <ac:picMkLst>
            <pc:docMk/>
            <pc:sldMk cId="3685960602" sldId="296"/>
            <ac:picMk id="4" creationId="{5C9F05EB-8F23-4BA1-8673-E3739FCD7CE8}"/>
          </ac:picMkLst>
        </pc:picChg>
        <pc:picChg chg="add mod">
          <ac:chgData name="" userId="636a8501051589a9" providerId="LiveId" clId="{D76CCEA5-4C84-4CED-AB01-C2A9EC6C270C}" dt="2023-08-09T12:52:00.001" v="2134" actId="14100"/>
          <ac:picMkLst>
            <pc:docMk/>
            <pc:sldMk cId="3685960602" sldId="296"/>
            <ac:picMk id="5" creationId="{4A9E0350-22F4-4C67-8008-C425453C6174}"/>
          </ac:picMkLst>
        </pc:picChg>
        <pc:picChg chg="add mod">
          <ac:chgData name="" userId="636a8501051589a9" providerId="LiveId" clId="{D76CCEA5-4C84-4CED-AB01-C2A9EC6C270C}" dt="2023-08-09T13:03:30.186" v="2150" actId="1076"/>
          <ac:picMkLst>
            <pc:docMk/>
            <pc:sldMk cId="3685960602" sldId="296"/>
            <ac:picMk id="6" creationId="{16ABD11F-72E9-4A93-ACE8-7905B13C1674}"/>
          </ac:picMkLst>
        </pc:picChg>
      </pc:sldChg>
      <pc:sldChg chg="addSp delSp modSp add">
        <pc:chgData name="" userId="636a8501051589a9" providerId="LiveId" clId="{D76CCEA5-4C84-4CED-AB01-C2A9EC6C270C}" dt="2023-08-09T13:11:32.450" v="2173" actId="1076"/>
        <pc:sldMkLst>
          <pc:docMk/>
          <pc:sldMk cId="2015384609" sldId="297"/>
        </pc:sldMkLst>
        <pc:spChg chg="del">
          <ac:chgData name="" userId="636a8501051589a9" providerId="LiveId" clId="{D76CCEA5-4C84-4CED-AB01-C2A9EC6C270C}" dt="2023-08-09T13:04:18.893" v="2153" actId="478"/>
          <ac:spMkLst>
            <pc:docMk/>
            <pc:sldMk cId="2015384609" sldId="297"/>
            <ac:spMk id="2" creationId="{87B079D7-876D-46A9-9C09-4041D41B70FD}"/>
          </ac:spMkLst>
        </pc:spChg>
        <pc:spChg chg="del">
          <ac:chgData name="" userId="636a8501051589a9" providerId="LiveId" clId="{D76CCEA5-4C84-4CED-AB01-C2A9EC6C270C}" dt="2023-08-09T13:04:16.498" v="2152" actId="478"/>
          <ac:spMkLst>
            <pc:docMk/>
            <pc:sldMk cId="2015384609" sldId="297"/>
            <ac:spMk id="3" creationId="{40ADD00E-A394-4A18-A39F-F98CCB6653A2}"/>
          </ac:spMkLst>
        </pc:spChg>
        <pc:spChg chg="add mod">
          <ac:chgData name="" userId="636a8501051589a9" providerId="LiveId" clId="{D76CCEA5-4C84-4CED-AB01-C2A9EC6C270C}" dt="2023-08-09T13:05:07.700" v="2161" actId="1076"/>
          <ac:spMkLst>
            <pc:docMk/>
            <pc:sldMk cId="2015384609" sldId="297"/>
            <ac:spMk id="4" creationId="{E1F69971-EFEE-4978-B934-A04B7E703801}"/>
          </ac:spMkLst>
        </pc:spChg>
        <pc:picChg chg="add mod">
          <ac:chgData name="" userId="636a8501051589a9" providerId="LiveId" clId="{D76CCEA5-4C84-4CED-AB01-C2A9EC6C270C}" dt="2023-08-09T13:11:32.450" v="2173" actId="1076"/>
          <ac:picMkLst>
            <pc:docMk/>
            <pc:sldMk cId="2015384609" sldId="297"/>
            <ac:picMk id="5" creationId="{0BF2D973-2CDB-4A12-842F-EBC2E2CBFA3E}"/>
          </ac:picMkLst>
        </pc:picChg>
        <pc:picChg chg="add mod">
          <ac:chgData name="" userId="636a8501051589a9" providerId="LiveId" clId="{D76CCEA5-4C84-4CED-AB01-C2A9EC6C270C}" dt="2023-08-09T13:11:30.820" v="2172" actId="14100"/>
          <ac:picMkLst>
            <pc:docMk/>
            <pc:sldMk cId="2015384609" sldId="297"/>
            <ac:picMk id="6" creationId="{4BE74A71-A014-4CD3-9CE9-4BF8D0B87DED}"/>
          </ac:picMkLst>
        </pc:picChg>
      </pc:sldChg>
      <pc:sldChg chg="addSp delSp modSp add">
        <pc:chgData name="" userId="636a8501051589a9" providerId="LiveId" clId="{D76CCEA5-4C84-4CED-AB01-C2A9EC6C270C}" dt="2023-08-09T13:18:58.693" v="2195" actId="1076"/>
        <pc:sldMkLst>
          <pc:docMk/>
          <pc:sldMk cId="2872149558" sldId="298"/>
        </pc:sldMkLst>
        <pc:spChg chg="del">
          <ac:chgData name="" userId="636a8501051589a9" providerId="LiveId" clId="{D76CCEA5-4C84-4CED-AB01-C2A9EC6C270C}" dt="2023-08-09T13:11:43.657" v="2175" actId="478"/>
          <ac:spMkLst>
            <pc:docMk/>
            <pc:sldMk cId="2872149558" sldId="298"/>
            <ac:spMk id="2" creationId="{0BECB2C7-435A-402D-987E-C5730304B693}"/>
          </ac:spMkLst>
        </pc:spChg>
        <pc:spChg chg="del">
          <ac:chgData name="" userId="636a8501051589a9" providerId="LiveId" clId="{D76CCEA5-4C84-4CED-AB01-C2A9EC6C270C}" dt="2023-08-09T13:11:46.337" v="2176" actId="478"/>
          <ac:spMkLst>
            <pc:docMk/>
            <pc:sldMk cId="2872149558" sldId="298"/>
            <ac:spMk id="3" creationId="{CD56E73E-8DB4-4ECF-A11E-D0C4D455C406}"/>
          </ac:spMkLst>
        </pc:spChg>
        <pc:spChg chg="add mod">
          <ac:chgData name="" userId="636a8501051589a9" providerId="LiveId" clId="{D76CCEA5-4C84-4CED-AB01-C2A9EC6C270C}" dt="2023-08-09T13:13:18.316" v="2186" actId="2711"/>
          <ac:spMkLst>
            <pc:docMk/>
            <pc:sldMk cId="2872149558" sldId="298"/>
            <ac:spMk id="4" creationId="{B15D76BB-CC4E-48BA-A291-3945BB5DCA02}"/>
          </ac:spMkLst>
        </pc:spChg>
        <pc:picChg chg="add mod">
          <ac:chgData name="" userId="636a8501051589a9" providerId="LiveId" clId="{D76CCEA5-4C84-4CED-AB01-C2A9EC6C270C}" dt="2023-08-09T13:18:58.693" v="2195" actId="1076"/>
          <ac:picMkLst>
            <pc:docMk/>
            <pc:sldMk cId="2872149558" sldId="298"/>
            <ac:picMk id="5" creationId="{955D9F90-0986-4E70-9992-FAB480E4C694}"/>
          </ac:picMkLst>
        </pc:picChg>
        <pc:picChg chg="add mod">
          <ac:chgData name="" userId="636a8501051589a9" providerId="LiveId" clId="{D76CCEA5-4C84-4CED-AB01-C2A9EC6C270C}" dt="2023-08-09T13:18:43.180" v="2193" actId="1076"/>
          <ac:picMkLst>
            <pc:docMk/>
            <pc:sldMk cId="2872149558" sldId="298"/>
            <ac:picMk id="6" creationId="{CB2BCDCD-A894-4F33-AF60-933E9C9E12AC}"/>
          </ac:picMkLst>
        </pc:picChg>
      </pc:sldChg>
      <pc:sldMasterChg chg="setBg modSldLayout">
        <pc:chgData name="" userId="636a8501051589a9" providerId="LiveId" clId="{D76CCEA5-4C84-4CED-AB01-C2A9EC6C270C}" dt="2023-08-09T07:50:07.029" v="660"/>
        <pc:sldMasterMkLst>
          <pc:docMk/>
          <pc:sldMasterMk cId="837035847" sldId="2147483940"/>
        </pc:sldMasterMkLst>
        <pc:sldLayoutChg chg="setBg">
          <pc:chgData name="" userId="636a8501051589a9" providerId="LiveId" clId="{D76CCEA5-4C84-4CED-AB01-C2A9EC6C270C}" dt="2023-08-09T07:50:07.029" v="660"/>
          <pc:sldLayoutMkLst>
            <pc:docMk/>
            <pc:sldMasterMk cId="837035847" sldId="2147483940"/>
            <pc:sldLayoutMk cId="2630435214" sldId="2147483941"/>
          </pc:sldLayoutMkLst>
        </pc:sldLayoutChg>
        <pc:sldLayoutChg chg="setBg">
          <pc:chgData name="" userId="636a8501051589a9" providerId="LiveId" clId="{D76CCEA5-4C84-4CED-AB01-C2A9EC6C270C}" dt="2023-08-09T07:50:07.029" v="660"/>
          <pc:sldLayoutMkLst>
            <pc:docMk/>
            <pc:sldMasterMk cId="837035847" sldId="2147483940"/>
            <pc:sldLayoutMk cId="2936826518" sldId="2147483942"/>
          </pc:sldLayoutMkLst>
        </pc:sldLayoutChg>
        <pc:sldLayoutChg chg="setBg">
          <pc:chgData name="" userId="636a8501051589a9" providerId="LiveId" clId="{D76CCEA5-4C84-4CED-AB01-C2A9EC6C270C}" dt="2023-08-09T07:50:07.029" v="660"/>
          <pc:sldLayoutMkLst>
            <pc:docMk/>
            <pc:sldMasterMk cId="837035847" sldId="2147483940"/>
            <pc:sldLayoutMk cId="427220725" sldId="2147483943"/>
          </pc:sldLayoutMkLst>
        </pc:sldLayoutChg>
        <pc:sldLayoutChg chg="setBg">
          <pc:chgData name="" userId="636a8501051589a9" providerId="LiveId" clId="{D76CCEA5-4C84-4CED-AB01-C2A9EC6C270C}" dt="2023-08-09T07:50:07.029" v="660"/>
          <pc:sldLayoutMkLst>
            <pc:docMk/>
            <pc:sldMasterMk cId="837035847" sldId="2147483940"/>
            <pc:sldLayoutMk cId="2031145414" sldId="2147483944"/>
          </pc:sldLayoutMkLst>
        </pc:sldLayoutChg>
        <pc:sldLayoutChg chg="setBg">
          <pc:chgData name="" userId="636a8501051589a9" providerId="LiveId" clId="{D76CCEA5-4C84-4CED-AB01-C2A9EC6C270C}" dt="2023-08-09T07:50:07.029" v="660"/>
          <pc:sldLayoutMkLst>
            <pc:docMk/>
            <pc:sldMasterMk cId="837035847" sldId="2147483940"/>
            <pc:sldLayoutMk cId="2767210562" sldId="2147483945"/>
          </pc:sldLayoutMkLst>
        </pc:sldLayoutChg>
        <pc:sldLayoutChg chg="setBg">
          <pc:chgData name="" userId="636a8501051589a9" providerId="LiveId" clId="{D76CCEA5-4C84-4CED-AB01-C2A9EC6C270C}" dt="2023-08-09T07:50:07.029" v="660"/>
          <pc:sldLayoutMkLst>
            <pc:docMk/>
            <pc:sldMasterMk cId="837035847" sldId="2147483940"/>
            <pc:sldLayoutMk cId="33298526" sldId="2147483946"/>
          </pc:sldLayoutMkLst>
        </pc:sldLayoutChg>
        <pc:sldLayoutChg chg="setBg">
          <pc:chgData name="" userId="636a8501051589a9" providerId="LiveId" clId="{D76CCEA5-4C84-4CED-AB01-C2A9EC6C270C}" dt="2023-08-09T07:50:07.029" v="660"/>
          <pc:sldLayoutMkLst>
            <pc:docMk/>
            <pc:sldMasterMk cId="837035847" sldId="2147483940"/>
            <pc:sldLayoutMk cId="3628534276" sldId="2147483947"/>
          </pc:sldLayoutMkLst>
        </pc:sldLayoutChg>
        <pc:sldLayoutChg chg="setBg">
          <pc:chgData name="" userId="636a8501051589a9" providerId="LiveId" clId="{D76CCEA5-4C84-4CED-AB01-C2A9EC6C270C}" dt="2023-08-09T07:50:07.029" v="660"/>
          <pc:sldLayoutMkLst>
            <pc:docMk/>
            <pc:sldMasterMk cId="837035847" sldId="2147483940"/>
            <pc:sldLayoutMk cId="2402596421" sldId="2147483948"/>
          </pc:sldLayoutMkLst>
        </pc:sldLayoutChg>
        <pc:sldLayoutChg chg="setBg">
          <pc:chgData name="" userId="636a8501051589a9" providerId="LiveId" clId="{D76CCEA5-4C84-4CED-AB01-C2A9EC6C270C}" dt="2023-08-09T07:50:07.029" v="660"/>
          <pc:sldLayoutMkLst>
            <pc:docMk/>
            <pc:sldMasterMk cId="837035847" sldId="2147483940"/>
            <pc:sldLayoutMk cId="1286833950" sldId="2147483949"/>
          </pc:sldLayoutMkLst>
        </pc:sldLayoutChg>
        <pc:sldLayoutChg chg="setBg">
          <pc:chgData name="" userId="636a8501051589a9" providerId="LiveId" clId="{D76CCEA5-4C84-4CED-AB01-C2A9EC6C270C}" dt="2023-08-09T07:50:07.029" v="660"/>
          <pc:sldLayoutMkLst>
            <pc:docMk/>
            <pc:sldMasterMk cId="837035847" sldId="2147483940"/>
            <pc:sldLayoutMk cId="4090633618" sldId="2147483950"/>
          </pc:sldLayoutMkLst>
        </pc:sldLayoutChg>
        <pc:sldLayoutChg chg="setBg">
          <pc:chgData name="" userId="636a8501051589a9" providerId="LiveId" clId="{D76CCEA5-4C84-4CED-AB01-C2A9EC6C270C}" dt="2023-08-09T07:50:07.029" v="660"/>
          <pc:sldLayoutMkLst>
            <pc:docMk/>
            <pc:sldMasterMk cId="837035847" sldId="2147483940"/>
            <pc:sldLayoutMk cId="1736815434" sldId="2147483951"/>
          </pc:sldLayoutMkLst>
        </pc:sldLayoutChg>
      </pc:sldMasterChg>
    </pc:docChg>
  </pc:docChgLst>
  <pc:docChgLst>
    <pc:chgData userId="636a8501051589a9" providerId="LiveId" clId="{F42C139F-F079-45AC-87B3-452A4411B275}"/>
    <pc:docChg chg="undo custSel addSld modSld">
      <pc:chgData name="" userId="636a8501051589a9" providerId="LiveId" clId="{F42C139F-F079-45AC-87B3-452A4411B275}" dt="2023-08-09T18:38:01.177" v="217"/>
      <pc:docMkLst>
        <pc:docMk/>
      </pc:docMkLst>
      <pc:sldChg chg="addSp delSp modSp modTransition modAnim">
        <pc:chgData name="" userId="636a8501051589a9" providerId="LiveId" clId="{F42C139F-F079-45AC-87B3-452A4411B275}" dt="2023-08-09T18:38:01.177" v="217"/>
        <pc:sldMkLst>
          <pc:docMk/>
          <pc:sldMk cId="422707783" sldId="256"/>
        </pc:sldMkLst>
        <pc:spChg chg="add mod">
          <ac:chgData name="" userId="636a8501051589a9" providerId="LiveId" clId="{F42C139F-F079-45AC-87B3-452A4411B275}" dt="2023-08-09T14:58:37.185" v="121" actId="115"/>
          <ac:spMkLst>
            <pc:docMk/>
            <pc:sldMk cId="422707783" sldId="256"/>
            <ac:spMk id="6" creationId="{AC15C2AE-8DD6-4F39-9D8D-6D5402E0CAAC}"/>
          </ac:spMkLst>
        </pc:spChg>
        <pc:picChg chg="add del mod">
          <ac:chgData name="" userId="636a8501051589a9" providerId="LiveId" clId="{F42C139F-F079-45AC-87B3-452A4411B275}" dt="2023-08-09T15:56:54.174" v="198"/>
          <ac:picMkLst>
            <pc:docMk/>
            <pc:sldMk cId="422707783" sldId="256"/>
            <ac:picMk id="7" creationId="{2397785A-F898-47E3-B4BF-62A612CD953B}"/>
          </ac:picMkLst>
        </pc:picChg>
        <pc:picChg chg="add del mod">
          <ac:chgData name="" userId="636a8501051589a9" providerId="LiveId" clId="{F42C139F-F079-45AC-87B3-452A4411B275}" dt="2023-08-09T15:57:26.529" v="201"/>
          <ac:picMkLst>
            <pc:docMk/>
            <pc:sldMk cId="422707783" sldId="256"/>
            <ac:picMk id="8" creationId="{229AD8DE-DEB4-46E0-8DF9-25DBEE8894B1}"/>
          </ac:picMkLst>
        </pc:picChg>
        <pc:picChg chg="add del mod">
          <ac:chgData name="" userId="636a8501051589a9" providerId="LiveId" clId="{F42C139F-F079-45AC-87B3-452A4411B275}" dt="2023-08-09T18:38:01.177" v="217"/>
          <ac:picMkLst>
            <pc:docMk/>
            <pc:sldMk cId="422707783" sldId="256"/>
            <ac:picMk id="9" creationId="{11BCE661-80C8-49A5-9507-3CC2460B0287}"/>
          </ac:picMkLst>
        </pc:picChg>
        <pc:cxnChg chg="add mod">
          <ac:chgData name="" userId="636a8501051589a9" providerId="LiveId" clId="{F42C139F-F079-45AC-87B3-452A4411B275}" dt="2023-08-09T14:57:06.065" v="33" actId="208"/>
          <ac:cxnSpMkLst>
            <pc:docMk/>
            <pc:sldMk cId="422707783" sldId="256"/>
            <ac:cxnSpMk id="3" creationId="{34C60284-45E7-418C-903C-7F5B85B6708C}"/>
          </ac:cxnSpMkLst>
        </pc:cxnChg>
      </pc:sldChg>
      <pc:sldChg chg="addSp delSp modSp modTransition modAnim">
        <pc:chgData name="" userId="636a8501051589a9" providerId="LiveId" clId="{F42C139F-F079-45AC-87B3-452A4411B275}" dt="2023-08-09T18:38:01.177" v="217"/>
        <pc:sldMkLst>
          <pc:docMk/>
          <pc:sldMk cId="2130503391" sldId="257"/>
        </pc:sldMkLst>
        <pc:picChg chg="add del mod">
          <ac:chgData name="" userId="636a8501051589a9" providerId="LiveId" clId="{F42C139F-F079-45AC-87B3-452A4411B275}" dt="2023-08-09T15:57:22.480" v="200"/>
          <ac:picMkLst>
            <pc:docMk/>
            <pc:sldMk cId="2130503391" sldId="257"/>
            <ac:picMk id="2" creationId="{09D726CE-A8FC-4863-B0DB-2848E2CA83E8}"/>
          </ac:picMkLst>
        </pc:picChg>
        <pc:picChg chg="add del mod">
          <ac:chgData name="" userId="636a8501051589a9" providerId="LiveId" clId="{F42C139F-F079-45AC-87B3-452A4411B275}" dt="2023-08-09T15:58:38.022" v="203"/>
          <ac:picMkLst>
            <pc:docMk/>
            <pc:sldMk cId="2130503391" sldId="257"/>
            <ac:picMk id="3" creationId="{5C9A1C11-19AE-4F36-AD57-E19B7C47949D}"/>
          </ac:picMkLst>
        </pc:picChg>
        <pc:picChg chg="add del mod">
          <ac:chgData name="" userId="636a8501051589a9" providerId="LiveId" clId="{F42C139F-F079-45AC-87B3-452A4411B275}" dt="2023-08-09T15:59:02.381" v="205"/>
          <ac:picMkLst>
            <pc:docMk/>
            <pc:sldMk cId="2130503391" sldId="257"/>
            <ac:picMk id="4" creationId="{53978FD9-5347-4F45-9E3B-976C5956432E}"/>
          </ac:picMkLst>
        </pc:picChg>
        <pc:picChg chg="add del mod">
          <ac:chgData name="" userId="636a8501051589a9" providerId="LiveId" clId="{F42C139F-F079-45AC-87B3-452A4411B275}" dt="2023-08-09T18:38:01.177" v="217"/>
          <ac:picMkLst>
            <pc:docMk/>
            <pc:sldMk cId="2130503391" sldId="257"/>
            <ac:picMk id="6" creationId="{28614EE6-B1C8-4E32-9194-5DC80148B168}"/>
          </ac:picMkLst>
        </pc:picChg>
      </pc:sldChg>
      <pc:sldChg chg="addSp delSp modSp modTransition modAnim">
        <pc:chgData name="" userId="636a8501051589a9" providerId="LiveId" clId="{F42C139F-F079-45AC-87B3-452A4411B275}" dt="2023-08-09T18:38:01.177" v="217"/>
        <pc:sldMkLst>
          <pc:docMk/>
          <pc:sldMk cId="408727168" sldId="258"/>
        </pc:sldMkLst>
        <pc:spChg chg="mod">
          <ac:chgData name="" userId="636a8501051589a9" providerId="LiveId" clId="{F42C139F-F079-45AC-87B3-452A4411B275}" dt="2023-08-09T17:41:04.867" v="215" actId="1076"/>
          <ac:spMkLst>
            <pc:docMk/>
            <pc:sldMk cId="408727168" sldId="258"/>
            <ac:spMk id="2" creationId="{AA4AAF25-3ED3-46E3-8373-857D0C5353EA}"/>
          </ac:spMkLst>
        </pc:spChg>
        <pc:picChg chg="add del mod">
          <ac:chgData name="" userId="636a8501051589a9" providerId="LiveId" clId="{F42C139F-F079-45AC-87B3-452A4411B275}" dt="2023-08-09T18:38:01.177" v="217"/>
          <ac:picMkLst>
            <pc:docMk/>
            <pc:sldMk cId="408727168" sldId="258"/>
            <ac:picMk id="3" creationId="{DA716E1F-59F0-448A-AFF6-0A6D083B8F0E}"/>
          </ac:picMkLst>
        </pc:picChg>
        <pc:picChg chg="mod">
          <ac:chgData name="" userId="636a8501051589a9" providerId="LiveId" clId="{F42C139F-F079-45AC-87B3-452A4411B275}" dt="2023-08-09T17:41:07.182" v="216" actId="1076"/>
          <ac:picMkLst>
            <pc:docMk/>
            <pc:sldMk cId="408727168" sldId="258"/>
            <ac:picMk id="5" creationId="{2B67C60A-7E6F-4398-94A9-BAE4068A0E9D}"/>
          </ac:picMkLst>
        </pc:picChg>
      </pc:sldChg>
      <pc:sldChg chg="addSp delSp modSp modTransition modAnim">
        <pc:chgData name="" userId="636a8501051589a9" providerId="LiveId" clId="{F42C139F-F079-45AC-87B3-452A4411B275}" dt="2023-08-09T18:38:01.177" v="217"/>
        <pc:sldMkLst>
          <pc:docMk/>
          <pc:sldMk cId="3085451054" sldId="259"/>
        </pc:sldMkLst>
        <pc:picChg chg="add del mod">
          <ac:chgData name="" userId="636a8501051589a9" providerId="LiveId" clId="{F42C139F-F079-45AC-87B3-452A4411B275}" dt="2023-08-09T16:02:05.468" v="207"/>
          <ac:picMkLst>
            <pc:docMk/>
            <pc:sldMk cId="3085451054" sldId="259"/>
            <ac:picMk id="3" creationId="{98B6D092-0F6D-44CF-9829-1C3EFBA18BE6}"/>
          </ac:picMkLst>
        </pc:picChg>
        <pc:picChg chg="add del mod">
          <ac:chgData name="" userId="636a8501051589a9" providerId="LiveId" clId="{F42C139F-F079-45AC-87B3-452A4411B275}" dt="2023-08-09T18:38:01.177" v="217"/>
          <ac:picMkLst>
            <pc:docMk/>
            <pc:sldMk cId="3085451054" sldId="259"/>
            <ac:picMk id="4" creationId="{42400C6F-39D9-4370-AD63-70512CCF34C5}"/>
          </ac:picMkLst>
        </pc:picChg>
      </pc:sldChg>
      <pc:sldChg chg="addSp delSp modSp modTransition modAnim">
        <pc:chgData name="" userId="636a8501051589a9" providerId="LiveId" clId="{F42C139F-F079-45AC-87B3-452A4411B275}" dt="2023-08-09T18:38:01.177" v="217"/>
        <pc:sldMkLst>
          <pc:docMk/>
          <pc:sldMk cId="1337363873" sldId="260"/>
        </pc:sldMkLst>
        <pc:picChg chg="add del mod">
          <ac:chgData name="" userId="636a8501051589a9" providerId="LiveId" clId="{F42C139F-F079-45AC-87B3-452A4411B275}" dt="2023-08-09T18:38:01.177" v="217"/>
          <ac:picMkLst>
            <pc:docMk/>
            <pc:sldMk cId="1337363873" sldId="260"/>
            <ac:picMk id="3" creationId="{82953CDE-6F05-4BBD-9C17-19B235CE8957}"/>
          </ac:picMkLst>
        </pc:picChg>
      </pc:sldChg>
      <pc:sldChg chg="addSp delSp modSp modTransition modAnim">
        <pc:chgData name="" userId="636a8501051589a9" providerId="LiveId" clId="{F42C139F-F079-45AC-87B3-452A4411B275}" dt="2023-08-09T18:38:01.177" v="217"/>
        <pc:sldMkLst>
          <pc:docMk/>
          <pc:sldMk cId="3550089985" sldId="262"/>
        </pc:sldMkLst>
        <pc:picChg chg="add del mod">
          <ac:chgData name="" userId="636a8501051589a9" providerId="LiveId" clId="{F42C139F-F079-45AC-87B3-452A4411B275}" dt="2023-08-09T18:38:01.177" v="217"/>
          <ac:picMkLst>
            <pc:docMk/>
            <pc:sldMk cId="3550089985" sldId="262"/>
            <ac:picMk id="2" creationId="{F59A461D-59AA-4A4E-B2CD-E2FF0E6E5908}"/>
          </ac:picMkLst>
        </pc:picChg>
      </pc:sldChg>
      <pc:sldChg chg="addSp delSp modSp modTransition modAnim">
        <pc:chgData name="" userId="636a8501051589a9" providerId="LiveId" clId="{F42C139F-F079-45AC-87B3-452A4411B275}" dt="2023-08-09T18:38:01.177" v="217"/>
        <pc:sldMkLst>
          <pc:docMk/>
          <pc:sldMk cId="2025245668" sldId="263"/>
        </pc:sldMkLst>
        <pc:picChg chg="add del mod">
          <ac:chgData name="" userId="636a8501051589a9" providerId="LiveId" clId="{F42C139F-F079-45AC-87B3-452A4411B275}" dt="2023-08-09T18:38:01.177" v="217"/>
          <ac:picMkLst>
            <pc:docMk/>
            <pc:sldMk cId="2025245668" sldId="263"/>
            <ac:picMk id="3" creationId="{D8CE5F06-B7B3-4133-8B52-8569D46AEB4C}"/>
          </ac:picMkLst>
        </pc:picChg>
      </pc:sldChg>
      <pc:sldChg chg="addSp delSp modSp modTransition modAnim">
        <pc:chgData name="" userId="636a8501051589a9" providerId="LiveId" clId="{F42C139F-F079-45AC-87B3-452A4411B275}" dt="2023-08-09T18:38:01.177" v="217"/>
        <pc:sldMkLst>
          <pc:docMk/>
          <pc:sldMk cId="932076418" sldId="267"/>
        </pc:sldMkLst>
        <pc:spChg chg="mod">
          <ac:chgData name="" userId="636a8501051589a9" providerId="LiveId" clId="{F42C139F-F079-45AC-87B3-452A4411B275}" dt="2023-08-09T15:43:53.723" v="166" actId="1076"/>
          <ac:spMkLst>
            <pc:docMk/>
            <pc:sldMk cId="932076418" sldId="267"/>
            <ac:spMk id="2" creationId="{73F7BFC0-C657-4F72-AC8C-36F333E3F377}"/>
          </ac:spMkLst>
        </pc:spChg>
        <pc:picChg chg="add del mod">
          <ac:chgData name="" userId="636a8501051589a9" providerId="LiveId" clId="{F42C139F-F079-45AC-87B3-452A4411B275}" dt="2023-08-09T18:38:01.177" v="217"/>
          <ac:picMkLst>
            <pc:docMk/>
            <pc:sldMk cId="932076418" sldId="267"/>
            <ac:picMk id="3" creationId="{D23951FF-365A-429D-B8C4-9B9D4523EC60}"/>
          </ac:picMkLst>
        </pc:picChg>
      </pc:sldChg>
      <pc:sldChg chg="addSp delSp modSp modTransition modAnim">
        <pc:chgData name="" userId="636a8501051589a9" providerId="LiveId" clId="{F42C139F-F079-45AC-87B3-452A4411B275}" dt="2023-08-09T18:38:01.177" v="217"/>
        <pc:sldMkLst>
          <pc:docMk/>
          <pc:sldMk cId="534257841" sldId="268"/>
        </pc:sldMkLst>
        <pc:spChg chg="mod">
          <ac:chgData name="" userId="636a8501051589a9" providerId="LiveId" clId="{F42C139F-F079-45AC-87B3-452A4411B275}" dt="2023-08-09T15:43:47.198" v="165"/>
          <ac:spMkLst>
            <pc:docMk/>
            <pc:sldMk cId="534257841" sldId="268"/>
            <ac:spMk id="5" creationId="{CDD57D91-BFFB-421C-B15F-A7E863DA67CB}"/>
          </ac:spMkLst>
        </pc:spChg>
        <pc:picChg chg="add del mod">
          <ac:chgData name="" userId="636a8501051589a9" providerId="LiveId" clId="{F42C139F-F079-45AC-87B3-452A4411B275}" dt="2023-08-09T18:38:01.177" v="217"/>
          <ac:picMkLst>
            <pc:docMk/>
            <pc:sldMk cId="534257841" sldId="268"/>
            <ac:picMk id="3" creationId="{5FFEDA38-5FB8-4871-A5D9-95CDE203829A}"/>
          </ac:picMkLst>
        </pc:picChg>
      </pc:sldChg>
      <pc:sldChg chg="addSp delSp modSp modTransition modAnim">
        <pc:chgData name="" userId="636a8501051589a9" providerId="LiveId" clId="{F42C139F-F079-45AC-87B3-452A4411B275}" dt="2023-08-09T18:38:01.177" v="217"/>
        <pc:sldMkLst>
          <pc:docMk/>
          <pc:sldMk cId="3267854201" sldId="269"/>
        </pc:sldMkLst>
        <pc:picChg chg="add del mod">
          <ac:chgData name="" userId="636a8501051589a9" providerId="LiveId" clId="{F42C139F-F079-45AC-87B3-452A4411B275}" dt="2023-08-09T18:38:01.177" v="217"/>
          <ac:picMkLst>
            <pc:docMk/>
            <pc:sldMk cId="3267854201" sldId="269"/>
            <ac:picMk id="2" creationId="{DF37D6FC-1231-44EF-91A2-4AD65401C9F4}"/>
          </ac:picMkLst>
        </pc:picChg>
      </pc:sldChg>
      <pc:sldChg chg="addSp delSp modSp modTransition modAnim">
        <pc:chgData name="" userId="636a8501051589a9" providerId="LiveId" clId="{F42C139F-F079-45AC-87B3-452A4411B275}" dt="2023-08-09T18:38:01.177" v="217"/>
        <pc:sldMkLst>
          <pc:docMk/>
          <pc:sldMk cId="998770255" sldId="270"/>
        </pc:sldMkLst>
        <pc:spChg chg="mod">
          <ac:chgData name="" userId="636a8501051589a9" providerId="LiveId" clId="{F42C139F-F079-45AC-87B3-452A4411B275}" dt="2023-08-09T15:44:53.101" v="174"/>
          <ac:spMkLst>
            <pc:docMk/>
            <pc:sldMk cId="998770255" sldId="270"/>
            <ac:spMk id="11" creationId="{2F38BB89-D203-496F-BEC2-5EC34ACE85E8}"/>
          </ac:spMkLst>
        </pc:spChg>
        <pc:picChg chg="add del mod">
          <ac:chgData name="" userId="636a8501051589a9" providerId="LiveId" clId="{F42C139F-F079-45AC-87B3-452A4411B275}" dt="2023-08-09T18:38:01.177" v="217"/>
          <ac:picMkLst>
            <pc:docMk/>
            <pc:sldMk cId="998770255" sldId="270"/>
            <ac:picMk id="3" creationId="{88D28525-2CD2-4CA0-928C-E08125F8E8E5}"/>
          </ac:picMkLst>
        </pc:picChg>
      </pc:sldChg>
      <pc:sldChg chg="addSp delSp modSp modTransition modAnim">
        <pc:chgData name="" userId="636a8501051589a9" providerId="LiveId" clId="{F42C139F-F079-45AC-87B3-452A4411B275}" dt="2023-08-09T18:38:01.177" v="217"/>
        <pc:sldMkLst>
          <pc:docMk/>
          <pc:sldMk cId="3178528307" sldId="271"/>
        </pc:sldMkLst>
        <pc:spChg chg="mod">
          <ac:chgData name="" userId="636a8501051589a9" providerId="LiveId" clId="{F42C139F-F079-45AC-87B3-452A4411B275}" dt="2023-08-09T15:55:06.953" v="192" actId="20577"/>
          <ac:spMkLst>
            <pc:docMk/>
            <pc:sldMk cId="3178528307" sldId="271"/>
            <ac:spMk id="9" creationId="{97A56F8A-369D-43A0-80AD-10092A5DBD24}"/>
          </ac:spMkLst>
        </pc:spChg>
        <pc:spChg chg="mod">
          <ac:chgData name="" userId="636a8501051589a9" providerId="LiveId" clId="{F42C139F-F079-45AC-87B3-452A4411B275}" dt="2023-08-09T15:55:18.141" v="196" actId="20577"/>
          <ac:spMkLst>
            <pc:docMk/>
            <pc:sldMk cId="3178528307" sldId="271"/>
            <ac:spMk id="11" creationId="{2F38BB89-D203-496F-BEC2-5EC34ACE85E8}"/>
          </ac:spMkLst>
        </pc:spChg>
        <pc:picChg chg="add del mod">
          <ac:chgData name="" userId="636a8501051589a9" providerId="LiveId" clId="{F42C139F-F079-45AC-87B3-452A4411B275}" dt="2023-08-09T18:38:01.177" v="217"/>
          <ac:picMkLst>
            <pc:docMk/>
            <pc:sldMk cId="3178528307" sldId="271"/>
            <ac:picMk id="4" creationId="{2DA48253-400A-4CF2-8A8A-1A11EC71C713}"/>
          </ac:picMkLst>
        </pc:picChg>
        <pc:inkChg chg="add del">
          <ac:chgData name="" userId="636a8501051589a9" providerId="LiveId" clId="{F42C139F-F079-45AC-87B3-452A4411B275}" dt="2023-08-09T18:38:01.177" v="217"/>
          <ac:inkMkLst>
            <pc:docMk/>
            <pc:sldMk cId="3178528307" sldId="271"/>
            <ac:inkMk id="2" creationId="{1F6D7A9D-FC6D-4BCC-AD86-C17C4935BB00}"/>
          </ac:inkMkLst>
        </pc:inkChg>
      </pc:sldChg>
      <pc:sldChg chg="addSp delSp modSp modTransition modAnim">
        <pc:chgData name="" userId="636a8501051589a9" providerId="LiveId" clId="{F42C139F-F079-45AC-87B3-452A4411B275}" dt="2023-08-09T18:38:01.177" v="217"/>
        <pc:sldMkLst>
          <pc:docMk/>
          <pc:sldMk cId="280597039" sldId="272"/>
        </pc:sldMkLst>
        <pc:spChg chg="mod">
          <ac:chgData name="" userId="636a8501051589a9" providerId="LiveId" clId="{F42C139F-F079-45AC-87B3-452A4411B275}" dt="2023-08-09T15:46:17.063" v="180" actId="255"/>
          <ac:spMkLst>
            <pc:docMk/>
            <pc:sldMk cId="280597039" sldId="272"/>
            <ac:spMk id="7" creationId="{A5AA4B53-EF14-4352-8363-1E9748C2DFB6}"/>
          </ac:spMkLst>
        </pc:spChg>
        <pc:picChg chg="add del mod">
          <ac:chgData name="" userId="636a8501051589a9" providerId="LiveId" clId="{F42C139F-F079-45AC-87B3-452A4411B275}" dt="2023-08-09T18:38:01.177" v="217"/>
          <ac:picMkLst>
            <pc:docMk/>
            <pc:sldMk cId="280597039" sldId="272"/>
            <ac:picMk id="6" creationId="{C312635B-7AA9-4A25-A64A-F3FC64DDBA21}"/>
          </ac:picMkLst>
        </pc:picChg>
        <pc:inkChg chg="add del">
          <ac:chgData name="" userId="636a8501051589a9" providerId="LiveId" clId="{F42C139F-F079-45AC-87B3-452A4411B275}" dt="2023-08-09T18:38:01.177" v="217"/>
          <ac:inkMkLst>
            <pc:docMk/>
            <pc:sldMk cId="280597039" sldId="272"/>
            <ac:inkMk id="3" creationId="{D1991267-CA90-4665-8D07-E44CFA64AE11}"/>
          </ac:inkMkLst>
        </pc:inkChg>
      </pc:sldChg>
      <pc:sldChg chg="addSp delSp modSp modTransition modAnim">
        <pc:chgData name="" userId="636a8501051589a9" providerId="LiveId" clId="{F42C139F-F079-45AC-87B3-452A4411B275}" dt="2023-08-09T18:38:01.177" v="217"/>
        <pc:sldMkLst>
          <pc:docMk/>
          <pc:sldMk cId="1499581810" sldId="273"/>
        </pc:sldMkLst>
        <pc:spChg chg="mod">
          <ac:chgData name="" userId="636a8501051589a9" providerId="LiveId" clId="{F42C139F-F079-45AC-87B3-452A4411B275}" dt="2023-08-09T15:47:04.198" v="183" actId="255"/>
          <ac:spMkLst>
            <pc:docMk/>
            <pc:sldMk cId="1499581810" sldId="273"/>
            <ac:spMk id="9" creationId="{03A992D5-9A10-458E-81C2-4EF70C29F0C0}"/>
          </ac:spMkLst>
        </pc:spChg>
        <pc:spChg chg="mod">
          <ac:chgData name="" userId="636a8501051589a9" providerId="LiveId" clId="{F42C139F-F079-45AC-87B3-452A4411B275}" dt="2023-08-09T15:47:46.192" v="190" actId="1076"/>
          <ac:spMkLst>
            <pc:docMk/>
            <pc:sldMk cId="1499581810" sldId="273"/>
            <ac:spMk id="15" creationId="{910EC509-6B4D-4E19-BFB2-4B625CD82A68}"/>
          </ac:spMkLst>
        </pc:spChg>
        <pc:picChg chg="add del mod">
          <ac:chgData name="" userId="636a8501051589a9" providerId="LiveId" clId="{F42C139F-F079-45AC-87B3-452A4411B275}" dt="2023-08-09T18:38:01.177" v="217"/>
          <ac:picMkLst>
            <pc:docMk/>
            <pc:sldMk cId="1499581810" sldId="273"/>
            <ac:picMk id="2" creationId="{56E85524-A872-4DD8-BA52-41D0B114AE21}"/>
          </ac:picMkLst>
        </pc:picChg>
        <pc:picChg chg="mod">
          <ac:chgData name="" userId="636a8501051589a9" providerId="LiveId" clId="{F42C139F-F079-45AC-87B3-452A4411B275}" dt="2023-08-09T15:47:41.056" v="189" actId="14100"/>
          <ac:picMkLst>
            <pc:docMk/>
            <pc:sldMk cId="1499581810" sldId="273"/>
            <ac:picMk id="3" creationId="{C6840814-AECB-4E2B-B487-63107D35EF0D}"/>
          </ac:picMkLst>
        </pc:picChg>
      </pc:sldChg>
      <pc:sldChg chg="addSp delSp modSp modTransition modAnim">
        <pc:chgData name="" userId="636a8501051589a9" providerId="LiveId" clId="{F42C139F-F079-45AC-87B3-452A4411B275}" dt="2023-08-09T18:38:01.177" v="217"/>
        <pc:sldMkLst>
          <pc:docMk/>
          <pc:sldMk cId="3247774619" sldId="274"/>
        </pc:sldMkLst>
        <pc:picChg chg="add del mod">
          <ac:chgData name="" userId="636a8501051589a9" providerId="LiveId" clId="{F42C139F-F079-45AC-87B3-452A4411B275}" dt="2023-08-09T18:38:01.177" v="217"/>
          <ac:picMkLst>
            <pc:docMk/>
            <pc:sldMk cId="3247774619" sldId="274"/>
            <ac:picMk id="3" creationId="{90F25E89-6A27-4013-BD93-EC93EE78AE03}"/>
          </ac:picMkLst>
        </pc:picChg>
      </pc:sldChg>
      <pc:sldChg chg="addSp delSp modSp modTransition modAnim">
        <pc:chgData name="" userId="636a8501051589a9" providerId="LiveId" clId="{F42C139F-F079-45AC-87B3-452A4411B275}" dt="2023-08-09T18:38:01.177" v="217"/>
        <pc:sldMkLst>
          <pc:docMk/>
          <pc:sldMk cId="3885314241" sldId="275"/>
        </pc:sldMkLst>
        <pc:picChg chg="add del mod">
          <ac:chgData name="" userId="636a8501051589a9" providerId="LiveId" clId="{F42C139F-F079-45AC-87B3-452A4411B275}" dt="2023-08-09T18:38:01.177" v="217"/>
          <ac:picMkLst>
            <pc:docMk/>
            <pc:sldMk cId="3885314241" sldId="275"/>
            <ac:picMk id="2" creationId="{0FCB2E5A-AC08-4940-AB6A-E90567AB0449}"/>
          </ac:picMkLst>
        </pc:picChg>
        <pc:picChg chg="mod">
          <ac:chgData name="" userId="636a8501051589a9" providerId="LiveId" clId="{F42C139F-F079-45AC-87B3-452A4411B275}" dt="2023-08-09T14:52:20.347" v="21" actId="1076"/>
          <ac:picMkLst>
            <pc:docMk/>
            <pc:sldMk cId="3885314241" sldId="275"/>
            <ac:picMk id="4" creationId="{DD081D61-C1FE-4254-933F-2B7FDF9094D1}"/>
          </ac:picMkLst>
        </pc:picChg>
      </pc:sldChg>
      <pc:sldChg chg="addSp delSp modSp modTransition modAnim">
        <pc:chgData name="" userId="636a8501051589a9" providerId="LiveId" clId="{F42C139F-F079-45AC-87B3-452A4411B275}" dt="2023-08-09T18:38:01.177" v="217"/>
        <pc:sldMkLst>
          <pc:docMk/>
          <pc:sldMk cId="174768798" sldId="276"/>
        </pc:sldMkLst>
        <pc:picChg chg="add del mod">
          <ac:chgData name="" userId="636a8501051589a9" providerId="LiveId" clId="{F42C139F-F079-45AC-87B3-452A4411B275}" dt="2023-08-09T18:38:01.177" v="217"/>
          <ac:picMkLst>
            <pc:docMk/>
            <pc:sldMk cId="174768798" sldId="276"/>
            <ac:picMk id="2" creationId="{9C995387-7FB4-4663-9587-F9D92F04AEC6}"/>
          </ac:picMkLst>
        </pc:picChg>
      </pc:sldChg>
      <pc:sldChg chg="addSp delSp modSp modTransition modAnim">
        <pc:chgData name="" userId="636a8501051589a9" providerId="LiveId" clId="{F42C139F-F079-45AC-87B3-452A4411B275}" dt="2023-08-09T18:38:01.177" v="217"/>
        <pc:sldMkLst>
          <pc:docMk/>
          <pc:sldMk cId="956856324" sldId="277"/>
        </pc:sldMkLst>
        <pc:spChg chg="mod">
          <ac:chgData name="" userId="636a8501051589a9" providerId="LiveId" clId="{F42C139F-F079-45AC-87B3-452A4411B275}" dt="2023-08-09T14:55:52.937" v="28" actId="1076"/>
          <ac:spMkLst>
            <pc:docMk/>
            <pc:sldMk cId="956856324" sldId="277"/>
            <ac:spMk id="2" creationId="{AA4AAF25-3ED3-46E3-8373-857D0C5353EA}"/>
          </ac:spMkLst>
        </pc:spChg>
        <pc:spChg chg="mod">
          <ac:chgData name="" userId="636a8501051589a9" providerId="LiveId" clId="{F42C139F-F079-45AC-87B3-452A4411B275}" dt="2023-08-09T14:56:00.864" v="30" actId="255"/>
          <ac:spMkLst>
            <pc:docMk/>
            <pc:sldMk cId="956856324" sldId="277"/>
            <ac:spMk id="67" creationId="{4CC125C1-E9F8-BA5C-A7C2-ECC899A5A9B3}"/>
          </ac:spMkLst>
        </pc:spChg>
        <pc:picChg chg="add del mod">
          <ac:chgData name="" userId="636a8501051589a9" providerId="LiveId" clId="{F42C139F-F079-45AC-87B3-452A4411B275}" dt="2023-08-09T18:38:01.177" v="217"/>
          <ac:picMkLst>
            <pc:docMk/>
            <pc:sldMk cId="956856324" sldId="277"/>
            <ac:picMk id="3" creationId="{4CCFDAD1-42E2-4020-A69E-2D2937F51511}"/>
          </ac:picMkLst>
        </pc:picChg>
      </pc:sldChg>
      <pc:sldChg chg="addSp delSp modSp modTransition modAnim">
        <pc:chgData name="" userId="636a8501051589a9" providerId="LiveId" clId="{F42C139F-F079-45AC-87B3-452A4411B275}" dt="2023-08-09T18:38:01.177" v="217"/>
        <pc:sldMkLst>
          <pc:docMk/>
          <pc:sldMk cId="1336595846" sldId="278"/>
        </pc:sldMkLst>
        <pc:spChg chg="mod">
          <ac:chgData name="" userId="636a8501051589a9" providerId="LiveId" clId="{F42C139F-F079-45AC-87B3-452A4411B275}" dt="2023-08-09T15:41:15.747" v="163" actId="1076"/>
          <ac:spMkLst>
            <pc:docMk/>
            <pc:sldMk cId="1336595846" sldId="278"/>
            <ac:spMk id="2" creationId="{73F7BFC0-C657-4F72-AC8C-36F333E3F377}"/>
          </ac:spMkLst>
        </pc:spChg>
        <pc:spChg chg="add mod">
          <ac:chgData name="" userId="636a8501051589a9" providerId="LiveId" clId="{F42C139F-F079-45AC-87B3-452A4411B275}" dt="2023-08-09T15:44:15.931" v="173" actId="14100"/>
          <ac:spMkLst>
            <pc:docMk/>
            <pc:sldMk cId="1336595846" sldId="278"/>
            <ac:spMk id="3" creationId="{667824FB-E0D4-4392-B66F-7F2CDE52A705}"/>
          </ac:spMkLst>
        </pc:spChg>
        <pc:spChg chg="mod">
          <ac:chgData name="" userId="636a8501051589a9" providerId="LiveId" clId="{F42C139F-F079-45AC-87B3-452A4411B275}" dt="2023-08-09T15:40:30.184" v="153"/>
          <ac:spMkLst>
            <pc:docMk/>
            <pc:sldMk cId="1336595846" sldId="278"/>
            <ac:spMk id="5" creationId="{CDD57D91-BFFB-421C-B15F-A7E863DA67CB}"/>
          </ac:spMkLst>
        </pc:spChg>
        <pc:picChg chg="add del mod">
          <ac:chgData name="" userId="636a8501051589a9" providerId="LiveId" clId="{F42C139F-F079-45AC-87B3-452A4411B275}" dt="2023-08-09T18:38:01.177" v="217"/>
          <ac:picMkLst>
            <pc:docMk/>
            <pc:sldMk cId="1336595846" sldId="278"/>
            <ac:picMk id="4" creationId="{690FC973-AAAE-4D1C-9EBA-C27C7FDBAB03}"/>
          </ac:picMkLst>
        </pc:picChg>
      </pc:sldChg>
      <pc:sldChg chg="addSp delSp modSp modTransition modAnim">
        <pc:chgData name="" userId="636a8501051589a9" providerId="LiveId" clId="{F42C139F-F079-45AC-87B3-452A4411B275}" dt="2023-08-09T18:38:01.177" v="217"/>
        <pc:sldMkLst>
          <pc:docMk/>
          <pc:sldMk cId="2334939192" sldId="279"/>
        </pc:sldMkLst>
        <pc:picChg chg="add del mod">
          <ac:chgData name="" userId="636a8501051589a9" providerId="LiveId" clId="{F42C139F-F079-45AC-87B3-452A4411B275}" dt="2023-08-09T18:38:01.177" v="217"/>
          <ac:picMkLst>
            <pc:docMk/>
            <pc:sldMk cId="2334939192" sldId="279"/>
            <ac:picMk id="2" creationId="{B284450C-CD93-4358-9E8E-76BB46846965}"/>
          </ac:picMkLst>
        </pc:picChg>
      </pc:sldChg>
      <pc:sldChg chg="addSp delSp modSp modTransition modAnim modNotesTx">
        <pc:chgData name="" userId="636a8501051589a9" providerId="LiveId" clId="{F42C139F-F079-45AC-87B3-452A4411B275}" dt="2023-08-09T18:38:01.177" v="217"/>
        <pc:sldMkLst>
          <pc:docMk/>
          <pc:sldMk cId="1010470270" sldId="280"/>
        </pc:sldMkLst>
        <pc:picChg chg="add del mod">
          <ac:chgData name="" userId="636a8501051589a9" providerId="LiveId" clId="{F42C139F-F079-45AC-87B3-452A4411B275}" dt="2023-08-09T18:38:01.177" v="217"/>
          <ac:picMkLst>
            <pc:docMk/>
            <pc:sldMk cId="1010470270" sldId="280"/>
            <ac:picMk id="4" creationId="{68E14C53-3614-4364-B10F-3840E06645F3}"/>
          </ac:picMkLst>
        </pc:picChg>
      </pc:sldChg>
      <pc:sldChg chg="addSp delSp modSp modTransition modAnim">
        <pc:chgData name="" userId="636a8501051589a9" providerId="LiveId" clId="{F42C139F-F079-45AC-87B3-452A4411B275}" dt="2023-08-09T18:38:01.177" v="217"/>
        <pc:sldMkLst>
          <pc:docMk/>
          <pc:sldMk cId="867029626" sldId="281"/>
        </pc:sldMkLst>
        <pc:picChg chg="add del mod">
          <ac:chgData name="" userId="636a8501051589a9" providerId="LiveId" clId="{F42C139F-F079-45AC-87B3-452A4411B275}" dt="2023-08-09T18:38:01.177" v="217"/>
          <ac:picMkLst>
            <pc:docMk/>
            <pc:sldMk cId="867029626" sldId="281"/>
            <ac:picMk id="3" creationId="{47ECC69A-5DEB-46B3-A39E-8B9B9CBF3E32}"/>
          </ac:picMkLst>
        </pc:picChg>
        <pc:inkChg chg="add del">
          <ac:chgData name="" userId="636a8501051589a9" providerId="LiveId" clId="{F42C139F-F079-45AC-87B3-452A4411B275}" dt="2023-08-09T18:38:01.177" v="217"/>
          <ac:inkMkLst>
            <pc:docMk/>
            <pc:sldMk cId="867029626" sldId="281"/>
            <ac:inkMk id="2" creationId="{3F2003CC-F3F1-4EDF-84F2-8E3A6765D762}"/>
          </ac:inkMkLst>
        </pc:inkChg>
      </pc:sldChg>
      <pc:sldChg chg="addSp delSp modSp modTransition modAnim">
        <pc:chgData name="" userId="636a8501051589a9" providerId="LiveId" clId="{F42C139F-F079-45AC-87B3-452A4411B275}" dt="2023-08-09T18:38:01.177" v="217"/>
        <pc:sldMkLst>
          <pc:docMk/>
          <pc:sldMk cId="3391759462" sldId="283"/>
        </pc:sldMkLst>
        <pc:picChg chg="add del mod">
          <ac:chgData name="" userId="636a8501051589a9" providerId="LiveId" clId="{F42C139F-F079-45AC-87B3-452A4411B275}" dt="2023-08-09T18:38:01.177" v="217"/>
          <ac:picMkLst>
            <pc:docMk/>
            <pc:sldMk cId="3391759462" sldId="283"/>
            <ac:picMk id="3" creationId="{5B1BE167-2810-483A-A0E8-4DC9D1BDE0B5}"/>
          </ac:picMkLst>
        </pc:picChg>
      </pc:sldChg>
      <pc:sldChg chg="addSp delSp modSp modTransition modAnim">
        <pc:chgData name="" userId="636a8501051589a9" providerId="LiveId" clId="{F42C139F-F079-45AC-87B3-452A4411B275}" dt="2023-08-09T18:38:01.177" v="217"/>
        <pc:sldMkLst>
          <pc:docMk/>
          <pc:sldMk cId="2868829688" sldId="285"/>
        </pc:sldMkLst>
        <pc:picChg chg="add del mod">
          <ac:chgData name="" userId="636a8501051589a9" providerId="LiveId" clId="{F42C139F-F079-45AC-87B3-452A4411B275}" dt="2023-08-09T18:38:01.177" v="217"/>
          <ac:picMkLst>
            <pc:docMk/>
            <pc:sldMk cId="2868829688" sldId="285"/>
            <ac:picMk id="2" creationId="{1177FCF9-5839-4B1C-9250-661804F71502}"/>
          </ac:picMkLst>
        </pc:picChg>
      </pc:sldChg>
      <pc:sldChg chg="addSp delSp modSp modTransition modAnim">
        <pc:chgData name="" userId="636a8501051589a9" providerId="LiveId" clId="{F42C139F-F079-45AC-87B3-452A4411B275}" dt="2023-08-09T18:38:01.177" v="217"/>
        <pc:sldMkLst>
          <pc:docMk/>
          <pc:sldMk cId="1818414829" sldId="286"/>
        </pc:sldMkLst>
        <pc:picChg chg="add del mod">
          <ac:chgData name="" userId="636a8501051589a9" providerId="LiveId" clId="{F42C139F-F079-45AC-87B3-452A4411B275}" dt="2023-08-09T18:38:01.177" v="217"/>
          <ac:picMkLst>
            <pc:docMk/>
            <pc:sldMk cId="1818414829" sldId="286"/>
            <ac:picMk id="2" creationId="{9F656959-D078-4151-8EF6-D15241CF767B}"/>
          </ac:picMkLst>
        </pc:picChg>
      </pc:sldChg>
      <pc:sldChg chg="addSp delSp modSp modTransition modAnim">
        <pc:chgData name="" userId="636a8501051589a9" providerId="LiveId" clId="{F42C139F-F079-45AC-87B3-452A4411B275}" dt="2023-08-09T18:38:01.177" v="217"/>
        <pc:sldMkLst>
          <pc:docMk/>
          <pc:sldMk cId="4180254181" sldId="287"/>
        </pc:sldMkLst>
        <pc:picChg chg="add del mod">
          <ac:chgData name="" userId="636a8501051589a9" providerId="LiveId" clId="{F42C139F-F079-45AC-87B3-452A4411B275}" dt="2023-08-09T18:38:01.177" v="217"/>
          <ac:picMkLst>
            <pc:docMk/>
            <pc:sldMk cId="4180254181" sldId="287"/>
            <ac:picMk id="2" creationId="{87A0D089-F3D6-4FD4-BA1E-CF5C4EA83C54}"/>
          </ac:picMkLst>
        </pc:picChg>
      </pc:sldChg>
      <pc:sldChg chg="addSp delSp modSp modTransition modAnim">
        <pc:chgData name="" userId="636a8501051589a9" providerId="LiveId" clId="{F42C139F-F079-45AC-87B3-452A4411B275}" dt="2023-08-09T18:38:01.177" v="217"/>
        <pc:sldMkLst>
          <pc:docMk/>
          <pc:sldMk cId="2033610365" sldId="288"/>
        </pc:sldMkLst>
        <pc:picChg chg="add del mod">
          <ac:chgData name="" userId="636a8501051589a9" providerId="LiveId" clId="{F42C139F-F079-45AC-87B3-452A4411B275}" dt="2023-08-09T18:38:01.177" v="217"/>
          <ac:picMkLst>
            <pc:docMk/>
            <pc:sldMk cId="2033610365" sldId="288"/>
            <ac:picMk id="2" creationId="{9194BFF5-6B40-4ABA-9208-585C5BC603E3}"/>
          </ac:picMkLst>
        </pc:picChg>
      </pc:sldChg>
      <pc:sldChg chg="addSp delSp modSp modTransition modAnim">
        <pc:chgData name="" userId="636a8501051589a9" providerId="LiveId" clId="{F42C139F-F079-45AC-87B3-452A4411B275}" dt="2023-08-09T18:38:01.177" v="217"/>
        <pc:sldMkLst>
          <pc:docMk/>
          <pc:sldMk cId="3919338069" sldId="289"/>
        </pc:sldMkLst>
        <pc:picChg chg="add del mod">
          <ac:chgData name="" userId="636a8501051589a9" providerId="LiveId" clId="{F42C139F-F079-45AC-87B3-452A4411B275}" dt="2023-08-09T18:38:01.177" v="217"/>
          <ac:picMkLst>
            <pc:docMk/>
            <pc:sldMk cId="3919338069" sldId="289"/>
            <ac:picMk id="2" creationId="{CAED6AD9-E693-403F-B4D5-0F7B3888AAC2}"/>
          </ac:picMkLst>
        </pc:picChg>
      </pc:sldChg>
      <pc:sldChg chg="addSp delSp modSp modTransition modAnim">
        <pc:chgData name="" userId="636a8501051589a9" providerId="LiveId" clId="{F42C139F-F079-45AC-87B3-452A4411B275}" dt="2023-08-09T18:38:01.177" v="217"/>
        <pc:sldMkLst>
          <pc:docMk/>
          <pc:sldMk cId="3611075286" sldId="290"/>
        </pc:sldMkLst>
        <pc:picChg chg="add del mod">
          <ac:chgData name="" userId="636a8501051589a9" providerId="LiveId" clId="{F42C139F-F079-45AC-87B3-452A4411B275}" dt="2023-08-09T18:38:01.177" v="217"/>
          <ac:picMkLst>
            <pc:docMk/>
            <pc:sldMk cId="3611075286" sldId="290"/>
            <ac:picMk id="2" creationId="{4765FB6D-DA9D-4AC7-B9C9-32EFAE5E8092}"/>
          </ac:picMkLst>
        </pc:picChg>
      </pc:sldChg>
      <pc:sldChg chg="addSp delSp modSp modTransition modAnim">
        <pc:chgData name="" userId="636a8501051589a9" providerId="LiveId" clId="{F42C139F-F079-45AC-87B3-452A4411B275}" dt="2023-08-09T18:38:01.177" v="217"/>
        <pc:sldMkLst>
          <pc:docMk/>
          <pc:sldMk cId="1646824791" sldId="291"/>
        </pc:sldMkLst>
        <pc:picChg chg="add del mod">
          <ac:chgData name="" userId="636a8501051589a9" providerId="LiveId" clId="{F42C139F-F079-45AC-87B3-452A4411B275}" dt="2023-08-09T18:38:01.177" v="217"/>
          <ac:picMkLst>
            <pc:docMk/>
            <pc:sldMk cId="1646824791" sldId="291"/>
            <ac:picMk id="2" creationId="{3E1B153C-B738-4464-A832-B5DF49F42913}"/>
          </ac:picMkLst>
        </pc:picChg>
      </pc:sldChg>
      <pc:sldChg chg="addSp delSp modSp modTransition modAnim">
        <pc:chgData name="" userId="636a8501051589a9" providerId="LiveId" clId="{F42C139F-F079-45AC-87B3-452A4411B275}" dt="2023-08-09T18:38:01.177" v="217"/>
        <pc:sldMkLst>
          <pc:docMk/>
          <pc:sldMk cId="4059390417" sldId="292"/>
        </pc:sldMkLst>
        <pc:picChg chg="add del mod">
          <ac:chgData name="" userId="636a8501051589a9" providerId="LiveId" clId="{F42C139F-F079-45AC-87B3-452A4411B275}" dt="2023-08-09T18:38:01.177" v="217"/>
          <ac:picMkLst>
            <pc:docMk/>
            <pc:sldMk cId="4059390417" sldId="292"/>
            <ac:picMk id="3" creationId="{EADAA6AB-FCB2-4161-83B8-A0BCECB4C9A8}"/>
          </ac:picMkLst>
        </pc:picChg>
      </pc:sldChg>
      <pc:sldChg chg="addSp delSp modSp modTransition modAnim">
        <pc:chgData name="" userId="636a8501051589a9" providerId="LiveId" clId="{F42C139F-F079-45AC-87B3-452A4411B275}" dt="2023-08-09T18:38:01.177" v="217"/>
        <pc:sldMkLst>
          <pc:docMk/>
          <pc:sldMk cId="961685711" sldId="293"/>
        </pc:sldMkLst>
        <pc:picChg chg="add del mod">
          <ac:chgData name="" userId="636a8501051589a9" providerId="LiveId" clId="{F42C139F-F079-45AC-87B3-452A4411B275}" dt="2023-08-09T18:38:01.177" v="217"/>
          <ac:picMkLst>
            <pc:docMk/>
            <pc:sldMk cId="961685711" sldId="293"/>
            <ac:picMk id="2" creationId="{B427DB46-91E4-4625-AC7A-5C33DFCA51E0}"/>
          </ac:picMkLst>
        </pc:picChg>
      </pc:sldChg>
      <pc:sldChg chg="addSp delSp modSp modTransition modAnim">
        <pc:chgData name="" userId="636a8501051589a9" providerId="LiveId" clId="{F42C139F-F079-45AC-87B3-452A4411B275}" dt="2023-08-09T18:38:01.177" v="217"/>
        <pc:sldMkLst>
          <pc:docMk/>
          <pc:sldMk cId="2489540897" sldId="294"/>
        </pc:sldMkLst>
        <pc:picChg chg="add del mod">
          <ac:chgData name="" userId="636a8501051589a9" providerId="LiveId" clId="{F42C139F-F079-45AC-87B3-452A4411B275}" dt="2023-08-09T18:38:01.177" v="217"/>
          <ac:picMkLst>
            <pc:docMk/>
            <pc:sldMk cId="2489540897" sldId="294"/>
            <ac:picMk id="3" creationId="{5FCE75EA-EB3E-4563-A17D-81B5009EE9B0}"/>
          </ac:picMkLst>
        </pc:picChg>
        <pc:inkChg chg="add del">
          <ac:chgData name="" userId="636a8501051589a9" providerId="LiveId" clId="{F42C139F-F079-45AC-87B3-452A4411B275}" dt="2023-08-09T18:38:01.177" v="217"/>
          <ac:inkMkLst>
            <pc:docMk/>
            <pc:sldMk cId="2489540897" sldId="294"/>
            <ac:inkMk id="2" creationId="{FB8BCD3F-422D-44FB-AF79-930299E69456}"/>
          </ac:inkMkLst>
        </pc:inkChg>
      </pc:sldChg>
      <pc:sldChg chg="addSp delSp modSp modTransition modAnim">
        <pc:chgData name="" userId="636a8501051589a9" providerId="LiveId" clId="{F42C139F-F079-45AC-87B3-452A4411B275}" dt="2023-08-09T18:38:01.177" v="217"/>
        <pc:sldMkLst>
          <pc:docMk/>
          <pc:sldMk cId="3509424861" sldId="295"/>
        </pc:sldMkLst>
        <pc:picChg chg="add del mod">
          <ac:chgData name="" userId="636a8501051589a9" providerId="LiveId" clId="{F42C139F-F079-45AC-87B3-452A4411B275}" dt="2023-08-09T16:43:51.420" v="209"/>
          <ac:picMkLst>
            <pc:docMk/>
            <pc:sldMk cId="3509424861" sldId="295"/>
            <ac:picMk id="2" creationId="{46BC88C0-6D37-43DE-93EA-B86D2CCF8225}"/>
          </ac:picMkLst>
        </pc:picChg>
        <pc:picChg chg="add del mod">
          <ac:chgData name="" userId="636a8501051589a9" providerId="LiveId" clId="{F42C139F-F079-45AC-87B3-452A4411B275}" dt="2023-08-09T18:38:01.177" v="217"/>
          <ac:picMkLst>
            <pc:docMk/>
            <pc:sldMk cId="3509424861" sldId="295"/>
            <ac:picMk id="3" creationId="{4A5774B0-44F0-49E9-9E40-84BBAC727FA7}"/>
          </ac:picMkLst>
        </pc:picChg>
      </pc:sldChg>
      <pc:sldChg chg="addSp delSp modSp modTransition modAnim">
        <pc:chgData name="" userId="636a8501051589a9" providerId="LiveId" clId="{F42C139F-F079-45AC-87B3-452A4411B275}" dt="2023-08-09T18:38:01.177" v="217"/>
        <pc:sldMkLst>
          <pc:docMk/>
          <pc:sldMk cId="3685960602" sldId="296"/>
        </pc:sldMkLst>
        <pc:picChg chg="add del mod">
          <ac:chgData name="" userId="636a8501051589a9" providerId="LiveId" clId="{F42C139F-F079-45AC-87B3-452A4411B275}" dt="2023-08-09T18:38:01.177" v="217"/>
          <ac:picMkLst>
            <pc:docMk/>
            <pc:sldMk cId="3685960602" sldId="296"/>
            <ac:picMk id="2" creationId="{F72D1307-895A-40BF-AACC-55D6FC49A69F}"/>
          </ac:picMkLst>
        </pc:picChg>
      </pc:sldChg>
      <pc:sldChg chg="addSp delSp modSp modTransition modAnim">
        <pc:chgData name="" userId="636a8501051589a9" providerId="LiveId" clId="{F42C139F-F079-45AC-87B3-452A4411B275}" dt="2023-08-09T18:38:01.177" v="217"/>
        <pc:sldMkLst>
          <pc:docMk/>
          <pc:sldMk cId="2015384609" sldId="297"/>
        </pc:sldMkLst>
        <pc:picChg chg="add del mod">
          <ac:chgData name="" userId="636a8501051589a9" providerId="LiveId" clId="{F42C139F-F079-45AC-87B3-452A4411B275}" dt="2023-08-09T18:38:01.177" v="217"/>
          <ac:picMkLst>
            <pc:docMk/>
            <pc:sldMk cId="2015384609" sldId="297"/>
            <ac:picMk id="2" creationId="{4EABA955-DFFA-4655-9CDD-72251300227B}"/>
          </ac:picMkLst>
        </pc:picChg>
      </pc:sldChg>
      <pc:sldChg chg="addSp delSp modSp modTransition modAnim">
        <pc:chgData name="" userId="636a8501051589a9" providerId="LiveId" clId="{F42C139F-F079-45AC-87B3-452A4411B275}" dt="2023-08-09T18:38:01.177" v="217"/>
        <pc:sldMkLst>
          <pc:docMk/>
          <pc:sldMk cId="2872149558" sldId="298"/>
        </pc:sldMkLst>
        <pc:picChg chg="add del mod">
          <ac:chgData name="" userId="636a8501051589a9" providerId="LiveId" clId="{F42C139F-F079-45AC-87B3-452A4411B275}" dt="2023-08-09T18:38:01.177" v="217"/>
          <ac:picMkLst>
            <pc:docMk/>
            <pc:sldMk cId="2872149558" sldId="298"/>
            <ac:picMk id="3" creationId="{E7FC08B2-6E8D-4342-88B3-843B3ABF6EFC}"/>
          </ac:picMkLst>
        </pc:picChg>
        <pc:picChg chg="mod">
          <ac:chgData name="" userId="636a8501051589a9" providerId="LiveId" clId="{F42C139F-F079-45AC-87B3-452A4411B275}" dt="2023-08-09T13:26:25.537" v="19" actId="1076"/>
          <ac:picMkLst>
            <pc:docMk/>
            <pc:sldMk cId="2872149558" sldId="298"/>
            <ac:picMk id="6" creationId="{CB2BCDCD-A894-4F33-AF60-933E9C9E12AC}"/>
          </ac:picMkLst>
        </pc:picChg>
        <pc:inkChg chg="add del">
          <ac:chgData name="" userId="636a8501051589a9" providerId="LiveId" clId="{F42C139F-F079-45AC-87B3-452A4411B275}" dt="2023-08-09T18:38:01.177" v="217"/>
          <ac:inkMkLst>
            <pc:docMk/>
            <pc:sldMk cId="2872149558" sldId="298"/>
            <ac:inkMk id="2" creationId="{2AB2EF96-E7D8-4266-A857-679157AC7847}"/>
          </ac:inkMkLst>
        </pc:inkChg>
      </pc:sldChg>
      <pc:sldChg chg="addSp delSp modSp add modTransition modAnim">
        <pc:chgData name="" userId="636a8501051589a9" providerId="LiveId" clId="{F42C139F-F079-45AC-87B3-452A4411B275}" dt="2023-08-09T18:38:01.177" v="217"/>
        <pc:sldMkLst>
          <pc:docMk/>
          <pc:sldMk cId="230110441" sldId="299"/>
        </pc:sldMkLst>
        <pc:spChg chg="del mod">
          <ac:chgData name="" userId="636a8501051589a9" providerId="LiveId" clId="{F42C139F-F079-45AC-87B3-452A4411B275}" dt="2023-08-09T13:24:08.802" v="3" actId="478"/>
          <ac:spMkLst>
            <pc:docMk/>
            <pc:sldMk cId="230110441" sldId="299"/>
            <ac:spMk id="2" creationId="{5E5602AB-C569-4173-8006-4984BF287535}"/>
          </ac:spMkLst>
        </pc:spChg>
        <pc:spChg chg="del">
          <ac:chgData name="" userId="636a8501051589a9" providerId="LiveId" clId="{F42C139F-F079-45AC-87B3-452A4411B275}" dt="2023-08-09T13:24:07.018" v="1" actId="478"/>
          <ac:spMkLst>
            <pc:docMk/>
            <pc:sldMk cId="230110441" sldId="299"/>
            <ac:spMk id="3" creationId="{22B48F90-1555-432F-831D-A1D727EE50A7}"/>
          </ac:spMkLst>
        </pc:spChg>
        <pc:spChg chg="add mod">
          <ac:chgData name="" userId="636a8501051589a9" providerId="LiveId" clId="{F42C139F-F079-45AC-87B3-452A4411B275}" dt="2023-08-09T13:26:15.972" v="18" actId="123"/>
          <ac:spMkLst>
            <pc:docMk/>
            <pc:sldMk cId="230110441" sldId="299"/>
            <ac:spMk id="4" creationId="{DCFB216B-14DB-4276-B330-6DCAE1569346}"/>
          </ac:spMkLst>
        </pc:spChg>
        <pc:picChg chg="add del mod">
          <ac:chgData name="" userId="636a8501051589a9" providerId="LiveId" clId="{F42C139F-F079-45AC-87B3-452A4411B275}" dt="2023-08-09T16:50:38.586" v="211"/>
          <ac:picMkLst>
            <pc:docMk/>
            <pc:sldMk cId="230110441" sldId="299"/>
            <ac:picMk id="2" creationId="{8820B226-A2A5-48CD-A15B-40A05E34D4FA}"/>
          </ac:picMkLst>
        </pc:picChg>
        <pc:picChg chg="add del mod">
          <ac:chgData name="" userId="636a8501051589a9" providerId="LiveId" clId="{F42C139F-F079-45AC-87B3-452A4411B275}" dt="2023-08-09T16:52:30.004" v="213"/>
          <ac:picMkLst>
            <pc:docMk/>
            <pc:sldMk cId="230110441" sldId="299"/>
            <ac:picMk id="3" creationId="{86C71B60-A45B-4982-96C4-559BC7188692}"/>
          </ac:picMkLst>
        </pc:picChg>
        <pc:picChg chg="add del mod">
          <ac:chgData name="" userId="636a8501051589a9" providerId="LiveId" clId="{F42C139F-F079-45AC-87B3-452A4411B275}" dt="2023-08-09T18:38:01.177" v="217"/>
          <ac:picMkLst>
            <pc:docMk/>
            <pc:sldMk cId="230110441" sldId="299"/>
            <ac:picMk id="5" creationId="{71685C1A-CE6C-4705-9AE4-8AFA676C428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7EA29-BDB9-4A91-88F6-C9630EA1F97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1E4AC91-71CC-4335-B8F6-DBF946A0DF27}">
      <dgm:prSet/>
      <dgm:spPr/>
      <dgm:t>
        <a:bodyPr/>
        <a:lstStyle/>
        <a:p>
          <a:r>
            <a:rPr lang="en-US" dirty="0">
              <a:latin typeface="Comic Sans MS" panose="030F0702030302020204" pitchFamily="66" charset="0"/>
            </a:rPr>
            <a:t>The northwind analysis is A data analysis project that uses the northwind dataset, A sample database that contains data about A fictitious company that sells specialty foods around the world. </a:t>
          </a:r>
        </a:p>
      </dgm:t>
    </dgm:pt>
    <dgm:pt modelId="{5D16EB2D-4CBF-4A57-8C8E-5B00F2AFAB65}" type="parTrans" cxnId="{C37DEA39-BBE9-4389-8AC8-B478155E1AD4}">
      <dgm:prSet/>
      <dgm:spPr/>
      <dgm:t>
        <a:bodyPr/>
        <a:lstStyle/>
        <a:p>
          <a:endParaRPr lang="en-US"/>
        </a:p>
      </dgm:t>
    </dgm:pt>
    <dgm:pt modelId="{4BF3ABAA-D99B-4F41-8765-015DEE434843}" type="sibTrans" cxnId="{C37DEA39-BBE9-4389-8AC8-B478155E1AD4}">
      <dgm:prSet/>
      <dgm:spPr/>
      <dgm:t>
        <a:bodyPr/>
        <a:lstStyle/>
        <a:p>
          <a:endParaRPr lang="en-US"/>
        </a:p>
      </dgm:t>
    </dgm:pt>
    <dgm:pt modelId="{0B2706B3-545D-44B7-9DC3-9ACBE4D3CAD3}">
      <dgm:prSet/>
      <dgm:spPr/>
      <dgm:t>
        <a:bodyPr/>
        <a:lstStyle/>
        <a:p>
          <a:r>
            <a:rPr lang="en-GB" dirty="0">
              <a:latin typeface="Comic Sans MS" panose="030F0702030302020204" pitchFamily="66" charset="0"/>
            </a:rPr>
            <a:t>The northwind traders dataset offers comprehensive insights into various aspects of the business, focusing on customer analysis, order analysis, employee analysis, product analysis, supplier analysis, and shipper analysis</a:t>
          </a:r>
          <a:endParaRPr lang="en-US" dirty="0">
            <a:latin typeface="Comic Sans MS" panose="030F0702030302020204" pitchFamily="66" charset="0"/>
          </a:endParaRPr>
        </a:p>
      </dgm:t>
    </dgm:pt>
    <dgm:pt modelId="{951F7010-9F9F-4030-9234-68849C75655D}" type="parTrans" cxnId="{000D635C-F802-4198-8A32-4DEB926D9B7C}">
      <dgm:prSet/>
      <dgm:spPr/>
      <dgm:t>
        <a:bodyPr/>
        <a:lstStyle/>
        <a:p>
          <a:endParaRPr lang="en-US"/>
        </a:p>
      </dgm:t>
    </dgm:pt>
    <dgm:pt modelId="{0FAD0EE3-007F-4B9A-AA18-38B66C48B0D3}" type="sibTrans" cxnId="{000D635C-F802-4198-8A32-4DEB926D9B7C}">
      <dgm:prSet/>
      <dgm:spPr/>
      <dgm:t>
        <a:bodyPr/>
        <a:lstStyle/>
        <a:p>
          <a:endParaRPr lang="en-US"/>
        </a:p>
      </dgm:t>
    </dgm:pt>
    <dgm:pt modelId="{A4EB4576-77E6-47A6-80AB-DFCAA89D995A}" type="pres">
      <dgm:prSet presAssocID="{1217EA29-BDB9-4A91-88F6-C9630EA1F97F}" presName="vert0" presStyleCnt="0">
        <dgm:presLayoutVars>
          <dgm:dir/>
          <dgm:animOne val="branch"/>
          <dgm:animLvl val="lvl"/>
        </dgm:presLayoutVars>
      </dgm:prSet>
      <dgm:spPr/>
    </dgm:pt>
    <dgm:pt modelId="{52549DF4-1991-48FF-8A5B-0AA302A9A714}" type="pres">
      <dgm:prSet presAssocID="{E1E4AC91-71CC-4335-B8F6-DBF946A0DF27}" presName="thickLine" presStyleLbl="alignNode1" presStyleIdx="0" presStyleCnt="2"/>
      <dgm:spPr/>
    </dgm:pt>
    <dgm:pt modelId="{9FB135D8-204F-4559-AB00-16EB5DA0909F}" type="pres">
      <dgm:prSet presAssocID="{E1E4AC91-71CC-4335-B8F6-DBF946A0DF27}" presName="horz1" presStyleCnt="0"/>
      <dgm:spPr/>
    </dgm:pt>
    <dgm:pt modelId="{A91623E8-BF84-4AEC-8756-36C160482036}" type="pres">
      <dgm:prSet presAssocID="{E1E4AC91-71CC-4335-B8F6-DBF946A0DF27}" presName="tx1" presStyleLbl="revTx" presStyleIdx="0" presStyleCnt="2"/>
      <dgm:spPr/>
    </dgm:pt>
    <dgm:pt modelId="{5224FE46-0A89-4CB9-81B7-0696496A8175}" type="pres">
      <dgm:prSet presAssocID="{E1E4AC91-71CC-4335-B8F6-DBF946A0DF27}" presName="vert1" presStyleCnt="0"/>
      <dgm:spPr/>
    </dgm:pt>
    <dgm:pt modelId="{63F5814A-CC19-4762-864B-80FED69FCC74}" type="pres">
      <dgm:prSet presAssocID="{0B2706B3-545D-44B7-9DC3-9ACBE4D3CAD3}" presName="thickLine" presStyleLbl="alignNode1" presStyleIdx="1" presStyleCnt="2"/>
      <dgm:spPr/>
    </dgm:pt>
    <dgm:pt modelId="{564C3759-ED3E-4455-9C80-12E64CAA94AE}" type="pres">
      <dgm:prSet presAssocID="{0B2706B3-545D-44B7-9DC3-9ACBE4D3CAD3}" presName="horz1" presStyleCnt="0"/>
      <dgm:spPr/>
    </dgm:pt>
    <dgm:pt modelId="{A54EA3F6-3CC7-453C-B07E-AE4A023D7DAF}" type="pres">
      <dgm:prSet presAssocID="{0B2706B3-545D-44B7-9DC3-9ACBE4D3CAD3}" presName="tx1" presStyleLbl="revTx" presStyleIdx="1" presStyleCnt="2"/>
      <dgm:spPr/>
    </dgm:pt>
    <dgm:pt modelId="{0A0098A1-78CE-4008-80B8-A351822656A5}" type="pres">
      <dgm:prSet presAssocID="{0B2706B3-545D-44B7-9DC3-9ACBE4D3CAD3}" presName="vert1" presStyleCnt="0"/>
      <dgm:spPr/>
    </dgm:pt>
  </dgm:ptLst>
  <dgm:cxnLst>
    <dgm:cxn modelId="{DDBAE030-4021-4413-9270-45FAEA81D985}" type="presOf" srcId="{1217EA29-BDB9-4A91-88F6-C9630EA1F97F}" destId="{A4EB4576-77E6-47A6-80AB-DFCAA89D995A}" srcOrd="0" destOrd="0" presId="urn:microsoft.com/office/officeart/2008/layout/LinedList"/>
    <dgm:cxn modelId="{C37DEA39-BBE9-4389-8AC8-B478155E1AD4}" srcId="{1217EA29-BDB9-4A91-88F6-C9630EA1F97F}" destId="{E1E4AC91-71CC-4335-B8F6-DBF946A0DF27}" srcOrd="0" destOrd="0" parTransId="{5D16EB2D-4CBF-4A57-8C8E-5B00F2AFAB65}" sibTransId="{4BF3ABAA-D99B-4F41-8765-015DEE434843}"/>
    <dgm:cxn modelId="{000D635C-F802-4198-8A32-4DEB926D9B7C}" srcId="{1217EA29-BDB9-4A91-88F6-C9630EA1F97F}" destId="{0B2706B3-545D-44B7-9DC3-9ACBE4D3CAD3}" srcOrd="1" destOrd="0" parTransId="{951F7010-9F9F-4030-9234-68849C75655D}" sibTransId="{0FAD0EE3-007F-4B9A-AA18-38B66C48B0D3}"/>
    <dgm:cxn modelId="{9A240058-17D7-458D-9426-9C20DCC6A425}" type="presOf" srcId="{0B2706B3-545D-44B7-9DC3-9ACBE4D3CAD3}" destId="{A54EA3F6-3CC7-453C-B07E-AE4A023D7DAF}" srcOrd="0" destOrd="0" presId="urn:microsoft.com/office/officeart/2008/layout/LinedList"/>
    <dgm:cxn modelId="{F4515BE8-DFDC-45E1-B9D3-7EE7278E2443}" type="presOf" srcId="{E1E4AC91-71CC-4335-B8F6-DBF946A0DF27}" destId="{A91623E8-BF84-4AEC-8756-36C160482036}" srcOrd="0" destOrd="0" presId="urn:microsoft.com/office/officeart/2008/layout/LinedList"/>
    <dgm:cxn modelId="{E086EC4E-2DBD-4E2D-BC18-BC799499364B}" type="presParOf" srcId="{A4EB4576-77E6-47A6-80AB-DFCAA89D995A}" destId="{52549DF4-1991-48FF-8A5B-0AA302A9A714}" srcOrd="0" destOrd="0" presId="urn:microsoft.com/office/officeart/2008/layout/LinedList"/>
    <dgm:cxn modelId="{0173A3BA-9EB6-4F01-9F87-B21CEA17565D}" type="presParOf" srcId="{A4EB4576-77E6-47A6-80AB-DFCAA89D995A}" destId="{9FB135D8-204F-4559-AB00-16EB5DA0909F}" srcOrd="1" destOrd="0" presId="urn:microsoft.com/office/officeart/2008/layout/LinedList"/>
    <dgm:cxn modelId="{C007F815-6444-4E7F-8D95-B6C998A35A08}" type="presParOf" srcId="{9FB135D8-204F-4559-AB00-16EB5DA0909F}" destId="{A91623E8-BF84-4AEC-8756-36C160482036}" srcOrd="0" destOrd="0" presId="urn:microsoft.com/office/officeart/2008/layout/LinedList"/>
    <dgm:cxn modelId="{BA029848-1F92-4C9C-B07A-441C71165147}" type="presParOf" srcId="{9FB135D8-204F-4559-AB00-16EB5DA0909F}" destId="{5224FE46-0A89-4CB9-81B7-0696496A8175}" srcOrd="1" destOrd="0" presId="urn:microsoft.com/office/officeart/2008/layout/LinedList"/>
    <dgm:cxn modelId="{315D1667-ACB6-42FC-9095-E1A6891B1B2F}" type="presParOf" srcId="{A4EB4576-77E6-47A6-80AB-DFCAA89D995A}" destId="{63F5814A-CC19-4762-864B-80FED69FCC74}" srcOrd="2" destOrd="0" presId="urn:microsoft.com/office/officeart/2008/layout/LinedList"/>
    <dgm:cxn modelId="{42664719-F396-4B57-AC34-2D4B4D12593C}" type="presParOf" srcId="{A4EB4576-77E6-47A6-80AB-DFCAA89D995A}" destId="{564C3759-ED3E-4455-9C80-12E64CAA94AE}" srcOrd="3" destOrd="0" presId="urn:microsoft.com/office/officeart/2008/layout/LinedList"/>
    <dgm:cxn modelId="{5447DC05-765C-4D87-B507-6543202E4902}" type="presParOf" srcId="{564C3759-ED3E-4455-9C80-12E64CAA94AE}" destId="{A54EA3F6-3CC7-453C-B07E-AE4A023D7DAF}" srcOrd="0" destOrd="0" presId="urn:microsoft.com/office/officeart/2008/layout/LinedList"/>
    <dgm:cxn modelId="{BACBD057-6D01-405C-8651-5D1147956748}" type="presParOf" srcId="{564C3759-ED3E-4455-9C80-12E64CAA94AE}" destId="{0A0098A1-78CE-4008-80B8-A351822656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C88D6-ECB3-4FFF-A4D6-ECF8B938E38E}"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E82684C1-E07E-4A9F-A2D4-2183BC54B64B}">
      <dgm:prSet/>
      <dgm:spPr/>
      <dgm:t>
        <a:bodyPr/>
        <a:lstStyle/>
        <a:p>
          <a:r>
            <a:rPr lang="en-US" dirty="0">
              <a:latin typeface="Comic Sans MS" panose="030F0702030302020204" pitchFamily="66" charset="0"/>
            </a:rPr>
            <a:t>What are the most profitable products and regions for Northwind, and how can they increase their sales and margins?</a:t>
          </a:r>
        </a:p>
      </dgm:t>
    </dgm:pt>
    <dgm:pt modelId="{1DF3E984-F510-4095-9547-A411881F072C}" type="parTrans" cxnId="{884BB253-BB96-4C9E-AF5F-489725E4453C}">
      <dgm:prSet/>
      <dgm:spPr/>
      <dgm:t>
        <a:bodyPr/>
        <a:lstStyle/>
        <a:p>
          <a:endParaRPr lang="en-US"/>
        </a:p>
      </dgm:t>
    </dgm:pt>
    <dgm:pt modelId="{D27E2526-F9E0-430F-A6D8-D857F190D1C4}" type="sibTrans" cxnId="{884BB253-BB96-4C9E-AF5F-489725E4453C}">
      <dgm:prSet/>
      <dgm:spPr/>
      <dgm:t>
        <a:bodyPr/>
        <a:lstStyle/>
        <a:p>
          <a:endParaRPr lang="en-US"/>
        </a:p>
      </dgm:t>
    </dgm:pt>
    <dgm:pt modelId="{FE361523-775F-4B27-BDDE-40F4D9542CE5}">
      <dgm:prSet/>
      <dgm:spPr/>
      <dgm:t>
        <a:bodyPr/>
        <a:lstStyle/>
        <a:p>
          <a:r>
            <a:rPr lang="en-US" dirty="0">
              <a:latin typeface="Comic Sans MS" panose="030F0702030302020204" pitchFamily="66" charset="0"/>
            </a:rPr>
            <a:t>How do the customers of Northwind differ in their preferences, behavior, and loyalty, and how can they segment and target them effectively?</a:t>
          </a:r>
        </a:p>
      </dgm:t>
    </dgm:pt>
    <dgm:pt modelId="{0538679A-1602-4B70-951E-6B606A3D8964}" type="parTrans" cxnId="{D41D164D-0FA9-488C-AEE2-CDBC1AAB70C5}">
      <dgm:prSet/>
      <dgm:spPr/>
      <dgm:t>
        <a:bodyPr/>
        <a:lstStyle/>
        <a:p>
          <a:endParaRPr lang="en-US"/>
        </a:p>
      </dgm:t>
    </dgm:pt>
    <dgm:pt modelId="{F900D625-F70F-4323-ACD9-AA7C4B72B20E}" type="sibTrans" cxnId="{D41D164D-0FA9-488C-AEE2-CDBC1AAB70C5}">
      <dgm:prSet/>
      <dgm:spPr/>
      <dgm:t>
        <a:bodyPr/>
        <a:lstStyle/>
        <a:p>
          <a:endParaRPr lang="en-US"/>
        </a:p>
      </dgm:t>
    </dgm:pt>
    <dgm:pt modelId="{9EC23985-62A2-4D90-A5EA-6B305BA1ACE6}">
      <dgm:prSet/>
      <dgm:spPr/>
      <dgm:t>
        <a:bodyPr/>
        <a:lstStyle/>
        <a:p>
          <a:r>
            <a:rPr lang="en-US" dirty="0">
              <a:latin typeface="Comic Sans MS" panose="030F0702030302020204" pitchFamily="66" charset="0"/>
            </a:rPr>
            <a:t>How can Northwind optimize their order cycle, inventory management, and delivery quality, and how can they forecast their demand and supply?</a:t>
          </a:r>
        </a:p>
      </dgm:t>
    </dgm:pt>
    <dgm:pt modelId="{31A65E64-2C9F-4DB8-A9B1-03633AC73754}" type="parTrans" cxnId="{9DCA514A-88CF-424F-A8F9-96D704B9B1BF}">
      <dgm:prSet/>
      <dgm:spPr/>
      <dgm:t>
        <a:bodyPr/>
        <a:lstStyle/>
        <a:p>
          <a:endParaRPr lang="en-US"/>
        </a:p>
      </dgm:t>
    </dgm:pt>
    <dgm:pt modelId="{7BD8443E-4568-4F75-86E3-EBDF67031DF6}" type="sibTrans" cxnId="{9DCA514A-88CF-424F-A8F9-96D704B9B1BF}">
      <dgm:prSet/>
      <dgm:spPr/>
      <dgm:t>
        <a:bodyPr/>
        <a:lstStyle/>
        <a:p>
          <a:endParaRPr lang="en-US"/>
        </a:p>
      </dgm:t>
    </dgm:pt>
    <dgm:pt modelId="{EDE7649C-4C5F-44E0-BDBC-5956A98269F8}" type="pres">
      <dgm:prSet presAssocID="{940C88D6-ECB3-4FFF-A4D6-ECF8B938E38E}" presName="vert0" presStyleCnt="0">
        <dgm:presLayoutVars>
          <dgm:dir/>
          <dgm:animOne val="branch"/>
          <dgm:animLvl val="lvl"/>
        </dgm:presLayoutVars>
      </dgm:prSet>
      <dgm:spPr/>
    </dgm:pt>
    <dgm:pt modelId="{E6D28492-E6AB-4BD6-8588-85442290613E}" type="pres">
      <dgm:prSet presAssocID="{E82684C1-E07E-4A9F-A2D4-2183BC54B64B}" presName="thickLine" presStyleLbl="alignNode1" presStyleIdx="0" presStyleCnt="3"/>
      <dgm:spPr/>
    </dgm:pt>
    <dgm:pt modelId="{408F9DA1-CD23-4195-9448-68C351E981F5}" type="pres">
      <dgm:prSet presAssocID="{E82684C1-E07E-4A9F-A2D4-2183BC54B64B}" presName="horz1" presStyleCnt="0"/>
      <dgm:spPr/>
    </dgm:pt>
    <dgm:pt modelId="{D736B810-EEAC-4A2F-971B-41994DDADA2B}" type="pres">
      <dgm:prSet presAssocID="{E82684C1-E07E-4A9F-A2D4-2183BC54B64B}" presName="tx1" presStyleLbl="revTx" presStyleIdx="0" presStyleCnt="3"/>
      <dgm:spPr/>
    </dgm:pt>
    <dgm:pt modelId="{B2B6558B-01C4-4FF2-B357-17B5FEC26F53}" type="pres">
      <dgm:prSet presAssocID="{E82684C1-E07E-4A9F-A2D4-2183BC54B64B}" presName="vert1" presStyleCnt="0"/>
      <dgm:spPr/>
    </dgm:pt>
    <dgm:pt modelId="{F16679B4-F3FA-4BC3-8DE3-2280DF679F12}" type="pres">
      <dgm:prSet presAssocID="{FE361523-775F-4B27-BDDE-40F4D9542CE5}" presName="thickLine" presStyleLbl="alignNode1" presStyleIdx="1" presStyleCnt="3"/>
      <dgm:spPr/>
    </dgm:pt>
    <dgm:pt modelId="{A37BBDF7-C0F9-455C-AF65-8BBEEF62BDEB}" type="pres">
      <dgm:prSet presAssocID="{FE361523-775F-4B27-BDDE-40F4D9542CE5}" presName="horz1" presStyleCnt="0"/>
      <dgm:spPr/>
    </dgm:pt>
    <dgm:pt modelId="{164624F1-0328-4545-A6C3-3BED1C1C17B7}" type="pres">
      <dgm:prSet presAssocID="{FE361523-775F-4B27-BDDE-40F4D9542CE5}" presName="tx1" presStyleLbl="revTx" presStyleIdx="1" presStyleCnt="3"/>
      <dgm:spPr/>
    </dgm:pt>
    <dgm:pt modelId="{954DDE67-8963-439C-A6BE-14CFC44666E3}" type="pres">
      <dgm:prSet presAssocID="{FE361523-775F-4B27-BDDE-40F4D9542CE5}" presName="vert1" presStyleCnt="0"/>
      <dgm:spPr/>
    </dgm:pt>
    <dgm:pt modelId="{D0988E39-8DDB-4927-887C-8610A3199A3D}" type="pres">
      <dgm:prSet presAssocID="{9EC23985-62A2-4D90-A5EA-6B305BA1ACE6}" presName="thickLine" presStyleLbl="alignNode1" presStyleIdx="2" presStyleCnt="3"/>
      <dgm:spPr/>
    </dgm:pt>
    <dgm:pt modelId="{FE021956-5AE2-48B7-8695-740149A4534B}" type="pres">
      <dgm:prSet presAssocID="{9EC23985-62A2-4D90-A5EA-6B305BA1ACE6}" presName="horz1" presStyleCnt="0"/>
      <dgm:spPr/>
    </dgm:pt>
    <dgm:pt modelId="{57AAA73E-C5AD-4F43-86DB-E1F82E785AE3}" type="pres">
      <dgm:prSet presAssocID="{9EC23985-62A2-4D90-A5EA-6B305BA1ACE6}" presName="tx1" presStyleLbl="revTx" presStyleIdx="2" presStyleCnt="3"/>
      <dgm:spPr/>
    </dgm:pt>
    <dgm:pt modelId="{2E26A376-E76A-4827-970B-B2731DDC56B5}" type="pres">
      <dgm:prSet presAssocID="{9EC23985-62A2-4D90-A5EA-6B305BA1ACE6}" presName="vert1" presStyleCnt="0"/>
      <dgm:spPr/>
    </dgm:pt>
  </dgm:ptLst>
  <dgm:cxnLst>
    <dgm:cxn modelId="{EAE6192C-7F6C-4A18-A778-3CD694161671}" type="presOf" srcId="{FE361523-775F-4B27-BDDE-40F4D9542CE5}" destId="{164624F1-0328-4545-A6C3-3BED1C1C17B7}" srcOrd="0" destOrd="0" presId="urn:microsoft.com/office/officeart/2008/layout/LinedList"/>
    <dgm:cxn modelId="{92018649-FA19-488D-B0DA-F5CD60D1EB18}" type="presOf" srcId="{940C88D6-ECB3-4FFF-A4D6-ECF8B938E38E}" destId="{EDE7649C-4C5F-44E0-BDBC-5956A98269F8}" srcOrd="0" destOrd="0" presId="urn:microsoft.com/office/officeart/2008/layout/LinedList"/>
    <dgm:cxn modelId="{9DCA514A-88CF-424F-A8F9-96D704B9B1BF}" srcId="{940C88D6-ECB3-4FFF-A4D6-ECF8B938E38E}" destId="{9EC23985-62A2-4D90-A5EA-6B305BA1ACE6}" srcOrd="2" destOrd="0" parTransId="{31A65E64-2C9F-4DB8-A9B1-03633AC73754}" sibTransId="{7BD8443E-4568-4F75-86E3-EBDF67031DF6}"/>
    <dgm:cxn modelId="{D41D164D-0FA9-488C-AEE2-CDBC1AAB70C5}" srcId="{940C88D6-ECB3-4FFF-A4D6-ECF8B938E38E}" destId="{FE361523-775F-4B27-BDDE-40F4D9542CE5}" srcOrd="1" destOrd="0" parTransId="{0538679A-1602-4B70-951E-6B606A3D8964}" sibTransId="{F900D625-F70F-4323-ACD9-AA7C4B72B20E}"/>
    <dgm:cxn modelId="{884BB253-BB96-4C9E-AF5F-489725E4453C}" srcId="{940C88D6-ECB3-4FFF-A4D6-ECF8B938E38E}" destId="{E82684C1-E07E-4A9F-A2D4-2183BC54B64B}" srcOrd="0" destOrd="0" parTransId="{1DF3E984-F510-4095-9547-A411881F072C}" sibTransId="{D27E2526-F9E0-430F-A6D8-D857F190D1C4}"/>
    <dgm:cxn modelId="{1BF89E76-03FC-4ED6-A5E2-8AFD12D200BC}" type="presOf" srcId="{E82684C1-E07E-4A9F-A2D4-2183BC54B64B}" destId="{D736B810-EEAC-4A2F-971B-41994DDADA2B}" srcOrd="0" destOrd="0" presId="urn:microsoft.com/office/officeart/2008/layout/LinedList"/>
    <dgm:cxn modelId="{70C3FBB1-57BD-42EB-AA56-62C3B9816B4D}" type="presOf" srcId="{9EC23985-62A2-4D90-A5EA-6B305BA1ACE6}" destId="{57AAA73E-C5AD-4F43-86DB-E1F82E785AE3}" srcOrd="0" destOrd="0" presId="urn:microsoft.com/office/officeart/2008/layout/LinedList"/>
    <dgm:cxn modelId="{35CF8565-5D39-4BDD-B03A-3BD289CFE159}" type="presParOf" srcId="{EDE7649C-4C5F-44E0-BDBC-5956A98269F8}" destId="{E6D28492-E6AB-4BD6-8588-85442290613E}" srcOrd="0" destOrd="0" presId="urn:microsoft.com/office/officeart/2008/layout/LinedList"/>
    <dgm:cxn modelId="{CA1BCC4A-BDB2-474B-9ABC-D6B1C3A25CF9}" type="presParOf" srcId="{EDE7649C-4C5F-44E0-BDBC-5956A98269F8}" destId="{408F9DA1-CD23-4195-9448-68C351E981F5}" srcOrd="1" destOrd="0" presId="urn:microsoft.com/office/officeart/2008/layout/LinedList"/>
    <dgm:cxn modelId="{EEFED3C1-7C35-4F3A-8E17-2D4F2E0B1ADE}" type="presParOf" srcId="{408F9DA1-CD23-4195-9448-68C351E981F5}" destId="{D736B810-EEAC-4A2F-971B-41994DDADA2B}" srcOrd="0" destOrd="0" presId="urn:microsoft.com/office/officeart/2008/layout/LinedList"/>
    <dgm:cxn modelId="{C83B42E5-7030-443B-82B1-0D3E61CAE50C}" type="presParOf" srcId="{408F9DA1-CD23-4195-9448-68C351E981F5}" destId="{B2B6558B-01C4-4FF2-B357-17B5FEC26F53}" srcOrd="1" destOrd="0" presId="urn:microsoft.com/office/officeart/2008/layout/LinedList"/>
    <dgm:cxn modelId="{C5005651-2C36-4971-A4DB-AAE236E0A60B}" type="presParOf" srcId="{EDE7649C-4C5F-44E0-BDBC-5956A98269F8}" destId="{F16679B4-F3FA-4BC3-8DE3-2280DF679F12}" srcOrd="2" destOrd="0" presId="urn:microsoft.com/office/officeart/2008/layout/LinedList"/>
    <dgm:cxn modelId="{A5D90E1C-AB77-4F76-8467-32F186874AD4}" type="presParOf" srcId="{EDE7649C-4C5F-44E0-BDBC-5956A98269F8}" destId="{A37BBDF7-C0F9-455C-AF65-8BBEEF62BDEB}" srcOrd="3" destOrd="0" presId="urn:microsoft.com/office/officeart/2008/layout/LinedList"/>
    <dgm:cxn modelId="{FFDEC3D9-4CF4-4BC8-AD98-16FF5F5B179B}" type="presParOf" srcId="{A37BBDF7-C0F9-455C-AF65-8BBEEF62BDEB}" destId="{164624F1-0328-4545-A6C3-3BED1C1C17B7}" srcOrd="0" destOrd="0" presId="urn:microsoft.com/office/officeart/2008/layout/LinedList"/>
    <dgm:cxn modelId="{D6D81AC5-7625-4519-8D02-21DDCB3EFA80}" type="presParOf" srcId="{A37BBDF7-C0F9-455C-AF65-8BBEEF62BDEB}" destId="{954DDE67-8963-439C-A6BE-14CFC44666E3}" srcOrd="1" destOrd="0" presId="urn:microsoft.com/office/officeart/2008/layout/LinedList"/>
    <dgm:cxn modelId="{84E797E0-0323-40C0-A877-B3029DFD28D7}" type="presParOf" srcId="{EDE7649C-4C5F-44E0-BDBC-5956A98269F8}" destId="{D0988E39-8DDB-4927-887C-8610A3199A3D}" srcOrd="4" destOrd="0" presId="urn:microsoft.com/office/officeart/2008/layout/LinedList"/>
    <dgm:cxn modelId="{291FC99C-F8F6-47DD-ABE6-80DE8E6B13B5}" type="presParOf" srcId="{EDE7649C-4C5F-44E0-BDBC-5956A98269F8}" destId="{FE021956-5AE2-48B7-8695-740149A4534B}" srcOrd="5" destOrd="0" presId="urn:microsoft.com/office/officeart/2008/layout/LinedList"/>
    <dgm:cxn modelId="{A23B4E20-F628-4AA2-B230-6D48A6BD71E8}" type="presParOf" srcId="{FE021956-5AE2-48B7-8695-740149A4534B}" destId="{57AAA73E-C5AD-4F43-86DB-E1F82E785AE3}" srcOrd="0" destOrd="0" presId="urn:microsoft.com/office/officeart/2008/layout/LinedList"/>
    <dgm:cxn modelId="{824BCCE5-E0E4-4524-AE7A-4309EE75B781}" type="presParOf" srcId="{FE021956-5AE2-48B7-8695-740149A4534B}" destId="{2E26A376-E76A-4827-970B-B2731DDC56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60029-A243-4B3A-92B4-CF20D4CA617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C230A625-00E4-4E2D-A13F-799413387194}">
      <dgm:prSet/>
      <dgm:spPr/>
      <dgm:t>
        <a:bodyPr/>
        <a:lstStyle/>
        <a:p>
          <a:pPr>
            <a:lnSpc>
              <a:spcPct val="100000"/>
            </a:lnSpc>
          </a:pPr>
          <a:r>
            <a:rPr lang="en-US"/>
            <a:t>This dashboard focuses on employee demographics ,their work tenure and also their ratings</a:t>
          </a:r>
        </a:p>
      </dgm:t>
    </dgm:pt>
    <dgm:pt modelId="{5B9F85F0-F1B9-4032-BE46-2B53C0F1E407}" type="parTrans" cxnId="{FCD3927B-B203-4EA1-BA08-6A66B0B02F4C}">
      <dgm:prSet/>
      <dgm:spPr/>
      <dgm:t>
        <a:bodyPr/>
        <a:lstStyle/>
        <a:p>
          <a:endParaRPr lang="en-US"/>
        </a:p>
      </dgm:t>
    </dgm:pt>
    <dgm:pt modelId="{272E61B8-4047-4D4B-82BF-DA59F914AB7C}" type="sibTrans" cxnId="{FCD3927B-B203-4EA1-BA08-6A66B0B02F4C}">
      <dgm:prSet/>
      <dgm:spPr/>
      <dgm:t>
        <a:bodyPr/>
        <a:lstStyle/>
        <a:p>
          <a:pPr>
            <a:lnSpc>
              <a:spcPct val="100000"/>
            </a:lnSpc>
          </a:pPr>
          <a:endParaRPr lang="en-US"/>
        </a:p>
      </dgm:t>
    </dgm:pt>
    <dgm:pt modelId="{895C2023-36C7-4C66-B9D0-97597F3228E2}">
      <dgm:prSet/>
      <dgm:spPr/>
      <dgm:t>
        <a:bodyPr/>
        <a:lstStyle/>
        <a:p>
          <a:pPr>
            <a:lnSpc>
              <a:spcPct val="100000"/>
            </a:lnSpc>
          </a:pPr>
          <a:r>
            <a:rPr lang="en-US"/>
            <a:t>1</a:t>
          </a:r>
          <a:r>
            <a:rPr lang="en-US" baseline="30000"/>
            <a:t>st</a:t>
          </a:r>
          <a:r>
            <a:rPr lang="en-US"/>
            <a:t>  Stacked bar chart describe the employee demographics  which includes country and title wise employee distribution</a:t>
          </a:r>
        </a:p>
      </dgm:t>
    </dgm:pt>
    <dgm:pt modelId="{9EA7B011-0A31-459D-B8E6-71EB91295119}" type="parTrans" cxnId="{8847FD69-8418-41DE-9743-7C3F9CBC4221}">
      <dgm:prSet/>
      <dgm:spPr/>
      <dgm:t>
        <a:bodyPr/>
        <a:lstStyle/>
        <a:p>
          <a:endParaRPr lang="en-US"/>
        </a:p>
      </dgm:t>
    </dgm:pt>
    <dgm:pt modelId="{F2907541-1542-4A0F-9B41-85C5E490D27A}" type="sibTrans" cxnId="{8847FD69-8418-41DE-9743-7C3F9CBC4221}">
      <dgm:prSet/>
      <dgm:spPr/>
      <dgm:t>
        <a:bodyPr/>
        <a:lstStyle/>
        <a:p>
          <a:pPr>
            <a:lnSpc>
              <a:spcPct val="100000"/>
            </a:lnSpc>
          </a:pPr>
          <a:endParaRPr lang="en-US"/>
        </a:p>
      </dgm:t>
    </dgm:pt>
    <dgm:pt modelId="{C8BA0C77-FD82-408A-A97C-4483E816B14D}">
      <dgm:prSet/>
      <dgm:spPr/>
      <dgm:t>
        <a:bodyPr/>
        <a:lstStyle/>
        <a:p>
          <a:pPr>
            <a:lnSpc>
              <a:spcPct val="100000"/>
            </a:lnSpc>
          </a:pPr>
          <a:r>
            <a:rPr lang="en-US"/>
            <a:t>Second bar chart describes the employee productivity  by employeeid and title which basically is their productivity count</a:t>
          </a:r>
        </a:p>
      </dgm:t>
    </dgm:pt>
    <dgm:pt modelId="{65EB622F-764D-41C3-AFFC-B47E8AA74C3E}" type="parTrans" cxnId="{2E7DFF92-A986-4DB7-9036-5136DB0339DE}">
      <dgm:prSet/>
      <dgm:spPr/>
      <dgm:t>
        <a:bodyPr/>
        <a:lstStyle/>
        <a:p>
          <a:endParaRPr lang="en-US"/>
        </a:p>
      </dgm:t>
    </dgm:pt>
    <dgm:pt modelId="{AEB67964-6062-4320-B7AE-F2EA5CED0D0C}" type="sibTrans" cxnId="{2E7DFF92-A986-4DB7-9036-5136DB0339DE}">
      <dgm:prSet/>
      <dgm:spPr/>
      <dgm:t>
        <a:bodyPr/>
        <a:lstStyle/>
        <a:p>
          <a:pPr>
            <a:lnSpc>
              <a:spcPct val="100000"/>
            </a:lnSpc>
          </a:pPr>
          <a:endParaRPr lang="en-US"/>
        </a:p>
      </dgm:t>
    </dgm:pt>
    <dgm:pt modelId="{1D43713B-579E-4DCF-A8E5-53238FF98716}">
      <dgm:prSet/>
      <dgm:spPr/>
      <dgm:t>
        <a:bodyPr/>
        <a:lstStyle/>
        <a:p>
          <a:pPr>
            <a:lnSpc>
              <a:spcPct val="100000"/>
            </a:lnSpc>
          </a:pPr>
          <a:r>
            <a:rPr lang="en-US"/>
            <a:t>Third  chart which is a histogram describes the employee tenure which shows their loyalty towards their  company</a:t>
          </a:r>
        </a:p>
      </dgm:t>
    </dgm:pt>
    <dgm:pt modelId="{2D324AB0-A363-42B8-99A3-7B21E390C3DE}" type="parTrans" cxnId="{078A9CC0-09E1-46B9-998B-9D46BEB25986}">
      <dgm:prSet/>
      <dgm:spPr/>
      <dgm:t>
        <a:bodyPr/>
        <a:lstStyle/>
        <a:p>
          <a:endParaRPr lang="en-US"/>
        </a:p>
      </dgm:t>
    </dgm:pt>
    <dgm:pt modelId="{0A02FB75-C377-4881-826C-1C30ABCB0AB1}" type="sibTrans" cxnId="{078A9CC0-09E1-46B9-998B-9D46BEB25986}">
      <dgm:prSet/>
      <dgm:spPr/>
      <dgm:t>
        <a:bodyPr/>
        <a:lstStyle/>
        <a:p>
          <a:pPr>
            <a:lnSpc>
              <a:spcPct val="100000"/>
            </a:lnSpc>
          </a:pPr>
          <a:endParaRPr lang="en-US"/>
        </a:p>
      </dgm:t>
    </dgm:pt>
    <dgm:pt modelId="{BE0F58A1-349C-41C6-A4BF-2A950E617007}">
      <dgm:prSet/>
      <dgm:spPr/>
      <dgm:t>
        <a:bodyPr/>
        <a:lstStyle/>
        <a:p>
          <a:pPr>
            <a:lnSpc>
              <a:spcPct val="100000"/>
            </a:lnSpc>
          </a:pPr>
          <a:r>
            <a:rPr lang="en-US"/>
            <a:t>Fourth chart which is a spider web tells about the employee rating given by different customers which is a key performance indicator in employee section.</a:t>
          </a:r>
        </a:p>
      </dgm:t>
    </dgm:pt>
    <dgm:pt modelId="{1B96E4F0-B5FE-44D4-B98C-D48ED25A2BC4}" type="parTrans" cxnId="{40387700-C5EC-4E7F-93D4-B054384983E2}">
      <dgm:prSet/>
      <dgm:spPr/>
      <dgm:t>
        <a:bodyPr/>
        <a:lstStyle/>
        <a:p>
          <a:endParaRPr lang="en-US"/>
        </a:p>
      </dgm:t>
    </dgm:pt>
    <dgm:pt modelId="{963BB531-384D-41AF-949F-78D2521B0733}" type="sibTrans" cxnId="{40387700-C5EC-4E7F-93D4-B054384983E2}">
      <dgm:prSet/>
      <dgm:spPr/>
      <dgm:t>
        <a:bodyPr/>
        <a:lstStyle/>
        <a:p>
          <a:endParaRPr lang="en-US"/>
        </a:p>
      </dgm:t>
    </dgm:pt>
    <dgm:pt modelId="{830194A5-B544-431B-8573-AF3FC890A9C1}" type="pres">
      <dgm:prSet presAssocID="{8A960029-A243-4B3A-92B4-CF20D4CA617B}" presName="vert0" presStyleCnt="0">
        <dgm:presLayoutVars>
          <dgm:dir/>
          <dgm:animOne val="branch"/>
          <dgm:animLvl val="lvl"/>
        </dgm:presLayoutVars>
      </dgm:prSet>
      <dgm:spPr/>
    </dgm:pt>
    <dgm:pt modelId="{BC767578-84B0-439C-8456-B96AD9F630C2}" type="pres">
      <dgm:prSet presAssocID="{C230A625-00E4-4E2D-A13F-799413387194}" presName="thickLine" presStyleLbl="alignNode1" presStyleIdx="0" presStyleCnt="5"/>
      <dgm:spPr/>
    </dgm:pt>
    <dgm:pt modelId="{D230D222-6ECE-4C2D-9505-4AFD3D2D462C}" type="pres">
      <dgm:prSet presAssocID="{C230A625-00E4-4E2D-A13F-799413387194}" presName="horz1" presStyleCnt="0"/>
      <dgm:spPr/>
    </dgm:pt>
    <dgm:pt modelId="{2F61C1BF-D0E3-46AE-BC50-E5B5F99E0CE8}" type="pres">
      <dgm:prSet presAssocID="{C230A625-00E4-4E2D-A13F-799413387194}" presName="tx1" presStyleLbl="revTx" presStyleIdx="0" presStyleCnt="5"/>
      <dgm:spPr/>
    </dgm:pt>
    <dgm:pt modelId="{C5C4DCC5-BD95-47B3-A05D-334E848F7DB3}" type="pres">
      <dgm:prSet presAssocID="{C230A625-00E4-4E2D-A13F-799413387194}" presName="vert1" presStyleCnt="0"/>
      <dgm:spPr/>
    </dgm:pt>
    <dgm:pt modelId="{8A70D84D-BAFB-4111-A225-1A957C6E5E1D}" type="pres">
      <dgm:prSet presAssocID="{895C2023-36C7-4C66-B9D0-97597F3228E2}" presName="thickLine" presStyleLbl="alignNode1" presStyleIdx="1" presStyleCnt="5"/>
      <dgm:spPr/>
    </dgm:pt>
    <dgm:pt modelId="{C281D9B0-4862-4A29-8369-6BC818FC2103}" type="pres">
      <dgm:prSet presAssocID="{895C2023-36C7-4C66-B9D0-97597F3228E2}" presName="horz1" presStyleCnt="0"/>
      <dgm:spPr/>
    </dgm:pt>
    <dgm:pt modelId="{3D2CEE36-249B-4FD0-AB94-F8826FF16A98}" type="pres">
      <dgm:prSet presAssocID="{895C2023-36C7-4C66-B9D0-97597F3228E2}" presName="tx1" presStyleLbl="revTx" presStyleIdx="1" presStyleCnt="5"/>
      <dgm:spPr/>
    </dgm:pt>
    <dgm:pt modelId="{A9CFE7D2-8FAB-446C-A3AE-98B74AFB7CCF}" type="pres">
      <dgm:prSet presAssocID="{895C2023-36C7-4C66-B9D0-97597F3228E2}" presName="vert1" presStyleCnt="0"/>
      <dgm:spPr/>
    </dgm:pt>
    <dgm:pt modelId="{353CCD8D-C63D-4693-B520-371DA370FB29}" type="pres">
      <dgm:prSet presAssocID="{C8BA0C77-FD82-408A-A97C-4483E816B14D}" presName="thickLine" presStyleLbl="alignNode1" presStyleIdx="2" presStyleCnt="5"/>
      <dgm:spPr/>
    </dgm:pt>
    <dgm:pt modelId="{FD8B1629-9D7B-49AB-8709-58A5ACCC06E9}" type="pres">
      <dgm:prSet presAssocID="{C8BA0C77-FD82-408A-A97C-4483E816B14D}" presName="horz1" presStyleCnt="0"/>
      <dgm:spPr/>
    </dgm:pt>
    <dgm:pt modelId="{1A7C8932-6C79-4DD8-ACA6-204E3A4A76AC}" type="pres">
      <dgm:prSet presAssocID="{C8BA0C77-FD82-408A-A97C-4483E816B14D}" presName="tx1" presStyleLbl="revTx" presStyleIdx="2" presStyleCnt="5"/>
      <dgm:spPr/>
    </dgm:pt>
    <dgm:pt modelId="{1D6924E9-E151-4859-A979-1DD7849F5959}" type="pres">
      <dgm:prSet presAssocID="{C8BA0C77-FD82-408A-A97C-4483E816B14D}" presName="vert1" presStyleCnt="0"/>
      <dgm:spPr/>
    </dgm:pt>
    <dgm:pt modelId="{1DF223CF-50C5-4FC4-BD0A-FD1AEE31AA11}" type="pres">
      <dgm:prSet presAssocID="{1D43713B-579E-4DCF-A8E5-53238FF98716}" presName="thickLine" presStyleLbl="alignNode1" presStyleIdx="3" presStyleCnt="5"/>
      <dgm:spPr/>
    </dgm:pt>
    <dgm:pt modelId="{991FDCBF-1301-4DDB-B482-E24F44555C63}" type="pres">
      <dgm:prSet presAssocID="{1D43713B-579E-4DCF-A8E5-53238FF98716}" presName="horz1" presStyleCnt="0"/>
      <dgm:spPr/>
    </dgm:pt>
    <dgm:pt modelId="{AC28413B-02E7-49C0-B227-616A17FF97FD}" type="pres">
      <dgm:prSet presAssocID="{1D43713B-579E-4DCF-A8E5-53238FF98716}" presName="tx1" presStyleLbl="revTx" presStyleIdx="3" presStyleCnt="5"/>
      <dgm:spPr/>
    </dgm:pt>
    <dgm:pt modelId="{DF1BEF3F-1E03-4D1D-9C83-0BA526040136}" type="pres">
      <dgm:prSet presAssocID="{1D43713B-579E-4DCF-A8E5-53238FF98716}" presName="vert1" presStyleCnt="0"/>
      <dgm:spPr/>
    </dgm:pt>
    <dgm:pt modelId="{6F3D3A53-18F3-4972-92F4-2353DE4542F9}" type="pres">
      <dgm:prSet presAssocID="{BE0F58A1-349C-41C6-A4BF-2A950E617007}" presName="thickLine" presStyleLbl="alignNode1" presStyleIdx="4" presStyleCnt="5"/>
      <dgm:spPr/>
    </dgm:pt>
    <dgm:pt modelId="{4AECCE06-7B9F-4D5E-8F6E-385D2153F5A0}" type="pres">
      <dgm:prSet presAssocID="{BE0F58A1-349C-41C6-A4BF-2A950E617007}" presName="horz1" presStyleCnt="0"/>
      <dgm:spPr/>
    </dgm:pt>
    <dgm:pt modelId="{375363DA-9E00-42B2-9446-28F50F2DAEAC}" type="pres">
      <dgm:prSet presAssocID="{BE0F58A1-349C-41C6-A4BF-2A950E617007}" presName="tx1" presStyleLbl="revTx" presStyleIdx="4" presStyleCnt="5"/>
      <dgm:spPr/>
    </dgm:pt>
    <dgm:pt modelId="{A45E2C2E-A9E5-4D7E-95DD-693D1CCDFD7C}" type="pres">
      <dgm:prSet presAssocID="{BE0F58A1-349C-41C6-A4BF-2A950E617007}" presName="vert1" presStyleCnt="0"/>
      <dgm:spPr/>
    </dgm:pt>
  </dgm:ptLst>
  <dgm:cxnLst>
    <dgm:cxn modelId="{40387700-C5EC-4E7F-93D4-B054384983E2}" srcId="{8A960029-A243-4B3A-92B4-CF20D4CA617B}" destId="{BE0F58A1-349C-41C6-A4BF-2A950E617007}" srcOrd="4" destOrd="0" parTransId="{1B96E4F0-B5FE-44D4-B98C-D48ED25A2BC4}" sibTransId="{963BB531-384D-41AF-949F-78D2521B0733}"/>
    <dgm:cxn modelId="{3BD14F01-73E3-4699-957D-F54AA9B81B6F}" type="presOf" srcId="{8A960029-A243-4B3A-92B4-CF20D4CA617B}" destId="{830194A5-B544-431B-8573-AF3FC890A9C1}" srcOrd="0" destOrd="0" presId="urn:microsoft.com/office/officeart/2008/layout/LinedList"/>
    <dgm:cxn modelId="{07353B05-DFC8-48C3-916E-EBC5F86C879E}" type="presOf" srcId="{BE0F58A1-349C-41C6-A4BF-2A950E617007}" destId="{375363DA-9E00-42B2-9446-28F50F2DAEAC}" srcOrd="0" destOrd="0" presId="urn:microsoft.com/office/officeart/2008/layout/LinedList"/>
    <dgm:cxn modelId="{8847FD69-8418-41DE-9743-7C3F9CBC4221}" srcId="{8A960029-A243-4B3A-92B4-CF20D4CA617B}" destId="{895C2023-36C7-4C66-B9D0-97597F3228E2}" srcOrd="1" destOrd="0" parTransId="{9EA7B011-0A31-459D-B8E6-71EB91295119}" sibTransId="{F2907541-1542-4A0F-9B41-85C5E490D27A}"/>
    <dgm:cxn modelId="{B7D25C4E-147F-4A3C-B991-A38ED0C30DC0}" type="presOf" srcId="{C8BA0C77-FD82-408A-A97C-4483E816B14D}" destId="{1A7C8932-6C79-4DD8-ACA6-204E3A4A76AC}" srcOrd="0" destOrd="0" presId="urn:microsoft.com/office/officeart/2008/layout/LinedList"/>
    <dgm:cxn modelId="{FCD3927B-B203-4EA1-BA08-6A66B0B02F4C}" srcId="{8A960029-A243-4B3A-92B4-CF20D4CA617B}" destId="{C230A625-00E4-4E2D-A13F-799413387194}" srcOrd="0" destOrd="0" parTransId="{5B9F85F0-F1B9-4032-BE46-2B53C0F1E407}" sibTransId="{272E61B8-4047-4D4B-82BF-DA59F914AB7C}"/>
    <dgm:cxn modelId="{2E7DFF92-A986-4DB7-9036-5136DB0339DE}" srcId="{8A960029-A243-4B3A-92B4-CF20D4CA617B}" destId="{C8BA0C77-FD82-408A-A97C-4483E816B14D}" srcOrd="2" destOrd="0" parTransId="{65EB622F-764D-41C3-AFFC-B47E8AA74C3E}" sibTransId="{AEB67964-6062-4320-B7AE-F2EA5CED0D0C}"/>
    <dgm:cxn modelId="{530092A0-CBA3-4A27-9DF1-53C70660699D}" type="presOf" srcId="{895C2023-36C7-4C66-B9D0-97597F3228E2}" destId="{3D2CEE36-249B-4FD0-AB94-F8826FF16A98}" srcOrd="0" destOrd="0" presId="urn:microsoft.com/office/officeart/2008/layout/LinedList"/>
    <dgm:cxn modelId="{90288BAD-A41D-4B27-896B-9D40A0AC9EFE}" type="presOf" srcId="{1D43713B-579E-4DCF-A8E5-53238FF98716}" destId="{AC28413B-02E7-49C0-B227-616A17FF97FD}" srcOrd="0" destOrd="0" presId="urn:microsoft.com/office/officeart/2008/layout/LinedList"/>
    <dgm:cxn modelId="{078A9CC0-09E1-46B9-998B-9D46BEB25986}" srcId="{8A960029-A243-4B3A-92B4-CF20D4CA617B}" destId="{1D43713B-579E-4DCF-A8E5-53238FF98716}" srcOrd="3" destOrd="0" parTransId="{2D324AB0-A363-42B8-99A3-7B21E390C3DE}" sibTransId="{0A02FB75-C377-4881-826C-1C30ABCB0AB1}"/>
    <dgm:cxn modelId="{09BFA0FB-4B62-4D72-BBC9-43E9E2526440}" type="presOf" srcId="{C230A625-00E4-4E2D-A13F-799413387194}" destId="{2F61C1BF-D0E3-46AE-BC50-E5B5F99E0CE8}" srcOrd="0" destOrd="0" presId="urn:microsoft.com/office/officeart/2008/layout/LinedList"/>
    <dgm:cxn modelId="{40BC902D-AF6B-4CA7-B684-725177E39C08}" type="presParOf" srcId="{830194A5-B544-431B-8573-AF3FC890A9C1}" destId="{BC767578-84B0-439C-8456-B96AD9F630C2}" srcOrd="0" destOrd="0" presId="urn:microsoft.com/office/officeart/2008/layout/LinedList"/>
    <dgm:cxn modelId="{559F03B8-5C73-4404-93B0-C41D73F7EF0E}" type="presParOf" srcId="{830194A5-B544-431B-8573-AF3FC890A9C1}" destId="{D230D222-6ECE-4C2D-9505-4AFD3D2D462C}" srcOrd="1" destOrd="0" presId="urn:microsoft.com/office/officeart/2008/layout/LinedList"/>
    <dgm:cxn modelId="{D2A4E20E-1103-428B-951C-C29D64EC3CF3}" type="presParOf" srcId="{D230D222-6ECE-4C2D-9505-4AFD3D2D462C}" destId="{2F61C1BF-D0E3-46AE-BC50-E5B5F99E0CE8}" srcOrd="0" destOrd="0" presId="urn:microsoft.com/office/officeart/2008/layout/LinedList"/>
    <dgm:cxn modelId="{FAD12662-1A09-43B2-A913-462B90660C17}" type="presParOf" srcId="{D230D222-6ECE-4C2D-9505-4AFD3D2D462C}" destId="{C5C4DCC5-BD95-47B3-A05D-334E848F7DB3}" srcOrd="1" destOrd="0" presId="urn:microsoft.com/office/officeart/2008/layout/LinedList"/>
    <dgm:cxn modelId="{83535DB4-3D50-40CB-BA34-E53A94F43FBC}" type="presParOf" srcId="{830194A5-B544-431B-8573-AF3FC890A9C1}" destId="{8A70D84D-BAFB-4111-A225-1A957C6E5E1D}" srcOrd="2" destOrd="0" presId="urn:microsoft.com/office/officeart/2008/layout/LinedList"/>
    <dgm:cxn modelId="{63777971-6B4C-48C5-ACA2-4441BC8B60FB}" type="presParOf" srcId="{830194A5-B544-431B-8573-AF3FC890A9C1}" destId="{C281D9B0-4862-4A29-8369-6BC818FC2103}" srcOrd="3" destOrd="0" presId="urn:microsoft.com/office/officeart/2008/layout/LinedList"/>
    <dgm:cxn modelId="{2B4226C0-4926-4A66-98B8-5938277D80D5}" type="presParOf" srcId="{C281D9B0-4862-4A29-8369-6BC818FC2103}" destId="{3D2CEE36-249B-4FD0-AB94-F8826FF16A98}" srcOrd="0" destOrd="0" presId="urn:microsoft.com/office/officeart/2008/layout/LinedList"/>
    <dgm:cxn modelId="{72043EE5-BB15-4D78-A421-18829060EC9D}" type="presParOf" srcId="{C281D9B0-4862-4A29-8369-6BC818FC2103}" destId="{A9CFE7D2-8FAB-446C-A3AE-98B74AFB7CCF}" srcOrd="1" destOrd="0" presId="urn:microsoft.com/office/officeart/2008/layout/LinedList"/>
    <dgm:cxn modelId="{09BDD535-D480-4815-A3B7-53265488037D}" type="presParOf" srcId="{830194A5-B544-431B-8573-AF3FC890A9C1}" destId="{353CCD8D-C63D-4693-B520-371DA370FB29}" srcOrd="4" destOrd="0" presId="urn:microsoft.com/office/officeart/2008/layout/LinedList"/>
    <dgm:cxn modelId="{82E0C0D9-4429-4593-9DA4-D9D7341AA3DC}" type="presParOf" srcId="{830194A5-B544-431B-8573-AF3FC890A9C1}" destId="{FD8B1629-9D7B-49AB-8709-58A5ACCC06E9}" srcOrd="5" destOrd="0" presId="urn:microsoft.com/office/officeart/2008/layout/LinedList"/>
    <dgm:cxn modelId="{BB61FCBE-8AFC-4FF0-A295-00054C1851E8}" type="presParOf" srcId="{FD8B1629-9D7B-49AB-8709-58A5ACCC06E9}" destId="{1A7C8932-6C79-4DD8-ACA6-204E3A4A76AC}" srcOrd="0" destOrd="0" presId="urn:microsoft.com/office/officeart/2008/layout/LinedList"/>
    <dgm:cxn modelId="{EFCC9543-4716-41F5-91D3-771BD1974CBD}" type="presParOf" srcId="{FD8B1629-9D7B-49AB-8709-58A5ACCC06E9}" destId="{1D6924E9-E151-4859-A979-1DD7849F5959}" srcOrd="1" destOrd="0" presId="urn:microsoft.com/office/officeart/2008/layout/LinedList"/>
    <dgm:cxn modelId="{83DEC554-9FA3-4215-9CFD-F9B9F5F7E00F}" type="presParOf" srcId="{830194A5-B544-431B-8573-AF3FC890A9C1}" destId="{1DF223CF-50C5-4FC4-BD0A-FD1AEE31AA11}" srcOrd="6" destOrd="0" presId="urn:microsoft.com/office/officeart/2008/layout/LinedList"/>
    <dgm:cxn modelId="{830B7612-07DD-45FD-8683-2B66769C25CF}" type="presParOf" srcId="{830194A5-B544-431B-8573-AF3FC890A9C1}" destId="{991FDCBF-1301-4DDB-B482-E24F44555C63}" srcOrd="7" destOrd="0" presId="urn:microsoft.com/office/officeart/2008/layout/LinedList"/>
    <dgm:cxn modelId="{FF43DB50-E3EC-40E1-B9F6-F035A11FA74B}" type="presParOf" srcId="{991FDCBF-1301-4DDB-B482-E24F44555C63}" destId="{AC28413B-02E7-49C0-B227-616A17FF97FD}" srcOrd="0" destOrd="0" presId="urn:microsoft.com/office/officeart/2008/layout/LinedList"/>
    <dgm:cxn modelId="{DBF8507C-A254-45CE-A2A4-961C8E213A1B}" type="presParOf" srcId="{991FDCBF-1301-4DDB-B482-E24F44555C63}" destId="{DF1BEF3F-1E03-4D1D-9C83-0BA526040136}" srcOrd="1" destOrd="0" presId="urn:microsoft.com/office/officeart/2008/layout/LinedList"/>
    <dgm:cxn modelId="{A0D0B4F6-5930-4381-8A07-B5DB5DF2C827}" type="presParOf" srcId="{830194A5-B544-431B-8573-AF3FC890A9C1}" destId="{6F3D3A53-18F3-4972-92F4-2353DE4542F9}" srcOrd="8" destOrd="0" presId="urn:microsoft.com/office/officeart/2008/layout/LinedList"/>
    <dgm:cxn modelId="{BC5EE9FB-E937-4DA6-BA76-7288F49F0822}" type="presParOf" srcId="{830194A5-B544-431B-8573-AF3FC890A9C1}" destId="{4AECCE06-7B9F-4D5E-8F6E-385D2153F5A0}" srcOrd="9" destOrd="0" presId="urn:microsoft.com/office/officeart/2008/layout/LinedList"/>
    <dgm:cxn modelId="{B71C8FFC-7D84-4755-8F25-3732175E7C17}" type="presParOf" srcId="{4AECCE06-7B9F-4D5E-8F6E-385D2153F5A0}" destId="{375363DA-9E00-42B2-9446-28F50F2DAEAC}" srcOrd="0" destOrd="0" presId="urn:microsoft.com/office/officeart/2008/layout/LinedList"/>
    <dgm:cxn modelId="{E930C43E-2B24-406C-9F94-C78532F992C6}" type="presParOf" srcId="{4AECCE06-7B9F-4D5E-8F6E-385D2153F5A0}" destId="{A45E2C2E-A9E5-4D7E-95DD-693D1CCDFD7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49DF4-1991-48FF-8A5B-0AA302A9A714}">
      <dsp:nvSpPr>
        <dsp:cNvPr id="0" name=""/>
        <dsp:cNvSpPr/>
      </dsp:nvSpPr>
      <dsp:spPr>
        <a:xfrm>
          <a:off x="0" y="0"/>
          <a:ext cx="5315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623E8-BF84-4AEC-8756-36C160482036}">
      <dsp:nvSpPr>
        <dsp:cNvPr id="0" name=""/>
        <dsp:cNvSpPr/>
      </dsp:nvSpPr>
      <dsp:spPr>
        <a:xfrm>
          <a:off x="0" y="0"/>
          <a:ext cx="5315188" cy="176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mic Sans MS" panose="030F0702030302020204" pitchFamily="66" charset="0"/>
            </a:rPr>
            <a:t>The northwind analysis is A data analysis project that uses the northwind dataset, A sample database that contains data about A fictitious company that sells specialty foods around the world. </a:t>
          </a:r>
        </a:p>
      </dsp:txBody>
      <dsp:txXfrm>
        <a:off x="0" y="0"/>
        <a:ext cx="5315188" cy="1767541"/>
      </dsp:txXfrm>
    </dsp:sp>
    <dsp:sp modelId="{63F5814A-CC19-4762-864B-80FED69FCC74}">
      <dsp:nvSpPr>
        <dsp:cNvPr id="0" name=""/>
        <dsp:cNvSpPr/>
      </dsp:nvSpPr>
      <dsp:spPr>
        <a:xfrm>
          <a:off x="0" y="1767541"/>
          <a:ext cx="5315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EA3F6-3CC7-453C-B07E-AE4A023D7DAF}">
      <dsp:nvSpPr>
        <dsp:cNvPr id="0" name=""/>
        <dsp:cNvSpPr/>
      </dsp:nvSpPr>
      <dsp:spPr>
        <a:xfrm>
          <a:off x="0" y="1767541"/>
          <a:ext cx="5315188" cy="176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latin typeface="Comic Sans MS" panose="030F0702030302020204" pitchFamily="66" charset="0"/>
            </a:rPr>
            <a:t>The northwind traders dataset offers comprehensive insights into various aspects of the business, focusing on customer analysis, order analysis, employee analysis, product analysis, supplier analysis, and shipper analysis</a:t>
          </a:r>
          <a:endParaRPr lang="en-US" sz="1800" kern="1200" dirty="0">
            <a:latin typeface="Comic Sans MS" panose="030F0702030302020204" pitchFamily="66" charset="0"/>
          </a:endParaRPr>
        </a:p>
      </dsp:txBody>
      <dsp:txXfrm>
        <a:off x="0" y="1767541"/>
        <a:ext cx="5315188" cy="176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28492-E6AB-4BD6-8588-85442290613E}">
      <dsp:nvSpPr>
        <dsp:cNvPr id="0" name=""/>
        <dsp:cNvSpPr/>
      </dsp:nvSpPr>
      <dsp:spPr>
        <a:xfrm>
          <a:off x="0" y="1726"/>
          <a:ext cx="5315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6B810-EEAC-4A2F-971B-41994DDADA2B}">
      <dsp:nvSpPr>
        <dsp:cNvPr id="0" name=""/>
        <dsp:cNvSpPr/>
      </dsp:nvSpPr>
      <dsp:spPr>
        <a:xfrm>
          <a:off x="0" y="172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What are the most profitable products and regions for Northwind, and how can they increase their sales and margins?</a:t>
          </a:r>
        </a:p>
      </dsp:txBody>
      <dsp:txXfrm>
        <a:off x="0" y="1726"/>
        <a:ext cx="5315188" cy="1177210"/>
      </dsp:txXfrm>
    </dsp:sp>
    <dsp:sp modelId="{F16679B4-F3FA-4BC3-8DE3-2280DF679F12}">
      <dsp:nvSpPr>
        <dsp:cNvPr id="0" name=""/>
        <dsp:cNvSpPr/>
      </dsp:nvSpPr>
      <dsp:spPr>
        <a:xfrm>
          <a:off x="0" y="1178936"/>
          <a:ext cx="5315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624F1-0328-4545-A6C3-3BED1C1C17B7}">
      <dsp:nvSpPr>
        <dsp:cNvPr id="0" name=""/>
        <dsp:cNvSpPr/>
      </dsp:nvSpPr>
      <dsp:spPr>
        <a:xfrm>
          <a:off x="0" y="117893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How do the customers of Northwind differ in their preferences, behavior, and loyalty, and how can they segment and target them effectively?</a:t>
          </a:r>
        </a:p>
      </dsp:txBody>
      <dsp:txXfrm>
        <a:off x="0" y="1178936"/>
        <a:ext cx="5315188" cy="1177210"/>
      </dsp:txXfrm>
    </dsp:sp>
    <dsp:sp modelId="{D0988E39-8DDB-4927-887C-8610A3199A3D}">
      <dsp:nvSpPr>
        <dsp:cNvPr id="0" name=""/>
        <dsp:cNvSpPr/>
      </dsp:nvSpPr>
      <dsp:spPr>
        <a:xfrm>
          <a:off x="0" y="2356146"/>
          <a:ext cx="5315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AA73E-C5AD-4F43-86DB-E1F82E785AE3}">
      <dsp:nvSpPr>
        <dsp:cNvPr id="0" name=""/>
        <dsp:cNvSpPr/>
      </dsp:nvSpPr>
      <dsp:spPr>
        <a:xfrm>
          <a:off x="0" y="235614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How can Northwind optimize their order cycle, inventory management, and delivery quality, and how can they forecast their demand and supply?</a:t>
          </a:r>
        </a:p>
      </dsp:txBody>
      <dsp:txXfrm>
        <a:off x="0" y="2356146"/>
        <a:ext cx="5315188" cy="1177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67578-84B0-439C-8456-B96AD9F630C2}">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1C1BF-D0E3-46AE-BC50-E5B5F99E0CE8}">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This dashboard focuses on employee demographics ,their work tenure and also their ratings</a:t>
          </a:r>
        </a:p>
      </dsp:txBody>
      <dsp:txXfrm>
        <a:off x="0" y="675"/>
        <a:ext cx="6291714" cy="1105876"/>
      </dsp:txXfrm>
    </dsp:sp>
    <dsp:sp modelId="{8A70D84D-BAFB-4111-A225-1A957C6E5E1D}">
      <dsp:nvSpPr>
        <dsp:cNvPr id="0" name=""/>
        <dsp:cNvSpPr/>
      </dsp:nvSpPr>
      <dsp:spPr>
        <a:xfrm>
          <a:off x="0" y="110655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CEE36-249B-4FD0-AB94-F8826FF16A98}">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1</a:t>
          </a:r>
          <a:r>
            <a:rPr lang="en-US" sz="2000" kern="1200" baseline="30000"/>
            <a:t>st</a:t>
          </a:r>
          <a:r>
            <a:rPr lang="en-US" sz="2000" kern="1200"/>
            <a:t>  Stacked bar chart describe the employee demographics  which includes country and title wise employee distribution</a:t>
          </a:r>
        </a:p>
      </dsp:txBody>
      <dsp:txXfrm>
        <a:off x="0" y="1106552"/>
        <a:ext cx="6291714" cy="1105876"/>
      </dsp:txXfrm>
    </dsp:sp>
    <dsp:sp modelId="{353CCD8D-C63D-4693-B520-371DA370FB29}">
      <dsp:nvSpPr>
        <dsp:cNvPr id="0" name=""/>
        <dsp:cNvSpPr/>
      </dsp:nvSpPr>
      <dsp:spPr>
        <a:xfrm>
          <a:off x="0" y="221242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C8932-6C79-4DD8-ACA6-204E3A4A76AC}">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Second bar chart describes the employee productivity  by employeeid and title which basically is their productivity count</a:t>
          </a:r>
        </a:p>
      </dsp:txBody>
      <dsp:txXfrm>
        <a:off x="0" y="2212429"/>
        <a:ext cx="6291714" cy="1105876"/>
      </dsp:txXfrm>
    </dsp:sp>
    <dsp:sp modelId="{1DF223CF-50C5-4FC4-BD0A-FD1AEE31AA11}">
      <dsp:nvSpPr>
        <dsp:cNvPr id="0" name=""/>
        <dsp:cNvSpPr/>
      </dsp:nvSpPr>
      <dsp:spPr>
        <a:xfrm>
          <a:off x="0" y="331830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8413B-02E7-49C0-B227-616A17FF97FD}">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Third  chart which is a histogram describes the employee tenure which shows their loyalty towards their  company</a:t>
          </a:r>
        </a:p>
      </dsp:txBody>
      <dsp:txXfrm>
        <a:off x="0" y="3318305"/>
        <a:ext cx="6291714" cy="1105876"/>
      </dsp:txXfrm>
    </dsp:sp>
    <dsp:sp modelId="{6F3D3A53-18F3-4972-92F4-2353DE4542F9}">
      <dsp:nvSpPr>
        <dsp:cNvPr id="0" name=""/>
        <dsp:cNvSpPr/>
      </dsp:nvSpPr>
      <dsp:spPr>
        <a:xfrm>
          <a:off x="0" y="442418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363DA-9E00-42B2-9446-28F50F2DAEAC}">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Fourth chart which is a spider web tells about the employee rating given by different customers which is a key performance indicator in employee section.</a:t>
          </a:r>
        </a:p>
      </dsp:txBody>
      <dsp:txXfrm>
        <a:off x="0" y="4424182"/>
        <a:ext cx="6291714" cy="11058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B2C7C-48EF-40F5-BAA6-EBFE56978CC6}"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B0971-AF3E-4AB3-B2EC-A676DDD27EFE}" type="slidenum">
              <a:rPr lang="en-IN" smtClean="0"/>
              <a:t>‹#›</a:t>
            </a:fld>
            <a:endParaRPr lang="en-IN"/>
          </a:p>
        </p:txBody>
      </p:sp>
    </p:spTree>
    <p:extLst>
      <p:ext uri="{BB962C8B-B14F-4D97-AF65-F5344CB8AC3E}">
        <p14:creationId xmlns:p14="http://schemas.microsoft.com/office/powerpoint/2010/main" val="108634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2</a:t>
            </a:fld>
            <a:endParaRPr lang="en-IN"/>
          </a:p>
        </p:txBody>
      </p:sp>
    </p:spTree>
    <p:extLst>
      <p:ext uri="{BB962C8B-B14F-4D97-AF65-F5344CB8AC3E}">
        <p14:creationId xmlns:p14="http://schemas.microsoft.com/office/powerpoint/2010/main" val="397821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13</a:t>
            </a:fld>
            <a:endParaRPr lang="en-IN"/>
          </a:p>
        </p:txBody>
      </p:sp>
    </p:spTree>
    <p:extLst>
      <p:ext uri="{BB962C8B-B14F-4D97-AF65-F5344CB8AC3E}">
        <p14:creationId xmlns:p14="http://schemas.microsoft.com/office/powerpoint/2010/main" val="358387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63043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09063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73681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93682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2722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03114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C999A-076A-48C3-8E38-D9C56F5D2AC7}"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76721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C999A-076A-48C3-8E38-D9C56F5D2AC7}"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329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C999A-076A-48C3-8E38-D9C56F5D2AC7}"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62853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40259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28683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C999A-076A-48C3-8E38-D9C56F5D2AC7}" type="datetimeFigureOut">
              <a:rPr lang="en-IN" smtClean="0"/>
              <a:t>10-08-2023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2F48-49A1-46F7-94F1-945B2743048C}" type="slidenum">
              <a:rPr lang="en-IN" smtClean="0"/>
              <a:t>‹#›</a:t>
            </a:fld>
            <a:endParaRPr lang="en-IN"/>
          </a:p>
        </p:txBody>
      </p:sp>
    </p:spTree>
    <p:extLst>
      <p:ext uri="{BB962C8B-B14F-4D97-AF65-F5344CB8AC3E}">
        <p14:creationId xmlns:p14="http://schemas.microsoft.com/office/powerpoint/2010/main" val="837035847"/>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7DB19-894B-4891-9D39-E5FA669C1C87}"/>
              </a:ext>
            </a:extLst>
          </p:cNvPr>
          <p:cNvSpPr txBox="1"/>
          <p:nvPr/>
        </p:nvSpPr>
        <p:spPr>
          <a:xfrm>
            <a:off x="4162567" y="818984"/>
            <a:ext cx="6714699" cy="317868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0" i="0" kern="1200" cap="all" dirty="0">
                <a:ln w="3175" cmpd="sng">
                  <a:noFill/>
                </a:ln>
                <a:solidFill>
                  <a:srgbClr val="FFFFFF"/>
                </a:solidFill>
                <a:latin typeface="+mj-lt"/>
                <a:ea typeface="+mj-ea"/>
                <a:cs typeface="+mj-cs"/>
              </a:rPr>
              <a:t>CAPSTONE PROJECT – NORTHWIND TRADERS</a:t>
            </a:r>
          </a:p>
        </p:txBody>
      </p:sp>
      <p:cxnSp>
        <p:nvCxnSpPr>
          <p:cNvPr id="3" name="Straight Connector 2">
            <a:extLst>
              <a:ext uri="{FF2B5EF4-FFF2-40B4-BE49-F238E27FC236}">
                <a16:creationId xmlns:a16="http://schemas.microsoft.com/office/drawing/2014/main" id="{34C60284-45E7-418C-903C-7F5B85B6708C}"/>
              </a:ext>
            </a:extLst>
          </p:cNvPr>
          <p:cNvCxnSpPr>
            <a:cxnSpLocks/>
          </p:cNvCxnSpPr>
          <p:nvPr/>
        </p:nvCxnSpPr>
        <p:spPr>
          <a:xfrm flipV="1">
            <a:off x="3067665" y="4807974"/>
            <a:ext cx="8790038"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15C2AE-8DD6-4F39-9D8D-6D5402E0CAAC}"/>
              </a:ext>
            </a:extLst>
          </p:cNvPr>
          <p:cNvSpPr txBox="1"/>
          <p:nvPr/>
        </p:nvSpPr>
        <p:spPr>
          <a:xfrm>
            <a:off x="7831394" y="5560142"/>
            <a:ext cx="2802193" cy="584775"/>
          </a:xfrm>
          <a:prstGeom prst="rect">
            <a:avLst/>
          </a:prstGeom>
          <a:noFill/>
        </p:spPr>
        <p:txBody>
          <a:bodyPr wrap="square" rtlCol="0">
            <a:spAutoFit/>
          </a:bodyPr>
          <a:lstStyle/>
          <a:p>
            <a:r>
              <a:rPr lang="en-US" sz="1600" dirty="0">
                <a:latin typeface="Comic Sans MS" panose="030F0702030302020204" pitchFamily="66" charset="0"/>
              </a:rPr>
              <a:t>By </a:t>
            </a:r>
          </a:p>
          <a:p>
            <a:pPr algn="ctr"/>
            <a:r>
              <a:rPr lang="en-US" sz="1600" dirty="0">
                <a:latin typeface="Comic Sans MS" panose="030F0702030302020204" pitchFamily="66" charset="0"/>
              </a:rPr>
              <a:t> Ansuman Bhattacharjee</a:t>
            </a:r>
            <a:endParaRPr lang="en-IN" sz="1600" dirty="0">
              <a:latin typeface="Comic Sans MS" panose="030F0702030302020204" pitchFamily="66" charset="0"/>
            </a:endParaRPr>
          </a:p>
        </p:txBody>
      </p:sp>
    </p:spTree>
    <p:extLst>
      <p:ext uri="{BB962C8B-B14F-4D97-AF65-F5344CB8AC3E}">
        <p14:creationId xmlns:p14="http://schemas.microsoft.com/office/powerpoint/2010/main" val="422707783"/>
      </p:ext>
    </p:extLst>
  </p:cSld>
  <p:clrMapOvr>
    <a:masterClrMapping/>
  </p:clrMapOvr>
  <mc:AlternateContent xmlns:mc="http://schemas.openxmlformats.org/markup-compatibility/2006" xmlns:p14="http://schemas.microsoft.com/office/powerpoint/2010/main">
    <mc:Choice Requires="p14">
      <p:transition spd="slow" p14:dur="2000" advTm="11616"/>
    </mc:Choice>
    <mc:Fallback xmlns="">
      <p:transition spd="slow" advTm="116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26B29FC7-BA1A-22EC-1B81-123B447DC20B}"/>
              </a:ext>
            </a:extLst>
          </p:cNvPr>
          <p:cNvSpPr txBox="1"/>
          <p:nvPr/>
        </p:nvSpPr>
        <p:spPr>
          <a:xfrm>
            <a:off x="4447308" y="243192"/>
            <a:ext cx="6906491" cy="5933772"/>
          </a:xfrm>
          <a:prstGeom prst="rect">
            <a:avLst/>
          </a:prstGeom>
        </p:spPr>
        <p:txBody>
          <a:bodyPr vert="horz" lIns="91440" tIns="45720" rIns="91440" bIns="45720" rtlCol="0" anchor="ctr">
            <a:normAutofit/>
          </a:bodyPr>
          <a:lstStyle/>
          <a:p>
            <a:pPr lvl="1" indent="-228600" defTabSz="914400">
              <a:lnSpc>
                <a:spcPct val="90000"/>
              </a:lnSpc>
              <a:spcAft>
                <a:spcPts val="600"/>
              </a:spcAft>
              <a:buFont typeface="Arial" panose="020B0604020202020204" pitchFamily="34" charset="0"/>
              <a:buChar char="•"/>
            </a:pPr>
            <a:r>
              <a:rPr lang="en-US" sz="1500" dirty="0"/>
              <a:t>This dashboard primarily focuses on customer demographics and  their behavioral Analysis.</a:t>
            </a:r>
          </a:p>
          <a:p>
            <a:pPr indent="-228600" defTabSz="914400">
              <a:lnSpc>
                <a:spcPct val="90000"/>
              </a:lnSpc>
              <a:spcAft>
                <a:spcPts val="600"/>
              </a:spcAft>
              <a:buFont typeface="Arial" panose="020B0604020202020204" pitchFamily="34" charset="0"/>
              <a:buChar char="•"/>
            </a:pPr>
            <a:endParaRPr lang="en-US" sz="1500" dirty="0"/>
          </a:p>
          <a:p>
            <a:pPr marL="285750" indent="-228600" defTabSz="914400">
              <a:lnSpc>
                <a:spcPct val="90000"/>
              </a:lnSpc>
              <a:spcAft>
                <a:spcPts val="600"/>
              </a:spcAft>
              <a:buFont typeface="Arial" panose="020B0604020202020204" pitchFamily="34" charset="0"/>
              <a:buChar char="•"/>
            </a:pPr>
            <a:r>
              <a:rPr lang="en-US" sz="1500" dirty="0"/>
              <a:t>First bar chart focuses on the customer segmentation by cities which gives us an insight to the different cities around the world which helps us to focus more on expansion of business over the world</a:t>
            </a:r>
          </a:p>
          <a:p>
            <a:pPr marL="285750" indent="-228600" defTabSz="914400">
              <a:lnSpc>
                <a:spcPct val="90000"/>
              </a:lnSpc>
              <a:spcAft>
                <a:spcPts val="600"/>
              </a:spcAft>
              <a:buFont typeface="Arial" panose="020B0604020202020204" pitchFamily="34" charset="0"/>
              <a:buChar char="•"/>
            </a:pPr>
            <a:r>
              <a:rPr lang="en-US" sz="1500" dirty="0"/>
              <a:t>Second chart  focuses on the  behavioral analysis which </a:t>
            </a:r>
            <a:r>
              <a:rPr lang="en-US" sz="1500" b="0" i="0" dirty="0">
                <a:effectLst/>
              </a:rPr>
              <a:t>is the process of examining and interpreting the actions, interactions, and patterns exhibited by customers when they interact with a product, service, website, app, or any other touchpoint associated with a business. Here we can see the Top 10 customers with highest number of order counts which clearly indicates the customers with a higher retention rate </a:t>
            </a:r>
            <a:r>
              <a:rPr lang="en-US" sz="1500" dirty="0"/>
              <a:t>that indicates customer are happy with our products.</a:t>
            </a:r>
          </a:p>
          <a:p>
            <a:pPr marL="285750" indent="-228600" defTabSz="914400">
              <a:lnSpc>
                <a:spcPct val="90000"/>
              </a:lnSpc>
              <a:spcAft>
                <a:spcPts val="600"/>
              </a:spcAft>
              <a:buFont typeface="Arial" panose="020B0604020202020204" pitchFamily="34" charset="0"/>
              <a:buChar char="•"/>
            </a:pPr>
            <a:endParaRPr lang="en-US" sz="1500" b="0" i="0" dirty="0">
              <a:effectLst/>
            </a:endParaRPr>
          </a:p>
          <a:p>
            <a:pPr marL="285750" indent="-228600" defTabSz="914400">
              <a:lnSpc>
                <a:spcPct val="90000"/>
              </a:lnSpc>
              <a:spcAft>
                <a:spcPts val="600"/>
              </a:spcAft>
              <a:buFont typeface="Arial" panose="020B0604020202020204" pitchFamily="34" charset="0"/>
              <a:buChar char="•"/>
            </a:pPr>
            <a:r>
              <a:rPr lang="en-US" sz="1500" dirty="0"/>
              <a:t>Similar to first  chart 3</a:t>
            </a:r>
            <a:r>
              <a:rPr lang="en-US" sz="1500" baseline="30000" dirty="0"/>
              <a:t>rd</a:t>
            </a:r>
            <a:r>
              <a:rPr lang="en-US" sz="1500" dirty="0"/>
              <a:t> chart which is a pie chart which  focuses on the customer demographics this time with top 5 countries which helps the business to focus more the countries and explore new opportunities in the countries in a view to expanding the business to more new cities.</a:t>
            </a:r>
          </a:p>
          <a:p>
            <a:pPr marL="285750" indent="-228600" defTabSz="914400">
              <a:lnSpc>
                <a:spcPct val="90000"/>
              </a:lnSpc>
              <a:spcAft>
                <a:spcPts val="600"/>
              </a:spcAft>
              <a:buFont typeface="Arial" panose="020B0604020202020204" pitchFamily="34" charset="0"/>
              <a:buChar char="•"/>
            </a:pPr>
            <a:r>
              <a:rPr lang="en-US" sz="1500" dirty="0"/>
              <a:t>4</a:t>
            </a:r>
            <a:r>
              <a:rPr lang="en-US" sz="1500" baseline="30000" dirty="0"/>
              <a:t>th</a:t>
            </a:r>
            <a:r>
              <a:rPr lang="en-US" sz="1500" dirty="0"/>
              <a:t> chart is a pie chart  which gives the distribution of customer by their Contact Title i.e., job role of different customers. </a:t>
            </a:r>
          </a:p>
          <a:p>
            <a:pPr marL="285750" indent="-228600" defTabSz="914400">
              <a:lnSpc>
                <a:spcPct val="90000"/>
              </a:lnSpc>
              <a:spcAft>
                <a:spcPts val="600"/>
              </a:spcAft>
              <a:buFont typeface="Arial" panose="020B0604020202020204" pitchFamily="34" charset="0"/>
              <a:buChar char="•"/>
            </a:pPr>
            <a:r>
              <a:rPr lang="en-US" sz="1500" dirty="0"/>
              <a:t>5</a:t>
            </a:r>
            <a:r>
              <a:rPr lang="en-US" sz="1500" baseline="30000" dirty="0"/>
              <a:t>th</a:t>
            </a:r>
            <a:r>
              <a:rPr lang="en-US" sz="1500" dirty="0"/>
              <a:t> chart is a Area Chart which focuses on customer acquisition over time(i.e. </a:t>
            </a:r>
            <a:r>
              <a:rPr lang="en-US" sz="1500" dirty="0" err="1"/>
              <a:t>month,year,quarter</a:t>
            </a:r>
            <a:r>
              <a:rPr lang="en-US" sz="1500" dirty="0"/>
              <a:t>) which </a:t>
            </a:r>
            <a:r>
              <a:rPr lang="en-US" sz="1500" b="0" i="0" dirty="0">
                <a:effectLst/>
              </a:rPr>
              <a:t>refers to the process of attracting and converting individuals into new customers for a business's products or services.</a:t>
            </a:r>
            <a:endParaRPr lang="en-US" sz="1500" dirty="0"/>
          </a:p>
          <a:p>
            <a:pPr marL="285750" indent="-228600" defTabSz="914400">
              <a:lnSpc>
                <a:spcPct val="90000"/>
              </a:lnSpc>
              <a:spcAft>
                <a:spcPts val="600"/>
              </a:spcAft>
              <a:buFont typeface="Arial" panose="020B0604020202020204" pitchFamily="34" charset="0"/>
              <a:buChar char="•"/>
            </a:pPr>
            <a:endParaRPr lang="en-US" sz="1500" b="0" i="0" dirty="0">
              <a:effectLst/>
            </a:endParaRPr>
          </a:p>
          <a:p>
            <a:pPr marL="285750" indent="-228600" defTabSz="914400">
              <a:lnSpc>
                <a:spcPct val="90000"/>
              </a:lnSpc>
              <a:spcAft>
                <a:spcPts val="600"/>
              </a:spcAft>
              <a:buFont typeface="Arial" panose="020B0604020202020204" pitchFamily="34" charset="0"/>
              <a:buChar char="•"/>
            </a:pPr>
            <a:endParaRPr lang="en-US" sz="1500" dirty="0"/>
          </a:p>
          <a:p>
            <a:pPr marL="285750" indent="-228600" defTabSz="9144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245092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F1655407-20FE-3DE8-0201-98D574E1047C}"/>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75407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
            <a:extLst>
              <a:ext uri="{FF2B5EF4-FFF2-40B4-BE49-F238E27FC236}">
                <a16:creationId xmlns:a16="http://schemas.microsoft.com/office/drawing/2014/main" id="{317EDACC-5107-DBF9-B40B-34E7561B7B9F}"/>
              </a:ext>
            </a:extLst>
          </p:cNvPr>
          <p:cNvSpPr txBox="1"/>
          <p:nvPr/>
        </p:nvSpPr>
        <p:spPr>
          <a:xfrm>
            <a:off x="838200" y="875489"/>
            <a:ext cx="10515600" cy="5301474"/>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dirty="0"/>
              <a:t>This Dashboard </a:t>
            </a:r>
            <a:r>
              <a:rPr lang="en-US" dirty="0" err="1"/>
              <a:t>Primarliy</a:t>
            </a:r>
            <a:r>
              <a:rPr lang="en-US" dirty="0"/>
              <a:t> focuses on orders made by customers , revenue generated by the orders ,order volume change ,Order </a:t>
            </a:r>
            <a:r>
              <a:rPr lang="en-US" dirty="0" err="1"/>
              <a:t>placed,different</a:t>
            </a:r>
            <a:r>
              <a:rPr lang="en-US" dirty="0"/>
              <a:t> types of products placed.</a:t>
            </a:r>
          </a:p>
          <a:p>
            <a:pPr marL="285750" indent="-228600" defTabSz="914400">
              <a:lnSpc>
                <a:spcPct val="90000"/>
              </a:lnSpc>
              <a:spcAft>
                <a:spcPts val="600"/>
              </a:spcAft>
              <a:buFont typeface="Arial" panose="020B0604020202020204" pitchFamily="34" charset="0"/>
              <a:buChar char="•"/>
            </a:pPr>
            <a:endParaRPr lang="en-US" dirty="0"/>
          </a:p>
          <a:p>
            <a:pPr marL="285750" indent="-228600" defTabSz="914400">
              <a:lnSpc>
                <a:spcPct val="90000"/>
              </a:lnSpc>
              <a:spcAft>
                <a:spcPts val="600"/>
              </a:spcAft>
              <a:buFont typeface="Arial" panose="020B0604020202020204" pitchFamily="34" charset="0"/>
              <a:buChar char="•"/>
            </a:pPr>
            <a:r>
              <a:rPr lang="en-US" dirty="0"/>
              <a:t>1</a:t>
            </a:r>
            <a:r>
              <a:rPr lang="en-US" baseline="30000" dirty="0"/>
              <a:t>st</a:t>
            </a:r>
            <a:r>
              <a:rPr lang="en-US" dirty="0"/>
              <a:t> chart  gives us a insight to the order values i.e. sales revenue generated by the </a:t>
            </a:r>
            <a:r>
              <a:rPr lang="en-US" dirty="0" err="1"/>
              <a:t>orders.Here</a:t>
            </a:r>
            <a:r>
              <a:rPr lang="en-US" dirty="0"/>
              <a:t> we can see that this pie chart gives the top 5 orders with highest revenue which is a </a:t>
            </a:r>
            <a:r>
              <a:rPr lang="en-US" dirty="0" err="1"/>
              <a:t>kpi</a:t>
            </a:r>
            <a:r>
              <a:rPr lang="en-US" dirty="0"/>
              <a:t> for this business.</a:t>
            </a:r>
          </a:p>
          <a:p>
            <a:pPr marL="285750" indent="-228600" defTabSz="914400">
              <a:lnSpc>
                <a:spcPct val="90000"/>
              </a:lnSpc>
              <a:spcAft>
                <a:spcPts val="600"/>
              </a:spcAft>
              <a:buFont typeface="Arial" panose="020B0604020202020204" pitchFamily="34" charset="0"/>
              <a:buChar char="•"/>
            </a:pPr>
            <a:endParaRPr lang="en-US" dirty="0"/>
          </a:p>
          <a:p>
            <a:pPr marL="285750" indent="-228600" defTabSz="914400">
              <a:lnSpc>
                <a:spcPct val="90000"/>
              </a:lnSpc>
              <a:spcAft>
                <a:spcPts val="600"/>
              </a:spcAft>
              <a:buFont typeface="Arial" panose="020B0604020202020204" pitchFamily="34" charset="0"/>
              <a:buChar char="•"/>
            </a:pPr>
            <a:r>
              <a:rPr lang="en-US" dirty="0"/>
              <a:t>2</a:t>
            </a:r>
            <a:r>
              <a:rPr lang="en-US" baseline="30000" dirty="0"/>
              <a:t>nd</a:t>
            </a:r>
            <a:r>
              <a:rPr lang="en-US" dirty="0"/>
              <a:t>  pie chart  gives us a insight of top 5 product placed  with highest orders which signifies the demand of products amongst the customers .</a:t>
            </a:r>
          </a:p>
          <a:p>
            <a:pPr marL="285750" indent="-228600" defTabSz="914400">
              <a:lnSpc>
                <a:spcPct val="90000"/>
              </a:lnSpc>
              <a:spcAft>
                <a:spcPts val="600"/>
              </a:spcAft>
              <a:buFont typeface="Arial" panose="020B0604020202020204" pitchFamily="34" charset="0"/>
              <a:buChar char="•"/>
            </a:pPr>
            <a:endParaRPr lang="en-US" dirty="0"/>
          </a:p>
          <a:p>
            <a:pPr marL="285750" indent="-228600" defTabSz="914400">
              <a:lnSpc>
                <a:spcPct val="90000"/>
              </a:lnSpc>
              <a:spcAft>
                <a:spcPts val="600"/>
              </a:spcAft>
              <a:buFont typeface="Arial" panose="020B0604020202020204" pitchFamily="34" charset="0"/>
              <a:buChar char="•"/>
            </a:pPr>
            <a:r>
              <a:rPr lang="en-US" dirty="0"/>
              <a:t>3</a:t>
            </a:r>
            <a:r>
              <a:rPr lang="en-US" baseline="30000" dirty="0"/>
              <a:t>rd</a:t>
            </a:r>
            <a:r>
              <a:rPr lang="en-US" dirty="0"/>
              <a:t>  bar chart gives us a insight of Order placed by different employees over their period of service</a:t>
            </a:r>
          </a:p>
          <a:p>
            <a:pPr marL="285750" indent="-228600" defTabSz="914400">
              <a:lnSpc>
                <a:spcPct val="90000"/>
              </a:lnSpc>
              <a:spcAft>
                <a:spcPts val="600"/>
              </a:spcAft>
              <a:buFont typeface="Arial" panose="020B0604020202020204" pitchFamily="34" charset="0"/>
              <a:buChar char="•"/>
            </a:pPr>
            <a:endParaRPr lang="en-US" dirty="0"/>
          </a:p>
          <a:p>
            <a:pPr marL="285750" indent="-228600" defTabSz="914400">
              <a:lnSpc>
                <a:spcPct val="90000"/>
              </a:lnSpc>
              <a:spcAft>
                <a:spcPts val="600"/>
              </a:spcAft>
              <a:buFont typeface="Arial" panose="020B0604020202020204" pitchFamily="34" charset="0"/>
              <a:buChar char="•"/>
            </a:pPr>
            <a:r>
              <a:rPr lang="en-US" dirty="0"/>
              <a:t>4</a:t>
            </a:r>
            <a:r>
              <a:rPr lang="en-US" baseline="30000" dirty="0"/>
              <a:t>th</a:t>
            </a:r>
            <a:r>
              <a:rPr lang="en-US" dirty="0"/>
              <a:t> Line chart gives us a insight of order volume change that is orders placed in each </a:t>
            </a:r>
            <a:r>
              <a:rPr lang="en-US" dirty="0" err="1"/>
              <a:t>year.Here</a:t>
            </a:r>
            <a:r>
              <a:rPr lang="en-US" dirty="0"/>
              <a:t> we can see that in each year order count are rising which is a good sign for the business.</a:t>
            </a:r>
          </a:p>
          <a:p>
            <a:pPr marL="285750" indent="-228600" defTabSz="9144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80910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9E80C-F4A0-19FB-DCB7-640C299EFE23}"/>
              </a:ext>
            </a:extLst>
          </p:cNvPr>
          <p:cNvPicPr>
            <a:picLocks noChangeAspect="1"/>
          </p:cNvPicPr>
          <p:nvPr/>
        </p:nvPicPr>
        <p:blipFill>
          <a:blip r:embed="rId3"/>
          <a:stretch>
            <a:fillRect/>
          </a:stretch>
        </p:blipFill>
        <p:spPr>
          <a:xfrm>
            <a:off x="295072" y="0"/>
            <a:ext cx="11948809" cy="6858000"/>
          </a:xfrm>
          <a:prstGeom prst="rect">
            <a:avLst/>
          </a:prstGeom>
        </p:spPr>
      </p:pic>
    </p:spTree>
    <p:extLst>
      <p:ext uri="{BB962C8B-B14F-4D97-AF65-F5344CB8AC3E}">
        <p14:creationId xmlns:p14="http://schemas.microsoft.com/office/powerpoint/2010/main" val="23121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6" name="TextBox 3">
            <a:extLst>
              <a:ext uri="{FF2B5EF4-FFF2-40B4-BE49-F238E27FC236}">
                <a16:creationId xmlns:a16="http://schemas.microsoft.com/office/drawing/2014/main" id="{072E2F04-E061-7614-4A0A-BC1B6856F973}"/>
              </a:ext>
            </a:extLst>
          </p:cNvPr>
          <p:cNvGraphicFramePr/>
          <p:nvPr>
            <p:extLst>
              <p:ext uri="{D42A27DB-BD31-4B8C-83A1-F6EECF244321}">
                <p14:modId xmlns:p14="http://schemas.microsoft.com/office/powerpoint/2010/main" val="174896505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09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59526-DD3A-850D-A301-8411B7BA2C73}"/>
              </a:ext>
            </a:extLst>
          </p:cNvPr>
          <p:cNvPicPr>
            <a:picLocks noChangeAspect="1"/>
          </p:cNvPicPr>
          <p:nvPr/>
        </p:nvPicPr>
        <p:blipFill>
          <a:blip r:embed="rId2"/>
          <a:stretch>
            <a:fillRect/>
          </a:stretch>
        </p:blipFill>
        <p:spPr>
          <a:xfrm>
            <a:off x="573932" y="204280"/>
            <a:ext cx="11245174" cy="6245157"/>
          </a:xfrm>
          <a:prstGeom prst="rect">
            <a:avLst/>
          </a:prstGeom>
        </p:spPr>
      </p:pic>
    </p:spTree>
    <p:extLst>
      <p:ext uri="{BB962C8B-B14F-4D97-AF65-F5344CB8AC3E}">
        <p14:creationId xmlns:p14="http://schemas.microsoft.com/office/powerpoint/2010/main" val="406989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2">
            <a:extLst>
              <a:ext uri="{FF2B5EF4-FFF2-40B4-BE49-F238E27FC236}">
                <a16:creationId xmlns:a16="http://schemas.microsoft.com/office/drawing/2014/main" id="{107E8D2B-C026-D331-1507-94FB974BB1CF}"/>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a:t>This dashboard comprises of Product analysis of different products sold across different categories</a:t>
            </a:r>
          </a:p>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r>
              <a:rPr lang="en-US"/>
              <a:t>1</a:t>
            </a:r>
            <a:r>
              <a:rPr lang="en-US" baseline="30000"/>
              <a:t>st</a:t>
            </a:r>
            <a:r>
              <a:rPr lang="en-US"/>
              <a:t> chart gives insight distribution of products sold by each supplier in a hierarchical manner</a:t>
            </a:r>
          </a:p>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r>
              <a:rPr lang="en-US"/>
              <a:t>2</a:t>
            </a:r>
            <a:r>
              <a:rPr lang="en-US" baseline="30000"/>
              <a:t>nd</a:t>
            </a:r>
            <a:r>
              <a:rPr lang="en-US"/>
              <a:t> chart  gives  a insight of category wise product sold across different categories</a:t>
            </a:r>
          </a:p>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r>
              <a:rPr lang="en-US"/>
              <a:t>3</a:t>
            </a:r>
            <a:r>
              <a:rPr lang="en-US" baseline="30000"/>
              <a:t>rd</a:t>
            </a:r>
            <a:r>
              <a:rPr lang="en-US"/>
              <a:t> chart gives a insight of  total unit price category wise</a:t>
            </a:r>
          </a:p>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r>
              <a:rPr lang="en-US"/>
              <a:t>4</a:t>
            </a:r>
            <a:r>
              <a:rPr lang="en-US" baseline="30000"/>
              <a:t>th</a:t>
            </a:r>
            <a:r>
              <a:rPr lang="en-US"/>
              <a:t> and 5</a:t>
            </a:r>
            <a:r>
              <a:rPr lang="en-US" baseline="30000"/>
              <a:t>th</a:t>
            </a:r>
            <a:r>
              <a:rPr lang="en-US"/>
              <a:t> chart gives a insight of  sales volume that is order quantity over the years and  product wise reorder level.</a:t>
            </a:r>
          </a:p>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510520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1C6C-E787-4000-BF70-F6F324AFA8A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a:solidFill>
                  <a:schemeClr val="tx1"/>
                </a:solidFill>
                <a:latin typeface="+mj-lt"/>
                <a:ea typeface="+mj-ea"/>
                <a:cs typeface="+mj-cs"/>
              </a:rPr>
              <a:t>EDA Report</a:t>
            </a:r>
          </a:p>
        </p:txBody>
      </p:sp>
      <p:pic>
        <p:nvPicPr>
          <p:cNvPr id="6" name="Graphic 5" descr="Document">
            <a:extLst>
              <a:ext uri="{FF2B5EF4-FFF2-40B4-BE49-F238E27FC236}">
                <a16:creationId xmlns:a16="http://schemas.microsoft.com/office/drawing/2014/main" id="{E7B4344E-4309-34A7-73F5-F9E0002B5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250" y="557189"/>
            <a:ext cx="5576808" cy="5576808"/>
          </a:xfrm>
          <a:prstGeom prst="rect">
            <a:avLst/>
          </a:prstGeom>
        </p:spPr>
      </p:pic>
    </p:spTree>
    <p:extLst>
      <p:ext uri="{BB962C8B-B14F-4D97-AF65-F5344CB8AC3E}">
        <p14:creationId xmlns:p14="http://schemas.microsoft.com/office/powerpoint/2010/main" val="3391759462"/>
      </p:ext>
    </p:extLst>
  </p:cSld>
  <p:clrMapOvr>
    <a:masterClrMapping/>
  </p:clrMapOvr>
  <mc:AlternateContent xmlns:mc="http://schemas.openxmlformats.org/markup-compatibility/2006" xmlns:p14="http://schemas.microsoft.com/office/powerpoint/2010/main">
    <mc:Choice Requires="p14">
      <p:transition spd="slow" p14:dur="2000" advTm="2995"/>
    </mc:Choice>
    <mc:Fallback xmlns="">
      <p:transition spd="slow" advTm="29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43754-1424-476F-ABF2-C5A493E1CEA9}"/>
              </a:ext>
            </a:extLst>
          </p:cNvPr>
          <p:cNvPicPr>
            <a:picLocks noChangeAspect="1"/>
          </p:cNvPicPr>
          <p:nvPr/>
        </p:nvPicPr>
        <p:blipFill>
          <a:blip r:embed="rId2"/>
          <a:stretch>
            <a:fillRect/>
          </a:stretch>
        </p:blipFill>
        <p:spPr>
          <a:xfrm>
            <a:off x="455616" y="3134033"/>
            <a:ext cx="5384745" cy="3067478"/>
          </a:xfrm>
          <a:prstGeom prst="rect">
            <a:avLst/>
          </a:prstGeom>
        </p:spPr>
      </p:pic>
      <p:sp>
        <p:nvSpPr>
          <p:cNvPr id="6" name="TextBox 5">
            <a:extLst>
              <a:ext uri="{FF2B5EF4-FFF2-40B4-BE49-F238E27FC236}">
                <a16:creationId xmlns:a16="http://schemas.microsoft.com/office/drawing/2014/main" id="{E3CD254E-DCBB-48ED-8F84-48C6E03918A0}"/>
              </a:ext>
            </a:extLst>
          </p:cNvPr>
          <p:cNvSpPr txBox="1"/>
          <p:nvPr/>
        </p:nvSpPr>
        <p:spPr>
          <a:xfrm>
            <a:off x="589936" y="361522"/>
            <a:ext cx="10500851" cy="2246769"/>
          </a:xfrm>
          <a:prstGeom prst="rect">
            <a:avLst/>
          </a:prstGeom>
          <a:noFill/>
        </p:spPr>
        <p:txBody>
          <a:bodyPr wrap="square" rtlCol="0">
            <a:spAutoFit/>
          </a:bodyPr>
          <a:lstStyle/>
          <a:p>
            <a:r>
              <a:rPr lang="en-US" sz="2000" dirty="0">
                <a:latin typeface="Comic Sans MS" panose="030F0702030302020204" pitchFamily="66" charset="0"/>
              </a:rPr>
              <a:t>Problem: What are the key factors influencing customer retention or loyalty based on the dataset?</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retrieved the data and below there I have uploaded the screenshots of query and the output result.</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2868829688"/>
      </p:ext>
    </p:extLst>
  </p:cSld>
  <p:clrMapOvr>
    <a:masterClrMapping/>
  </p:clrMapOvr>
  <mc:AlternateContent xmlns:mc="http://schemas.openxmlformats.org/markup-compatibility/2006" xmlns:p14="http://schemas.microsoft.com/office/powerpoint/2010/main">
    <mc:Choice Requires="p14">
      <p:transition spd="slow" p14:dur="2000" advTm="23761"/>
    </mc:Choice>
    <mc:Fallback xmlns="">
      <p:transition spd="slow" advTm="2376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5EC2AE-FDA1-4B2F-9611-BDF43D453BE9}"/>
              </a:ext>
            </a:extLst>
          </p:cNvPr>
          <p:cNvPicPr>
            <a:picLocks noChangeAspect="1"/>
          </p:cNvPicPr>
          <p:nvPr/>
        </p:nvPicPr>
        <p:blipFill>
          <a:blip r:embed="rId2"/>
          <a:stretch>
            <a:fillRect/>
          </a:stretch>
        </p:blipFill>
        <p:spPr>
          <a:xfrm>
            <a:off x="213950" y="3229897"/>
            <a:ext cx="5346192" cy="3406688"/>
          </a:xfrm>
          <a:prstGeom prst="rect">
            <a:avLst/>
          </a:prstGeom>
        </p:spPr>
      </p:pic>
      <p:sp>
        <p:nvSpPr>
          <p:cNvPr id="6" name="TextBox 5">
            <a:extLst>
              <a:ext uri="{FF2B5EF4-FFF2-40B4-BE49-F238E27FC236}">
                <a16:creationId xmlns:a16="http://schemas.microsoft.com/office/drawing/2014/main" id="{240230D6-3A1B-4E0C-80F1-5C7A5A7E0239}"/>
              </a:ext>
            </a:extLst>
          </p:cNvPr>
          <p:cNvSpPr txBox="1"/>
          <p:nvPr/>
        </p:nvSpPr>
        <p:spPr>
          <a:xfrm>
            <a:off x="634181" y="457200"/>
            <a:ext cx="10928554" cy="2246769"/>
          </a:xfrm>
          <a:prstGeom prst="rect">
            <a:avLst/>
          </a:prstGeom>
          <a:noFill/>
        </p:spPr>
        <p:txBody>
          <a:bodyPr wrap="square" rtlCol="0">
            <a:spAutoFit/>
          </a:bodyPr>
          <a:lstStyle/>
          <a:p>
            <a:r>
              <a:rPr lang="en-US" sz="2000" dirty="0">
                <a:latin typeface="Comic Sans MS" panose="030F0702030302020204" pitchFamily="66" charset="0"/>
              </a:rPr>
              <a:t>Problem :How do customer preferences vary based on their location or demographics? Can we explore this through interactive visualizations?</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1818414829"/>
      </p:ext>
    </p:extLst>
  </p:cSld>
  <p:clrMapOvr>
    <a:masterClrMapping/>
  </p:clrMapOvr>
  <mc:AlternateContent xmlns:mc="http://schemas.openxmlformats.org/markup-compatibility/2006" xmlns:p14="http://schemas.microsoft.com/office/powerpoint/2010/main">
    <mc:Choice Requires="p14">
      <p:transition spd="slow" p14:dur="2000" advTm="67088"/>
    </mc:Choice>
    <mc:Fallback xmlns="">
      <p:transition spd="slow" advTm="670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7A79B-690B-739A-5905-33309D02821C}"/>
              </a:ext>
            </a:extLst>
          </p:cNvPr>
          <p:cNvPicPr>
            <a:picLocks noChangeAspect="1"/>
          </p:cNvPicPr>
          <p:nvPr/>
        </p:nvPicPr>
        <p:blipFill>
          <a:blip r:embed="rId3"/>
          <a:stretch>
            <a:fillRect/>
          </a:stretch>
        </p:blipFill>
        <p:spPr>
          <a:xfrm>
            <a:off x="272374" y="243190"/>
            <a:ext cx="11021439" cy="5904691"/>
          </a:xfrm>
          <a:prstGeom prst="rect">
            <a:avLst/>
          </a:prstGeom>
        </p:spPr>
      </p:pic>
    </p:spTree>
    <p:extLst>
      <p:ext uri="{BB962C8B-B14F-4D97-AF65-F5344CB8AC3E}">
        <p14:creationId xmlns:p14="http://schemas.microsoft.com/office/powerpoint/2010/main" val="2130503391"/>
      </p:ext>
    </p:extLst>
  </p:cSld>
  <p:clrMapOvr>
    <a:masterClrMapping/>
  </p:clrMapOvr>
  <mc:AlternateContent xmlns:mc="http://schemas.openxmlformats.org/markup-compatibility/2006" xmlns:p14="http://schemas.microsoft.com/office/powerpoint/2010/main">
    <mc:Choice Requires="p14">
      <p:transition spd="slow" p14:dur="2000" advTm="100352"/>
    </mc:Choice>
    <mc:Fallback xmlns="">
      <p:transition spd="slow" advTm="1003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153600-E473-4231-BBE1-BC258990E585}"/>
              </a:ext>
            </a:extLst>
          </p:cNvPr>
          <p:cNvPicPr>
            <a:picLocks noChangeAspect="1"/>
          </p:cNvPicPr>
          <p:nvPr/>
        </p:nvPicPr>
        <p:blipFill>
          <a:blip r:embed="rId2"/>
          <a:stretch>
            <a:fillRect/>
          </a:stretch>
        </p:blipFill>
        <p:spPr>
          <a:xfrm>
            <a:off x="223907" y="3008671"/>
            <a:ext cx="4318596" cy="3734573"/>
          </a:xfrm>
          <a:prstGeom prst="rect">
            <a:avLst/>
          </a:prstGeom>
        </p:spPr>
      </p:pic>
      <p:sp>
        <p:nvSpPr>
          <p:cNvPr id="7" name="Rectangle 6">
            <a:extLst>
              <a:ext uri="{FF2B5EF4-FFF2-40B4-BE49-F238E27FC236}">
                <a16:creationId xmlns:a16="http://schemas.microsoft.com/office/drawing/2014/main" id="{4B43685B-46FA-4806-888D-39A12E19468C}"/>
              </a:ext>
            </a:extLst>
          </p:cNvPr>
          <p:cNvSpPr/>
          <p:nvPr/>
        </p:nvSpPr>
        <p:spPr>
          <a:xfrm>
            <a:off x="223907" y="278042"/>
            <a:ext cx="11309332" cy="1938992"/>
          </a:xfrm>
          <a:prstGeom prst="rect">
            <a:avLst/>
          </a:prstGeom>
        </p:spPr>
        <p:txBody>
          <a:bodyPr wrap="square">
            <a:spAutoFit/>
          </a:bodyPr>
          <a:lstStyle/>
          <a:p>
            <a:r>
              <a:rPr lang="en-US" sz="2000" dirty="0">
                <a:latin typeface="Comic Sans MS" panose="030F0702030302020204" pitchFamily="66" charset="0"/>
              </a:rPr>
              <a:t>Problem :Are there any interesting patterns or clusters in customer behavior that can be visualized to identify potential market segments?</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4180254181"/>
      </p:ext>
    </p:extLst>
  </p:cSld>
  <p:clrMapOvr>
    <a:masterClrMapping/>
  </p:clrMapOvr>
  <mc:AlternateContent xmlns:mc="http://schemas.openxmlformats.org/markup-compatibility/2006" xmlns:p14="http://schemas.microsoft.com/office/powerpoint/2010/main">
    <mc:Choice Requires="p14">
      <p:transition spd="slow" p14:dur="2000" advTm="41365"/>
    </mc:Choice>
    <mc:Fallback xmlns="">
      <p:transition spd="slow" advTm="413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4B3810-73F7-45C5-BA3C-0DFBB7569D1A}"/>
              </a:ext>
            </a:extLst>
          </p:cNvPr>
          <p:cNvSpPr/>
          <p:nvPr/>
        </p:nvSpPr>
        <p:spPr>
          <a:xfrm>
            <a:off x="422787" y="186727"/>
            <a:ext cx="11346426" cy="1600438"/>
          </a:xfrm>
          <a:prstGeom prst="rect">
            <a:avLst/>
          </a:prstGeom>
        </p:spPr>
        <p:txBody>
          <a:bodyPr wrap="square">
            <a:spAutoFit/>
          </a:bodyPr>
          <a:lstStyle/>
          <a:p>
            <a:r>
              <a:rPr lang="en-US" dirty="0">
                <a:latin typeface="Comic Sans MS" panose="030F0702030302020204" pitchFamily="66" charset="0"/>
              </a:rPr>
              <a:t>Problem :</a:t>
            </a:r>
            <a:r>
              <a:rPr lang="en-US" sz="2000" dirty="0">
                <a:latin typeface="Comic Sans MS" panose="030F0702030302020204" pitchFamily="66" charset="0"/>
              </a:rPr>
              <a:t>Are there any specific product categories or SKUs that contribute significantly to order revenue? Can we identify them through visualizations?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dirty="0">
              <a:latin typeface="Comic Sans MS" panose="030F0702030302020204" pitchFamily="66" charset="0"/>
            </a:endParaRPr>
          </a:p>
        </p:txBody>
      </p:sp>
      <p:pic>
        <p:nvPicPr>
          <p:cNvPr id="9" name="Picture 8">
            <a:extLst>
              <a:ext uri="{FF2B5EF4-FFF2-40B4-BE49-F238E27FC236}">
                <a16:creationId xmlns:a16="http://schemas.microsoft.com/office/drawing/2014/main" id="{E953D698-6ED0-46EC-94BD-8F2123658173}"/>
              </a:ext>
            </a:extLst>
          </p:cNvPr>
          <p:cNvPicPr>
            <a:picLocks noChangeAspect="1"/>
          </p:cNvPicPr>
          <p:nvPr/>
        </p:nvPicPr>
        <p:blipFill>
          <a:blip r:embed="rId2"/>
          <a:stretch>
            <a:fillRect/>
          </a:stretch>
        </p:blipFill>
        <p:spPr>
          <a:xfrm>
            <a:off x="235974" y="1831173"/>
            <a:ext cx="5412658" cy="1754326"/>
          </a:xfrm>
          <a:prstGeom prst="rect">
            <a:avLst/>
          </a:prstGeom>
        </p:spPr>
      </p:pic>
    </p:spTree>
    <p:extLst>
      <p:ext uri="{BB962C8B-B14F-4D97-AF65-F5344CB8AC3E}">
        <p14:creationId xmlns:p14="http://schemas.microsoft.com/office/powerpoint/2010/main" val="2033610365"/>
      </p:ext>
    </p:extLst>
  </p:cSld>
  <p:clrMapOvr>
    <a:masterClrMapping/>
  </p:clrMapOvr>
  <mc:AlternateContent xmlns:mc="http://schemas.openxmlformats.org/markup-compatibility/2006" xmlns:p14="http://schemas.microsoft.com/office/powerpoint/2010/main">
    <mc:Choice Requires="p14">
      <p:transition spd="slow" p14:dur="2000" advTm="62183"/>
    </mc:Choice>
    <mc:Fallback xmlns="">
      <p:transition spd="slow" advTm="6218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6ACC46-57E4-4991-9196-26637A5F8365}"/>
              </a:ext>
            </a:extLst>
          </p:cNvPr>
          <p:cNvSpPr/>
          <p:nvPr/>
        </p:nvSpPr>
        <p:spPr>
          <a:xfrm>
            <a:off x="570271" y="210065"/>
            <a:ext cx="11434916" cy="1631216"/>
          </a:xfrm>
          <a:prstGeom prst="rect">
            <a:avLst/>
          </a:prstGeom>
        </p:spPr>
        <p:txBody>
          <a:bodyPr wrap="square">
            <a:spAutoFit/>
          </a:bodyPr>
          <a:lstStyle/>
          <a:p>
            <a:r>
              <a:rPr lang="en-US" sz="2000" dirty="0">
                <a:latin typeface="Comic Sans MS" panose="030F0702030302020204" pitchFamily="66" charset="0"/>
              </a:rPr>
              <a:t>Problem :Are there any correlations between order size and customer demographics or product categories? Can we explore this visually using scatter plots or heatmaps?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pic>
        <p:nvPicPr>
          <p:cNvPr id="5" name="Picture 4">
            <a:extLst>
              <a:ext uri="{FF2B5EF4-FFF2-40B4-BE49-F238E27FC236}">
                <a16:creationId xmlns:a16="http://schemas.microsoft.com/office/drawing/2014/main" id="{029273F7-8DF6-48D4-A923-5EB22AAE38CD}"/>
              </a:ext>
            </a:extLst>
          </p:cNvPr>
          <p:cNvPicPr>
            <a:picLocks noChangeAspect="1"/>
          </p:cNvPicPr>
          <p:nvPr/>
        </p:nvPicPr>
        <p:blipFill>
          <a:blip r:embed="rId2"/>
          <a:stretch>
            <a:fillRect/>
          </a:stretch>
        </p:blipFill>
        <p:spPr>
          <a:xfrm>
            <a:off x="570271" y="2475259"/>
            <a:ext cx="4410329" cy="3991532"/>
          </a:xfrm>
          <a:prstGeom prst="rect">
            <a:avLst/>
          </a:prstGeom>
        </p:spPr>
      </p:pic>
    </p:spTree>
    <p:extLst>
      <p:ext uri="{BB962C8B-B14F-4D97-AF65-F5344CB8AC3E}">
        <p14:creationId xmlns:p14="http://schemas.microsoft.com/office/powerpoint/2010/main" val="3919338069"/>
      </p:ext>
    </p:extLst>
  </p:cSld>
  <p:clrMapOvr>
    <a:masterClrMapping/>
  </p:clrMapOvr>
  <mc:AlternateContent xmlns:mc="http://schemas.openxmlformats.org/markup-compatibility/2006" xmlns:p14="http://schemas.microsoft.com/office/powerpoint/2010/main">
    <mc:Choice Requires="p14">
      <p:transition spd="slow" p14:dur="2000" advTm="38576"/>
    </mc:Choice>
    <mc:Fallback xmlns="">
      <p:transition spd="slow" advTm="3857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B8688F-A81B-42B9-B66B-ADB5076D5ABA}"/>
              </a:ext>
            </a:extLst>
          </p:cNvPr>
          <p:cNvPicPr>
            <a:picLocks noChangeAspect="1"/>
          </p:cNvPicPr>
          <p:nvPr/>
        </p:nvPicPr>
        <p:blipFill>
          <a:blip r:embed="rId2"/>
          <a:stretch>
            <a:fillRect/>
          </a:stretch>
        </p:blipFill>
        <p:spPr>
          <a:xfrm>
            <a:off x="103239" y="2960902"/>
            <a:ext cx="3760839" cy="3736613"/>
          </a:xfrm>
          <a:prstGeom prst="rect">
            <a:avLst/>
          </a:prstGeom>
        </p:spPr>
      </p:pic>
      <p:sp>
        <p:nvSpPr>
          <p:cNvPr id="5" name="Rectangle 4">
            <a:extLst>
              <a:ext uri="{FF2B5EF4-FFF2-40B4-BE49-F238E27FC236}">
                <a16:creationId xmlns:a16="http://schemas.microsoft.com/office/drawing/2014/main" id="{F103EE78-EF40-4508-8ECE-65F89EB04C0D}"/>
              </a:ext>
            </a:extLst>
          </p:cNvPr>
          <p:cNvSpPr/>
          <p:nvPr/>
        </p:nvSpPr>
        <p:spPr>
          <a:xfrm>
            <a:off x="378542" y="274948"/>
            <a:ext cx="11434916" cy="1631216"/>
          </a:xfrm>
          <a:prstGeom prst="rect">
            <a:avLst/>
          </a:prstGeom>
        </p:spPr>
        <p:txBody>
          <a:bodyPr wrap="square">
            <a:spAutoFit/>
          </a:bodyPr>
          <a:lstStyle/>
          <a:p>
            <a:r>
              <a:rPr lang="en-US" sz="2000" dirty="0">
                <a:latin typeface="Comic Sans MS" panose="030F0702030302020204" pitchFamily="66" charset="0"/>
              </a:rPr>
              <a:t>Problem :How does order frequency vary across different customer segments? Can we visualize this using bar charts or </a:t>
            </a:r>
            <a:r>
              <a:rPr lang="en-US" sz="2000" dirty="0" err="1">
                <a:latin typeface="Comic Sans MS" panose="030F0702030302020204" pitchFamily="66" charset="0"/>
              </a:rPr>
              <a:t>treemaps</a:t>
            </a:r>
            <a:r>
              <a:rPr lang="en-US" sz="2000" dirty="0">
                <a:latin typeface="Comic Sans MS" panose="030F0702030302020204" pitchFamily="66" charset="0"/>
              </a:rPr>
              <a:t>?</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3611075286"/>
      </p:ext>
    </p:extLst>
  </p:cSld>
  <p:clrMapOvr>
    <a:masterClrMapping/>
  </p:clrMapOvr>
  <mc:AlternateContent xmlns:mc="http://schemas.openxmlformats.org/markup-compatibility/2006" xmlns:p14="http://schemas.microsoft.com/office/powerpoint/2010/main">
    <mc:Choice Requires="p14">
      <p:transition spd="slow" p14:dur="2000" advTm="87979"/>
    </mc:Choice>
    <mc:Fallback xmlns="">
      <p:transition spd="slow" advTm="879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C95577-EB59-4657-8F9F-CBE1DB61A49B}"/>
              </a:ext>
            </a:extLst>
          </p:cNvPr>
          <p:cNvSpPr/>
          <p:nvPr/>
        </p:nvSpPr>
        <p:spPr>
          <a:xfrm>
            <a:off x="644013" y="165819"/>
            <a:ext cx="11198942" cy="1631216"/>
          </a:xfrm>
          <a:prstGeom prst="rect">
            <a:avLst/>
          </a:prstGeom>
        </p:spPr>
        <p:txBody>
          <a:bodyPr wrap="square">
            <a:spAutoFit/>
          </a:bodyPr>
          <a:lstStyle/>
          <a:p>
            <a:r>
              <a:rPr lang="en-US" sz="2000" dirty="0">
                <a:latin typeface="Comic Sans MS" panose="030F0702030302020204" pitchFamily="66" charset="0"/>
              </a:rPr>
              <a:t>Problem :Are there any correlations between employee satisfaction levels and key performance indicators? Can we explore this visually through scatter plots or line charts?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pic>
        <p:nvPicPr>
          <p:cNvPr id="6" name="Picture 5">
            <a:extLst>
              <a:ext uri="{FF2B5EF4-FFF2-40B4-BE49-F238E27FC236}">
                <a16:creationId xmlns:a16="http://schemas.microsoft.com/office/drawing/2014/main" id="{EE947FF4-5E52-4C72-A441-BB2D2BAD4CC2}"/>
              </a:ext>
            </a:extLst>
          </p:cNvPr>
          <p:cNvPicPr>
            <a:picLocks noChangeAspect="1"/>
          </p:cNvPicPr>
          <p:nvPr/>
        </p:nvPicPr>
        <p:blipFill>
          <a:blip r:embed="rId2"/>
          <a:stretch>
            <a:fillRect/>
          </a:stretch>
        </p:blipFill>
        <p:spPr>
          <a:xfrm>
            <a:off x="644013" y="2510121"/>
            <a:ext cx="5565058" cy="4067659"/>
          </a:xfrm>
          <a:prstGeom prst="rect">
            <a:avLst/>
          </a:prstGeom>
        </p:spPr>
      </p:pic>
    </p:spTree>
    <p:extLst>
      <p:ext uri="{BB962C8B-B14F-4D97-AF65-F5344CB8AC3E}">
        <p14:creationId xmlns:p14="http://schemas.microsoft.com/office/powerpoint/2010/main" val="1646824791"/>
      </p:ext>
    </p:extLst>
  </p:cSld>
  <p:clrMapOvr>
    <a:masterClrMapping/>
  </p:clrMapOvr>
  <mc:AlternateContent xmlns:mc="http://schemas.openxmlformats.org/markup-compatibility/2006" xmlns:p14="http://schemas.microsoft.com/office/powerpoint/2010/main">
    <mc:Choice Requires="p14">
      <p:transition spd="slow" p14:dur="2000" advTm="75310"/>
    </mc:Choice>
    <mc:Fallback xmlns="">
      <p:transition spd="slow" advTm="7531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B554-86B5-4DD8-8B83-EF03E5593377}"/>
              </a:ext>
            </a:extLst>
          </p:cNvPr>
          <p:cNvSpPr>
            <a:spLocks noGrp="1"/>
          </p:cNvSpPr>
          <p:nvPr>
            <p:ph type="title"/>
          </p:nvPr>
        </p:nvSpPr>
        <p:spPr>
          <a:xfrm>
            <a:off x="646471" y="851822"/>
            <a:ext cx="10515600" cy="1325563"/>
          </a:xfrm>
        </p:spPr>
        <p:txBody>
          <a:bodyPr>
            <a:noAutofit/>
          </a:bodyPr>
          <a:lstStyle/>
          <a:p>
            <a:r>
              <a:rPr lang="en-US" sz="1800" dirty="0">
                <a:latin typeface="Comic Sans MS" panose="030F0702030302020204" pitchFamily="66" charset="0"/>
              </a:rPr>
              <a:t>Problem :How does employee turnover vary across different departments or job roles? Can we visualize this using bar charts or heatmaps?</a:t>
            </a:r>
            <a:br>
              <a:rPr lang="en-US" sz="1800" dirty="0">
                <a:latin typeface="Comic Sans MS" panose="030F0702030302020204" pitchFamily="66" charset="0"/>
              </a:rPr>
            </a:br>
            <a:br>
              <a:rPr lang="en-US" sz="1800" dirty="0">
                <a:latin typeface="Comic Sans MS" panose="030F0702030302020204" pitchFamily="66" charset="0"/>
              </a:rPr>
            </a:br>
            <a:r>
              <a:rPr lang="en-US" sz="1800"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sz="1800" dirty="0">
                <a:latin typeface="Comic Sans MS" panose="030F0702030302020204" pitchFamily="66" charset="0"/>
              </a:rPr>
            </a:br>
            <a:br>
              <a:rPr lang="en-US" sz="1800" dirty="0">
                <a:latin typeface="Comic Sans MS" panose="030F0702030302020204" pitchFamily="66" charset="0"/>
              </a:rPr>
            </a:br>
            <a:endParaRPr lang="en-IN" sz="1800" dirty="0">
              <a:latin typeface="Comic Sans MS" panose="030F0702030302020204" pitchFamily="66" charset="0"/>
            </a:endParaRPr>
          </a:p>
        </p:txBody>
      </p:sp>
      <p:pic>
        <p:nvPicPr>
          <p:cNvPr id="4" name="Picture 3">
            <a:extLst>
              <a:ext uri="{FF2B5EF4-FFF2-40B4-BE49-F238E27FC236}">
                <a16:creationId xmlns:a16="http://schemas.microsoft.com/office/drawing/2014/main" id="{97B42530-3E3A-4E38-A284-EA1CF559D51D}"/>
              </a:ext>
            </a:extLst>
          </p:cNvPr>
          <p:cNvPicPr>
            <a:picLocks noChangeAspect="1"/>
          </p:cNvPicPr>
          <p:nvPr/>
        </p:nvPicPr>
        <p:blipFill>
          <a:blip r:embed="rId2"/>
          <a:stretch>
            <a:fillRect/>
          </a:stretch>
        </p:blipFill>
        <p:spPr>
          <a:xfrm>
            <a:off x="127964" y="3528449"/>
            <a:ext cx="4895723" cy="2964426"/>
          </a:xfrm>
          <a:prstGeom prst="rect">
            <a:avLst/>
          </a:prstGeom>
        </p:spPr>
      </p:pic>
    </p:spTree>
    <p:extLst>
      <p:ext uri="{BB962C8B-B14F-4D97-AF65-F5344CB8AC3E}">
        <p14:creationId xmlns:p14="http://schemas.microsoft.com/office/powerpoint/2010/main" val="4059390417"/>
      </p:ext>
    </p:extLst>
  </p:cSld>
  <p:clrMapOvr>
    <a:masterClrMapping/>
  </p:clrMapOvr>
  <mc:AlternateContent xmlns:mc="http://schemas.openxmlformats.org/markup-compatibility/2006" xmlns:p14="http://schemas.microsoft.com/office/powerpoint/2010/main">
    <mc:Choice Requires="p14">
      <p:transition spd="slow" p14:dur="2000" advTm="46020"/>
    </mc:Choice>
    <mc:Fallback xmlns="">
      <p:transition spd="slow" advTm="4602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B43548-01A8-4DEE-AF83-A07DCC24C192}"/>
              </a:ext>
            </a:extLst>
          </p:cNvPr>
          <p:cNvSpPr/>
          <p:nvPr/>
        </p:nvSpPr>
        <p:spPr>
          <a:xfrm>
            <a:off x="363793" y="242781"/>
            <a:ext cx="11228440" cy="2862322"/>
          </a:xfrm>
          <a:prstGeom prst="rect">
            <a:avLst/>
          </a:prstGeom>
        </p:spPr>
        <p:txBody>
          <a:bodyPr wrap="square">
            <a:spAutoFit/>
          </a:bodyPr>
          <a:lstStyle/>
          <a:p>
            <a:r>
              <a:rPr lang="en-US" dirty="0">
                <a:latin typeface="Comic Sans MS" panose="030F0702030302020204" pitchFamily="66" charset="0"/>
              </a:rPr>
              <a:t>Problem :Are there any correlations between product attributes (e.g., size, color, features) and sales performance? Can we explore this visually using scatter plots or heatmaps?</a:t>
            </a:r>
          </a:p>
          <a:p>
            <a:endParaRPr lang="en-US" dirty="0">
              <a:latin typeface="Comic Sans MS" panose="030F0702030302020204" pitchFamily="66" charset="0"/>
            </a:endParaRPr>
          </a:p>
          <a:p>
            <a:r>
              <a:rPr lang="en-US" dirty="0">
                <a:latin typeface="Comic Sans MS" panose="030F0702030302020204" pitchFamily="66" charset="0"/>
              </a:rPr>
              <a:t>Note : There is no size ,color on my data filed so I did my own analysis to check the correlations between the products of unit price  and quantity </a:t>
            </a:r>
          </a:p>
          <a:p>
            <a:endParaRPr lang="en-US" dirty="0">
              <a:latin typeface="Comic Sans MS" panose="030F0702030302020204" pitchFamily="66" charset="0"/>
            </a:endParaRP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B7FD3D50-5893-4B18-9A37-80A1263355AD}"/>
              </a:ext>
            </a:extLst>
          </p:cNvPr>
          <p:cNvPicPr>
            <a:picLocks noChangeAspect="1"/>
          </p:cNvPicPr>
          <p:nvPr/>
        </p:nvPicPr>
        <p:blipFill>
          <a:blip r:embed="rId2"/>
          <a:stretch>
            <a:fillRect/>
          </a:stretch>
        </p:blipFill>
        <p:spPr>
          <a:xfrm>
            <a:off x="176981" y="2978711"/>
            <a:ext cx="4498257" cy="3762900"/>
          </a:xfrm>
          <a:prstGeom prst="rect">
            <a:avLst/>
          </a:prstGeom>
        </p:spPr>
      </p:pic>
    </p:spTree>
    <p:extLst>
      <p:ext uri="{BB962C8B-B14F-4D97-AF65-F5344CB8AC3E}">
        <p14:creationId xmlns:p14="http://schemas.microsoft.com/office/powerpoint/2010/main" val="961685711"/>
      </p:ext>
    </p:extLst>
  </p:cSld>
  <p:clrMapOvr>
    <a:masterClrMapping/>
  </p:clrMapOvr>
  <mc:AlternateContent xmlns:mc="http://schemas.openxmlformats.org/markup-compatibility/2006" xmlns:p14="http://schemas.microsoft.com/office/powerpoint/2010/main">
    <mc:Choice Requires="p14">
      <p:transition spd="slow" p14:dur="2000" advTm="59313"/>
    </mc:Choice>
    <mc:Fallback xmlns="">
      <p:transition spd="slow" advTm="5931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B97921-A66D-48A1-BC92-F75B5708B507}"/>
              </a:ext>
            </a:extLst>
          </p:cNvPr>
          <p:cNvSpPr/>
          <p:nvPr/>
        </p:nvSpPr>
        <p:spPr>
          <a:xfrm>
            <a:off x="1209368" y="287703"/>
            <a:ext cx="9527458" cy="2246769"/>
          </a:xfrm>
          <a:prstGeom prst="rect">
            <a:avLst/>
          </a:prstGeom>
        </p:spPr>
        <p:txBody>
          <a:bodyPr wrap="square">
            <a:spAutoFit/>
          </a:bodyPr>
          <a:lstStyle/>
          <a:p>
            <a:r>
              <a:rPr lang="en-US" sz="2000" dirty="0">
                <a:latin typeface="Comic Sans MS" panose="030F0702030302020204" pitchFamily="66" charset="0"/>
              </a:rPr>
              <a:t>Problem :How does product demand fluctuate over different seasons or months? Can we visualize this through line charts or area charts?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sz="2000" dirty="0">
                <a:latin typeface="Comic Sans MS" panose="030F0702030302020204" pitchFamily="66" charset="0"/>
              </a:rPr>
            </a:br>
            <a:r>
              <a:rPr lang="en-US" sz="2000" dirty="0">
                <a:latin typeface="Comic Sans MS" panose="030F0702030302020204" pitchFamily="66" charset="0"/>
              </a:rPr>
              <a:t> </a:t>
            </a:r>
            <a:br>
              <a:rPr lang="en-US" sz="2000" dirty="0">
                <a:latin typeface="Comic Sans MS" panose="030F0702030302020204" pitchFamily="66" charset="0"/>
              </a:rPr>
            </a:br>
            <a:endParaRPr lang="en-IN" sz="2000" dirty="0">
              <a:latin typeface="Comic Sans MS" panose="030F0702030302020204" pitchFamily="66" charset="0"/>
            </a:endParaRPr>
          </a:p>
        </p:txBody>
      </p:sp>
      <p:pic>
        <p:nvPicPr>
          <p:cNvPr id="5" name="Picture 4">
            <a:extLst>
              <a:ext uri="{FF2B5EF4-FFF2-40B4-BE49-F238E27FC236}">
                <a16:creationId xmlns:a16="http://schemas.microsoft.com/office/drawing/2014/main" id="{45E8A69F-B70B-420C-AEBF-52B332C27D0F}"/>
              </a:ext>
            </a:extLst>
          </p:cNvPr>
          <p:cNvPicPr>
            <a:picLocks noChangeAspect="1"/>
          </p:cNvPicPr>
          <p:nvPr/>
        </p:nvPicPr>
        <p:blipFill>
          <a:blip r:embed="rId2"/>
          <a:stretch>
            <a:fillRect/>
          </a:stretch>
        </p:blipFill>
        <p:spPr>
          <a:xfrm>
            <a:off x="428059" y="2838955"/>
            <a:ext cx="4173437" cy="3731342"/>
          </a:xfrm>
          <a:prstGeom prst="rect">
            <a:avLst/>
          </a:prstGeom>
        </p:spPr>
      </p:pic>
    </p:spTree>
    <p:extLst>
      <p:ext uri="{BB962C8B-B14F-4D97-AF65-F5344CB8AC3E}">
        <p14:creationId xmlns:p14="http://schemas.microsoft.com/office/powerpoint/2010/main" val="2489540897"/>
      </p:ext>
    </p:extLst>
  </p:cSld>
  <p:clrMapOvr>
    <a:masterClrMapping/>
  </p:clrMapOvr>
  <mc:AlternateContent xmlns:mc="http://schemas.openxmlformats.org/markup-compatibility/2006" xmlns:p14="http://schemas.microsoft.com/office/powerpoint/2010/main">
    <mc:Choice Requires="p14">
      <p:transition spd="slow" p14:dur="2000" advTm="70557"/>
    </mc:Choice>
    <mc:Fallback xmlns="">
      <p:transition spd="slow" advTm="7055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4E8456-532B-4FF6-A1D1-E37CAD3E4A60}"/>
              </a:ext>
            </a:extLst>
          </p:cNvPr>
          <p:cNvSpPr/>
          <p:nvPr/>
        </p:nvSpPr>
        <p:spPr>
          <a:xfrm>
            <a:off x="1135625" y="514017"/>
            <a:ext cx="10486104" cy="1754326"/>
          </a:xfrm>
          <a:prstGeom prst="rect">
            <a:avLst/>
          </a:prstGeom>
        </p:spPr>
        <p:txBody>
          <a:bodyPr wrap="square">
            <a:spAutoFit/>
          </a:bodyPr>
          <a:lstStyle/>
          <a:p>
            <a:r>
              <a:rPr lang="en-US" dirty="0">
                <a:latin typeface="Comic Sans MS" panose="030F0702030302020204" pitchFamily="66" charset="0"/>
              </a:rPr>
              <a:t>Problem :Can we identify any outliers or anomalies in product performance or sales using visualizations? How can this information be used for product optimization?</a:t>
            </a: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9A236B73-F1E7-4917-83AF-4D229935E32F}"/>
              </a:ext>
            </a:extLst>
          </p:cNvPr>
          <p:cNvPicPr>
            <a:picLocks noChangeAspect="1"/>
          </p:cNvPicPr>
          <p:nvPr/>
        </p:nvPicPr>
        <p:blipFill>
          <a:blip r:embed="rId2"/>
          <a:stretch>
            <a:fillRect/>
          </a:stretch>
        </p:blipFill>
        <p:spPr>
          <a:xfrm>
            <a:off x="203712" y="3583858"/>
            <a:ext cx="4420217" cy="2760125"/>
          </a:xfrm>
          <a:prstGeom prst="rect">
            <a:avLst/>
          </a:prstGeom>
        </p:spPr>
      </p:pic>
    </p:spTree>
    <p:extLst>
      <p:ext uri="{BB962C8B-B14F-4D97-AF65-F5344CB8AC3E}">
        <p14:creationId xmlns:p14="http://schemas.microsoft.com/office/powerpoint/2010/main" val="3509424861"/>
      </p:ext>
    </p:extLst>
  </p:cSld>
  <p:clrMapOvr>
    <a:masterClrMapping/>
  </p:clrMapOvr>
  <mc:AlternateContent xmlns:mc="http://schemas.openxmlformats.org/markup-compatibility/2006" xmlns:p14="http://schemas.microsoft.com/office/powerpoint/2010/main">
    <mc:Choice Requires="p14">
      <p:transition spd="slow" p14:dur="2000" advTm="30740"/>
    </mc:Choice>
    <mc:Fallback xmlns="">
      <p:transition spd="slow" advTm="3074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ABD11F-72E9-4A93-ACE8-7905B13C1674}"/>
              </a:ext>
            </a:extLst>
          </p:cNvPr>
          <p:cNvPicPr>
            <a:picLocks noChangeAspect="1"/>
          </p:cNvPicPr>
          <p:nvPr/>
        </p:nvPicPr>
        <p:blipFill>
          <a:blip r:embed="rId2"/>
          <a:stretch>
            <a:fillRect/>
          </a:stretch>
        </p:blipFill>
        <p:spPr>
          <a:xfrm>
            <a:off x="7384506" y="2035277"/>
            <a:ext cx="4673472" cy="1586800"/>
          </a:xfrm>
          <a:prstGeom prst="rect">
            <a:avLst/>
          </a:prstGeom>
        </p:spPr>
      </p:pic>
      <p:sp>
        <p:nvSpPr>
          <p:cNvPr id="7" name="Rectangle 6">
            <a:extLst>
              <a:ext uri="{FF2B5EF4-FFF2-40B4-BE49-F238E27FC236}">
                <a16:creationId xmlns:a16="http://schemas.microsoft.com/office/drawing/2014/main" id="{394D0F24-851E-4694-9CAE-0E889AD32BB3}"/>
              </a:ext>
            </a:extLst>
          </p:cNvPr>
          <p:cNvSpPr/>
          <p:nvPr/>
        </p:nvSpPr>
        <p:spPr>
          <a:xfrm>
            <a:off x="766916" y="213857"/>
            <a:ext cx="10279626" cy="2308324"/>
          </a:xfrm>
          <a:prstGeom prst="rect">
            <a:avLst/>
          </a:prstGeom>
        </p:spPr>
        <p:txBody>
          <a:bodyPr wrap="square">
            <a:spAutoFit/>
          </a:bodyPr>
          <a:lstStyle/>
          <a:p>
            <a:r>
              <a:rPr lang="en-US" dirty="0">
                <a:latin typeface="Comic Sans MS" panose="030F0702030302020204" pitchFamily="66" charset="0"/>
              </a:rPr>
              <a:t>Problem :Are there any correlations between supplier attributes (e.g., location, size, industry) and performance metrics (e.g., on-time delivery, product quality)? Can we explore this visually through scatter plots or heatmaps?</a:t>
            </a:r>
          </a:p>
          <a:p>
            <a:endParaRPr lang="en-US" dirty="0">
              <a:latin typeface="Comic Sans MS" panose="030F0702030302020204" pitchFamily="66" charset="0"/>
            </a:endParaRP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spTree>
    <p:extLst>
      <p:ext uri="{BB962C8B-B14F-4D97-AF65-F5344CB8AC3E}">
        <p14:creationId xmlns:p14="http://schemas.microsoft.com/office/powerpoint/2010/main" val="3685960602"/>
      </p:ext>
    </p:extLst>
  </p:cSld>
  <p:clrMapOvr>
    <a:masterClrMapping/>
  </p:clrMapOvr>
  <mc:AlternateContent xmlns:mc="http://schemas.openxmlformats.org/markup-compatibility/2006" xmlns:p14="http://schemas.microsoft.com/office/powerpoint/2010/main">
    <mc:Choice Requires="p14">
      <p:transition spd="slow" p14:dur="2000" advTm="81314"/>
    </mc:Choice>
    <mc:Fallback xmlns="">
      <p:transition spd="slow" advTm="813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354536"/>
            <a:ext cx="5323715" cy="1642970"/>
          </a:xfrm>
        </p:spPr>
        <p:txBody>
          <a:bodyPr anchor="b">
            <a:normAutofit/>
          </a:bodyPr>
          <a:lstStyle/>
          <a:p>
            <a:r>
              <a:rPr lang="en-US" sz="4000">
                <a:latin typeface="Comic Sans MS" panose="030F0702030302020204" pitchFamily="66" charset="0"/>
              </a:rPr>
              <a:t>North Wind Analysis</a:t>
            </a:r>
            <a:endParaRPr lang="en-IN" sz="4000">
              <a:latin typeface="Comic Sans MS" panose="030F0702030302020204" pitchFamily="66" charset="0"/>
            </a:endParaRPr>
          </a:p>
        </p:txBody>
      </p:sp>
      <p:graphicFrame>
        <p:nvGraphicFramePr>
          <p:cNvPr id="70" name="Content Placeholder 8">
            <a:extLst>
              <a:ext uri="{FF2B5EF4-FFF2-40B4-BE49-F238E27FC236}">
                <a16:creationId xmlns:a16="http://schemas.microsoft.com/office/drawing/2014/main" id="{77B0B464-C581-4DDC-ABA8-D1783D068A94}"/>
              </a:ext>
            </a:extLst>
          </p:cNvPr>
          <p:cNvGraphicFramePr>
            <a:graphicFrameLocks noGrp="1"/>
          </p:cNvGraphicFramePr>
          <p:nvPr>
            <p:ph idx="1"/>
            <p:extLst>
              <p:ext uri="{D42A27DB-BD31-4B8C-83A1-F6EECF244321}">
                <p14:modId xmlns:p14="http://schemas.microsoft.com/office/powerpoint/2010/main" val="3604641395"/>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7">
            <a:extLst>
              <a:ext uri="{28A0092B-C50C-407E-A947-70E740481C1C}">
                <a14:useLocalDpi xmlns:a14="http://schemas.microsoft.com/office/drawing/2010/main" val="0"/>
              </a:ext>
            </a:extLst>
          </a:blip>
          <a:srcRect r="3796" b="2"/>
          <a:stretch/>
        </p:blipFill>
        <p:spPr>
          <a:xfrm>
            <a:off x="7075967" y="1351186"/>
            <a:ext cx="4170530" cy="4335005"/>
          </a:xfrm>
          <a:prstGeom prst="rect">
            <a:avLst/>
          </a:prstGeom>
        </p:spPr>
      </p:pic>
    </p:spTree>
    <p:extLst>
      <p:ext uri="{BB962C8B-B14F-4D97-AF65-F5344CB8AC3E}">
        <p14:creationId xmlns:p14="http://schemas.microsoft.com/office/powerpoint/2010/main" val="408727168"/>
      </p:ext>
    </p:extLst>
  </p:cSld>
  <p:clrMapOvr>
    <a:masterClrMapping/>
  </p:clrMapOvr>
  <mc:AlternateContent xmlns:mc="http://schemas.openxmlformats.org/markup-compatibility/2006" xmlns:p14="http://schemas.microsoft.com/office/powerpoint/2010/main">
    <mc:Choice Requires="p14">
      <p:transition spd="slow" p14:dur="2000" advTm="32355"/>
    </mc:Choice>
    <mc:Fallback xmlns="">
      <p:transition spd="slow" advTm="3235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F69971-EFEE-4978-B934-A04B7E703801}"/>
              </a:ext>
            </a:extLst>
          </p:cNvPr>
          <p:cNvSpPr/>
          <p:nvPr/>
        </p:nvSpPr>
        <p:spPr>
          <a:xfrm>
            <a:off x="717755" y="201757"/>
            <a:ext cx="11267768" cy="2246769"/>
          </a:xfrm>
          <a:prstGeom prst="rect">
            <a:avLst/>
          </a:prstGeom>
        </p:spPr>
        <p:txBody>
          <a:bodyPr wrap="square">
            <a:spAutoFit/>
          </a:bodyPr>
          <a:lstStyle/>
          <a:p>
            <a:r>
              <a:rPr lang="en-US" sz="2000" dirty="0">
                <a:latin typeface="Comic Sans MS" panose="030F0702030302020204" pitchFamily="66" charset="0"/>
              </a:rPr>
              <a:t>Problem :How does supplier performance vary across different product categories or departments? Can we visualize this using stacked bar charts or grouped column charts?</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sz="2000" dirty="0">
                <a:latin typeface="Comic Sans MS" panose="030F0702030302020204" pitchFamily="66" charset="0"/>
              </a:rPr>
            </a:br>
            <a:r>
              <a:rPr lang="en-US" sz="2000" dirty="0">
                <a:latin typeface="Comic Sans MS" panose="030F0702030302020204" pitchFamily="66" charset="0"/>
              </a:rPr>
              <a:t> </a:t>
            </a:r>
            <a:br>
              <a:rPr lang="en-US" sz="2000" dirty="0">
                <a:latin typeface="Comic Sans MS" panose="030F0702030302020204" pitchFamily="66" charset="0"/>
              </a:rPr>
            </a:br>
            <a:endParaRPr lang="en-IN" sz="2000" dirty="0">
              <a:latin typeface="Comic Sans MS" panose="030F0702030302020204" pitchFamily="66" charset="0"/>
            </a:endParaRPr>
          </a:p>
        </p:txBody>
      </p:sp>
      <p:pic>
        <p:nvPicPr>
          <p:cNvPr id="5" name="Picture 4">
            <a:extLst>
              <a:ext uri="{FF2B5EF4-FFF2-40B4-BE49-F238E27FC236}">
                <a16:creationId xmlns:a16="http://schemas.microsoft.com/office/drawing/2014/main" id="{0BF2D973-2CDB-4A12-842F-EBC2E2CBFA3E}"/>
              </a:ext>
            </a:extLst>
          </p:cNvPr>
          <p:cNvPicPr>
            <a:picLocks noChangeAspect="1"/>
          </p:cNvPicPr>
          <p:nvPr/>
        </p:nvPicPr>
        <p:blipFill>
          <a:blip r:embed="rId2"/>
          <a:stretch>
            <a:fillRect/>
          </a:stretch>
        </p:blipFill>
        <p:spPr>
          <a:xfrm>
            <a:off x="206478" y="3780308"/>
            <a:ext cx="4503174" cy="2875935"/>
          </a:xfrm>
          <a:prstGeom prst="rect">
            <a:avLst/>
          </a:prstGeom>
        </p:spPr>
      </p:pic>
    </p:spTree>
    <p:extLst>
      <p:ext uri="{BB962C8B-B14F-4D97-AF65-F5344CB8AC3E}">
        <p14:creationId xmlns:p14="http://schemas.microsoft.com/office/powerpoint/2010/main" val="2015384609"/>
      </p:ext>
    </p:extLst>
  </p:cSld>
  <p:clrMapOvr>
    <a:masterClrMapping/>
  </p:clrMapOvr>
  <mc:AlternateContent xmlns:mc="http://schemas.openxmlformats.org/markup-compatibility/2006" xmlns:p14="http://schemas.microsoft.com/office/powerpoint/2010/main">
    <mc:Choice Requires="p14">
      <p:transition spd="slow" p14:dur="2000" advTm="64667"/>
    </mc:Choice>
    <mc:Fallback xmlns="">
      <p:transition spd="slow" advTm="6466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FB216B-14DB-4276-B330-6DCAE1569346}"/>
              </a:ext>
            </a:extLst>
          </p:cNvPr>
          <p:cNvSpPr/>
          <p:nvPr/>
        </p:nvSpPr>
        <p:spPr>
          <a:xfrm>
            <a:off x="511277" y="197346"/>
            <a:ext cx="11169445" cy="6463308"/>
          </a:xfrm>
          <a:prstGeom prst="rect">
            <a:avLst/>
          </a:prstGeom>
        </p:spPr>
        <p:txBody>
          <a:bodyPr wrap="square">
            <a:spAutoFit/>
          </a:bodyPr>
          <a:lstStyle/>
          <a:p>
            <a:pPr algn="just">
              <a:buFont typeface="Arial" panose="020B0604020202020204" pitchFamily="34" charset="0"/>
              <a:buChar char="•"/>
            </a:pPr>
            <a:r>
              <a:rPr lang="en-US" dirty="0">
                <a:solidFill>
                  <a:srgbClr val="D2D0CE"/>
                </a:solidFill>
                <a:latin typeface="Comic Sans MS" panose="030F0702030302020204" pitchFamily="66" charset="0"/>
              </a:rPr>
              <a:t>Understand the sales performance of different products, categories, regions, and customers. By using various metrics such as total sales, average sales, profit margin, and growth rate, we can identify the best-selling and the least-selling products, categories, regions, and customers. We can also compare the sales performance across different dimensions and time periods to discover trends and patterns.</a:t>
            </a:r>
          </a:p>
          <a:p>
            <a:pPr algn="just">
              <a:buFont typeface="Arial" panose="020B0604020202020204" pitchFamily="34" charset="0"/>
              <a:buChar char="•"/>
            </a:pPr>
            <a:endParaRPr lang="en-US" dirty="0">
              <a:solidFill>
                <a:srgbClr val="D2D0CE"/>
              </a:solidFill>
              <a:latin typeface="Comic Sans MS" panose="030F0702030302020204" pitchFamily="66" charset="0"/>
            </a:endParaRPr>
          </a:p>
          <a:p>
            <a:pPr algn="just">
              <a:buFont typeface="Arial" panose="020B0604020202020204" pitchFamily="34" charset="0"/>
              <a:buChar char="•"/>
            </a:pPr>
            <a:r>
              <a:rPr lang="en-US" dirty="0">
                <a:solidFill>
                  <a:srgbClr val="D2D0CE"/>
                </a:solidFill>
                <a:latin typeface="Comic Sans MS" panose="030F0702030302020204" pitchFamily="66" charset="0"/>
              </a:rPr>
              <a:t>Understand the customer behavior and preferences of different segments. By using various techniques such as clustering, segmentation, and association rules, we can group customers based on their characteristics and purchase history. We can also find out what products are frequently bought together by different customers. This can help us tailor our marketing and promotion strategies to target different customer segments and increase customer loyalty and retention.</a:t>
            </a:r>
          </a:p>
          <a:p>
            <a:pPr algn="just">
              <a:buFont typeface="Arial" panose="020B0604020202020204" pitchFamily="34" charset="0"/>
              <a:buChar char="•"/>
            </a:pPr>
            <a:endParaRPr lang="en-US" dirty="0">
              <a:solidFill>
                <a:srgbClr val="D2D0CE"/>
              </a:solidFill>
              <a:latin typeface="Comic Sans MS" panose="030F0702030302020204" pitchFamily="66" charset="0"/>
            </a:endParaRPr>
          </a:p>
          <a:p>
            <a:pPr algn="just">
              <a:buFont typeface="Arial" panose="020B0604020202020204" pitchFamily="34" charset="0"/>
              <a:buChar char="•"/>
            </a:pPr>
            <a:r>
              <a:rPr lang="en-US" dirty="0">
                <a:solidFill>
                  <a:srgbClr val="D2D0CE"/>
                </a:solidFill>
                <a:latin typeface="Comic Sans MS" panose="030F0702030302020204" pitchFamily="66" charset="0"/>
              </a:rPr>
              <a:t>Understand the supply chain and inventory management of different products and suppliers. By using various methods such as forecasting, optimization, and simulation, we can predict the demand and supply of different products and suppliers. We can also find out the optimal order quantity, reorder point, and safety stock level for each product and supplier. This can help us reduce costs, improve efficiency, and avoid stockouts or overstocking.</a:t>
            </a:r>
          </a:p>
          <a:p>
            <a:pPr algn="just"/>
            <a:endParaRPr lang="en-US" dirty="0">
              <a:solidFill>
                <a:srgbClr val="D2D0CE"/>
              </a:solidFill>
              <a:latin typeface="Comic Sans MS" panose="030F0702030302020204" pitchFamily="66" charset="0"/>
            </a:endParaRPr>
          </a:p>
          <a:p>
            <a:pPr algn="just">
              <a:buFont typeface="Arial" panose="020B0604020202020204" pitchFamily="34" charset="0"/>
              <a:buChar char="•"/>
            </a:pPr>
            <a:r>
              <a:rPr lang="en-US" dirty="0">
                <a:solidFill>
                  <a:srgbClr val="D2D0CE"/>
                </a:solidFill>
                <a:latin typeface="Comic Sans MS" panose="030F0702030302020204" pitchFamily="66" charset="0"/>
              </a:rPr>
              <a:t>Understand the employee performance and satisfaction of different roles and regions. By using various measures such as sales quota, commission rate, bonus amount, and employee survey results, we can evaluate the performance and satisfaction of different employees. We can also compare the employee performance and satisfaction across different roles and regions to identify gaps and opportunities for improvement.</a:t>
            </a:r>
            <a:endParaRPr lang="en-US" b="0" i="0" dirty="0">
              <a:solidFill>
                <a:srgbClr val="D2D0CE"/>
              </a:solidFill>
              <a:effectLst/>
              <a:latin typeface="Comic Sans MS" panose="030F0702030302020204" pitchFamily="66" charset="0"/>
            </a:endParaRPr>
          </a:p>
        </p:txBody>
      </p:sp>
    </p:spTree>
    <p:extLst>
      <p:ext uri="{BB962C8B-B14F-4D97-AF65-F5344CB8AC3E}">
        <p14:creationId xmlns:p14="http://schemas.microsoft.com/office/powerpoint/2010/main" val="230110441"/>
      </p:ext>
    </p:extLst>
  </p:cSld>
  <p:clrMapOvr>
    <a:masterClrMapping/>
  </p:clrMapOvr>
  <mc:AlternateContent xmlns:mc="http://schemas.openxmlformats.org/markup-compatibility/2006" xmlns:p14="http://schemas.microsoft.com/office/powerpoint/2010/main">
    <mc:Choice Requires="p14">
      <p:transition spd="slow" p14:dur="2000" advTm="98725"/>
    </mc:Choice>
    <mc:Fallback xmlns="">
      <p:transition spd="slow" advTm="98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502020"/>
            <a:ext cx="5323715" cy="1642970"/>
          </a:xfrm>
        </p:spPr>
        <p:txBody>
          <a:bodyPr anchor="b">
            <a:normAutofit/>
          </a:bodyPr>
          <a:lstStyle/>
          <a:p>
            <a:r>
              <a:rPr lang="en-US" sz="4000">
                <a:latin typeface="Comic Sans MS" panose="030F0702030302020204" pitchFamily="66" charset="0"/>
              </a:rPr>
              <a:t>North wind Exploration </a:t>
            </a:r>
            <a:endParaRPr lang="en-IN" sz="4000">
              <a:latin typeface="Comic Sans MS" panose="030F0702030302020204" pitchFamily="66" charset="0"/>
            </a:endParaRPr>
          </a:p>
        </p:txBody>
      </p:sp>
      <p:graphicFrame>
        <p:nvGraphicFramePr>
          <p:cNvPr id="73" name="Content Placeholder 8">
            <a:extLst>
              <a:ext uri="{FF2B5EF4-FFF2-40B4-BE49-F238E27FC236}">
                <a16:creationId xmlns:a16="http://schemas.microsoft.com/office/drawing/2014/main" id="{44F789E0-0242-B7FB-B159-6C4DD8160BE1}"/>
              </a:ext>
            </a:extLst>
          </p:cNvPr>
          <p:cNvGraphicFramePr>
            <a:graphicFrameLocks noGrp="1"/>
          </p:cNvGraphicFramePr>
          <p:nvPr>
            <p:ph idx="1"/>
            <p:extLst>
              <p:ext uri="{D42A27DB-BD31-4B8C-83A1-F6EECF244321}">
                <p14:modId xmlns:p14="http://schemas.microsoft.com/office/powerpoint/2010/main" val="2932080815"/>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7">
            <a:extLst>
              <a:ext uri="{28A0092B-C50C-407E-A947-70E740481C1C}">
                <a14:useLocalDpi xmlns:a14="http://schemas.microsoft.com/office/drawing/2010/main" val="0"/>
              </a:ext>
            </a:extLst>
          </a:blip>
          <a:srcRect r="3796" b="2"/>
          <a:stretch/>
        </p:blipFill>
        <p:spPr>
          <a:xfrm>
            <a:off x="7075967" y="1277444"/>
            <a:ext cx="4170530" cy="4335005"/>
          </a:xfrm>
          <a:prstGeom prst="rect">
            <a:avLst/>
          </a:prstGeom>
        </p:spPr>
      </p:pic>
    </p:spTree>
    <p:extLst>
      <p:ext uri="{BB962C8B-B14F-4D97-AF65-F5344CB8AC3E}">
        <p14:creationId xmlns:p14="http://schemas.microsoft.com/office/powerpoint/2010/main" val="3085451054"/>
      </p:ext>
    </p:extLst>
  </p:cSld>
  <p:clrMapOvr>
    <a:masterClrMapping/>
  </p:clrMapOvr>
  <mc:AlternateContent xmlns:mc="http://schemas.openxmlformats.org/markup-compatibility/2006" xmlns:p14="http://schemas.microsoft.com/office/powerpoint/2010/main">
    <mc:Choice Requires="p14">
      <p:transition spd="slow" p14:dur="2000" advTm="35118"/>
    </mc:Choice>
    <mc:Fallback xmlns="">
      <p:transition spd="slow" advTm="351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502020"/>
            <a:ext cx="5323715" cy="1642970"/>
          </a:xfrm>
        </p:spPr>
        <p:txBody>
          <a:bodyPr anchor="b">
            <a:normAutofit/>
          </a:bodyPr>
          <a:lstStyle/>
          <a:p>
            <a:r>
              <a:rPr lang="en-US" sz="4000" dirty="0">
                <a:latin typeface="Comic Sans MS" panose="030F0702030302020204" pitchFamily="66" charset="0"/>
              </a:rPr>
              <a:t>Approach</a:t>
            </a:r>
            <a:endParaRPr lang="en-IN" sz="4000" dirty="0">
              <a:latin typeface="Comic Sans MS" panose="030F0702030302020204" pitchFamily="66" charset="0"/>
            </a:endParaRPr>
          </a:p>
        </p:txBody>
      </p:sp>
      <p:sp>
        <p:nvSpPr>
          <p:cNvPr id="67" name="Content Placeholder 8">
            <a:extLst>
              <a:ext uri="{FF2B5EF4-FFF2-40B4-BE49-F238E27FC236}">
                <a16:creationId xmlns:a16="http://schemas.microsoft.com/office/drawing/2014/main" id="{4CC125C1-E9F8-BA5C-A7C2-ECC899A5A9B3}"/>
              </a:ext>
            </a:extLst>
          </p:cNvPr>
          <p:cNvSpPr>
            <a:spLocks noGrp="1"/>
          </p:cNvSpPr>
          <p:nvPr>
            <p:ph idx="1"/>
          </p:nvPr>
        </p:nvSpPr>
        <p:spPr>
          <a:xfrm>
            <a:off x="1144923" y="2405894"/>
            <a:ext cx="5315189" cy="3535083"/>
          </a:xfrm>
        </p:spPr>
        <p:txBody>
          <a:bodyPr anchor="t">
            <a:normAutofit/>
          </a:bodyPr>
          <a:lstStyle/>
          <a:p>
            <a:r>
              <a:rPr lang="en-US" sz="2000" dirty="0">
                <a:latin typeface="Comic Sans MS" panose="030F0702030302020204" pitchFamily="66" charset="0"/>
                <a:cs typeface="Arial" panose="020B0604020202020204" pitchFamily="34" charset="0"/>
              </a:rPr>
              <a:t>Import and Explore the Northwind Database Using Power Bi</a:t>
            </a:r>
          </a:p>
          <a:p>
            <a:r>
              <a:rPr lang="en-US" sz="2000" dirty="0">
                <a:latin typeface="Comic Sans MS" panose="030F0702030302020204" pitchFamily="66" charset="0"/>
                <a:cs typeface="Arial" panose="020B0604020202020204" pitchFamily="34" charset="0"/>
              </a:rPr>
              <a:t>Create and Test Hypotheses Using SQL Queries</a:t>
            </a:r>
          </a:p>
          <a:p>
            <a:r>
              <a:rPr lang="en-US" sz="2000" dirty="0">
                <a:latin typeface="Comic Sans MS" panose="030F0702030302020204" pitchFamily="66" charset="0"/>
                <a:cs typeface="Arial" panose="020B0604020202020204" pitchFamily="34" charset="0"/>
              </a:rPr>
              <a:t>Visualize and Interpret the Results Using Excel</a:t>
            </a:r>
          </a:p>
          <a:p>
            <a:r>
              <a:rPr lang="en-US" sz="2000" dirty="0">
                <a:latin typeface="Comic Sans MS" panose="030F0702030302020204" pitchFamily="66" charset="0"/>
                <a:cs typeface="Arial" panose="020B0604020202020204" pitchFamily="34" charset="0"/>
              </a:rPr>
              <a:t>Discuss the Implications and Recommendations for Northwind </a:t>
            </a:r>
          </a:p>
          <a:p>
            <a:endParaRPr lang="en-US" sz="2000" dirty="0">
              <a:latin typeface="Comic Sans MS" panose="030F0702030302020204" pitchFamily="66" charset="0"/>
              <a:cs typeface="Arial" panose="020B0604020202020204" pitchFamily="34" charset="0"/>
            </a:endParaRPr>
          </a:p>
        </p:txBody>
      </p:sp>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2">
            <a:extLst>
              <a:ext uri="{28A0092B-C50C-407E-A947-70E740481C1C}">
                <a14:useLocalDpi xmlns:a14="http://schemas.microsoft.com/office/drawing/2010/main" val="0"/>
              </a:ext>
            </a:extLst>
          </a:blip>
          <a:srcRect r="3796" b="2"/>
          <a:stretch/>
        </p:blipFill>
        <p:spPr>
          <a:xfrm>
            <a:off x="7075967" y="1277444"/>
            <a:ext cx="4170530" cy="4335005"/>
          </a:xfrm>
          <a:prstGeom prst="rect">
            <a:avLst/>
          </a:prstGeom>
        </p:spPr>
      </p:pic>
    </p:spTree>
    <p:extLst>
      <p:ext uri="{BB962C8B-B14F-4D97-AF65-F5344CB8AC3E}">
        <p14:creationId xmlns:p14="http://schemas.microsoft.com/office/powerpoint/2010/main" val="1337363873"/>
      </p:ext>
    </p:extLst>
  </p:cSld>
  <p:clrMapOvr>
    <a:masterClrMapping/>
  </p:clrMapOvr>
  <mc:AlternateContent xmlns:mc="http://schemas.openxmlformats.org/markup-compatibility/2006" xmlns:p14="http://schemas.microsoft.com/office/powerpoint/2010/main">
    <mc:Choice Requires="p14">
      <p:transition spd="slow" p14:dur="2000" advTm="30278"/>
    </mc:Choice>
    <mc:Fallback xmlns="">
      <p:transition spd="slow" advTm="302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573742" y="279096"/>
            <a:ext cx="5323715" cy="821485"/>
          </a:xfrm>
        </p:spPr>
        <p:txBody>
          <a:bodyPr anchor="b">
            <a:normAutofit/>
          </a:bodyPr>
          <a:lstStyle/>
          <a:p>
            <a:r>
              <a:rPr lang="en-US" sz="1800" dirty="0">
                <a:latin typeface="Comic Sans MS" panose="030F0702030302020204" pitchFamily="66" charset="0"/>
                <a:cs typeface="Arial" panose="020B0604020202020204" pitchFamily="34" charset="0"/>
              </a:rPr>
              <a:t>The project will involve the following tasks</a:t>
            </a:r>
            <a:endParaRPr lang="en-IN" sz="1800" dirty="0">
              <a:latin typeface="Comic Sans MS" panose="030F0702030302020204" pitchFamily="66" charset="0"/>
            </a:endParaRPr>
          </a:p>
        </p:txBody>
      </p:sp>
      <p:sp>
        <p:nvSpPr>
          <p:cNvPr id="67" name="Content Placeholder 8">
            <a:extLst>
              <a:ext uri="{FF2B5EF4-FFF2-40B4-BE49-F238E27FC236}">
                <a16:creationId xmlns:a16="http://schemas.microsoft.com/office/drawing/2014/main" id="{4CC125C1-E9F8-BA5C-A7C2-ECC899A5A9B3}"/>
              </a:ext>
            </a:extLst>
          </p:cNvPr>
          <p:cNvSpPr>
            <a:spLocks noGrp="1"/>
          </p:cNvSpPr>
          <p:nvPr>
            <p:ph idx="1"/>
          </p:nvPr>
        </p:nvSpPr>
        <p:spPr>
          <a:xfrm>
            <a:off x="339213" y="1312606"/>
            <a:ext cx="6736755" cy="4944759"/>
          </a:xfrm>
        </p:spPr>
        <p:txBody>
          <a:bodyPr anchor="t">
            <a:noAutofit/>
          </a:bodyPr>
          <a:lstStyle/>
          <a:p>
            <a:pPr marL="233172" indent="-233172" defTabSz="932688">
              <a:spcBef>
                <a:spcPts val="1020"/>
              </a:spcBef>
            </a:pPr>
            <a:r>
              <a:rPr lang="en-US" sz="1600" dirty="0">
                <a:latin typeface="Comic Sans MS" panose="030F0702030302020204" pitchFamily="66" charset="0"/>
                <a:cs typeface="Arial" panose="020B0604020202020204" pitchFamily="34" charset="0"/>
              </a:rPr>
              <a:t>Conducting a thorough analysis of the customer behavior, preferences, and loyalty of Northwind products using SQL and Power BI.</a:t>
            </a:r>
          </a:p>
          <a:p>
            <a:pPr marL="233172" indent="-233172" defTabSz="932688">
              <a:spcBef>
                <a:spcPts val="1020"/>
              </a:spcBef>
            </a:pPr>
            <a:r>
              <a:rPr lang="en-US" sz="1600" dirty="0">
                <a:latin typeface="Comic Sans MS" panose="030F0702030302020204" pitchFamily="66" charset="0"/>
                <a:cs typeface="Arial" panose="020B0604020202020204" pitchFamily="34" charset="0"/>
              </a:rPr>
              <a:t>Drawing meaningful conclusions and recommendations for enhancing customer satisfaction and retention of Northwind products using various metrics and calculations.</a:t>
            </a:r>
          </a:p>
          <a:p>
            <a:pPr marL="233172" indent="-233172" defTabSz="932688">
              <a:spcBef>
                <a:spcPts val="1020"/>
              </a:spcBef>
            </a:pPr>
            <a:r>
              <a:rPr lang="en-US" sz="1600" dirty="0">
                <a:latin typeface="Comic Sans MS" panose="030F0702030302020204" pitchFamily="66" charset="0"/>
                <a:cs typeface="Arial" panose="020B0604020202020204" pitchFamily="34" charset="0"/>
              </a:rPr>
              <a:t>Presenting analysis results, conclusions, and recommendations for stakeholders using a dashboard that highlights the key findings and insights.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success of the project will be measured by the following metrics: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accuracy of the analysis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usefulness of the insights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effectiveness of the recommendations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This project is significant because it has the potential to improve the customer relationship and competitiveness of Northwind, a fictitious specialty foods export/import company. By understanding the factors that influence customer behavior, preferences, and loyalty of Northwind products, the company can better position itself to succeed in the global marketplace.</a:t>
            </a:r>
          </a:p>
          <a:p>
            <a:endParaRPr lang="en-US" sz="1600" dirty="0">
              <a:latin typeface="Comic Sans MS" panose="030F0702030302020204" pitchFamily="66" charset="0"/>
              <a:cs typeface="Arial" panose="020B0604020202020204" pitchFamily="34" charset="0"/>
            </a:endParaRPr>
          </a:p>
        </p:txBody>
      </p:sp>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2">
            <a:extLst>
              <a:ext uri="{28A0092B-C50C-407E-A947-70E740481C1C}">
                <a14:useLocalDpi xmlns:a14="http://schemas.microsoft.com/office/drawing/2010/main" val="0"/>
              </a:ext>
            </a:extLst>
          </a:blip>
          <a:srcRect r="11052"/>
          <a:stretch/>
        </p:blipFill>
        <p:spPr>
          <a:xfrm>
            <a:off x="7075967" y="1100581"/>
            <a:ext cx="4170530" cy="4688730"/>
          </a:xfrm>
          <a:prstGeom prst="rect">
            <a:avLst/>
          </a:prstGeom>
        </p:spPr>
      </p:pic>
    </p:spTree>
    <p:extLst>
      <p:ext uri="{BB962C8B-B14F-4D97-AF65-F5344CB8AC3E}">
        <p14:creationId xmlns:p14="http://schemas.microsoft.com/office/powerpoint/2010/main" val="956856324"/>
      </p:ext>
    </p:extLst>
  </p:cSld>
  <p:clrMapOvr>
    <a:masterClrMapping/>
  </p:clrMapOvr>
  <mc:AlternateContent xmlns:mc="http://schemas.openxmlformats.org/markup-compatibility/2006" xmlns:p14="http://schemas.microsoft.com/office/powerpoint/2010/main">
    <mc:Choice Requires="p14">
      <p:transition spd="slow" p14:dur="2000" advTm="34596"/>
    </mc:Choice>
    <mc:Fallback xmlns="">
      <p:transition spd="slow" advTm="345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ACB48-A4DE-4782-9014-6D697CA1830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kern="1200">
                <a:solidFill>
                  <a:srgbClr val="FFFFFF"/>
                </a:solidFill>
                <a:latin typeface="+mj-lt"/>
                <a:ea typeface="+mj-ea"/>
                <a:cs typeface="+mj-cs"/>
              </a:rPr>
              <a:t>ER DIAGRAM</a:t>
            </a:r>
          </a:p>
        </p:txBody>
      </p:sp>
      <p:pic>
        <p:nvPicPr>
          <p:cNvPr id="4" name="Picture 3">
            <a:extLst>
              <a:ext uri="{FF2B5EF4-FFF2-40B4-BE49-F238E27FC236}">
                <a16:creationId xmlns:a16="http://schemas.microsoft.com/office/drawing/2014/main" id="{9F431124-6075-4CA5-AFF8-FD1A7B5B3CAC}"/>
              </a:ext>
            </a:extLst>
          </p:cNvPr>
          <p:cNvPicPr>
            <a:picLocks noChangeAspect="1"/>
          </p:cNvPicPr>
          <p:nvPr/>
        </p:nvPicPr>
        <p:blipFill>
          <a:blip r:embed="rId2"/>
          <a:stretch>
            <a:fillRect/>
          </a:stretch>
        </p:blipFill>
        <p:spPr>
          <a:xfrm>
            <a:off x="1773514" y="1966293"/>
            <a:ext cx="8644970" cy="4452160"/>
          </a:xfrm>
          <a:prstGeom prst="rect">
            <a:avLst/>
          </a:prstGeom>
        </p:spPr>
      </p:pic>
    </p:spTree>
    <p:extLst>
      <p:ext uri="{BB962C8B-B14F-4D97-AF65-F5344CB8AC3E}">
        <p14:creationId xmlns:p14="http://schemas.microsoft.com/office/powerpoint/2010/main" val="3550089985"/>
      </p:ext>
    </p:extLst>
  </p:cSld>
  <p:clrMapOvr>
    <a:masterClrMapping/>
  </p:clrMapOvr>
  <mc:AlternateContent xmlns:mc="http://schemas.openxmlformats.org/markup-compatibility/2006" xmlns:p14="http://schemas.microsoft.com/office/powerpoint/2010/main">
    <mc:Choice Requires="p14">
      <p:transition spd="slow" p14:dur="2000" advTm="70572"/>
    </mc:Choice>
    <mc:Fallback xmlns="">
      <p:transition spd="slow" advTm="705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1C6C-E787-4000-BF70-F6F324AFA8A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dirty="0">
                <a:solidFill>
                  <a:schemeClr val="tx1"/>
                </a:solidFill>
                <a:latin typeface="Comic Sans MS" panose="030F0702030302020204" pitchFamily="66" charset="0"/>
              </a:rPr>
              <a:t>Power Bi Report</a:t>
            </a:r>
          </a:p>
        </p:txBody>
      </p:sp>
      <p:pic>
        <p:nvPicPr>
          <p:cNvPr id="6" name="Graphic 5" descr="Document">
            <a:extLst>
              <a:ext uri="{FF2B5EF4-FFF2-40B4-BE49-F238E27FC236}">
                <a16:creationId xmlns:a16="http://schemas.microsoft.com/office/drawing/2014/main" id="{E7B4344E-4309-34A7-73F5-F9E0002B5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250" y="557189"/>
            <a:ext cx="5576808" cy="5576808"/>
          </a:xfrm>
          <a:prstGeom prst="rect">
            <a:avLst/>
          </a:prstGeom>
        </p:spPr>
      </p:pic>
    </p:spTree>
    <p:extLst>
      <p:ext uri="{BB962C8B-B14F-4D97-AF65-F5344CB8AC3E}">
        <p14:creationId xmlns:p14="http://schemas.microsoft.com/office/powerpoint/2010/main" val="2025245668"/>
      </p:ext>
    </p:extLst>
  </p:cSld>
  <p:clrMapOvr>
    <a:masterClrMapping/>
  </p:clrMapOvr>
  <mc:AlternateContent xmlns:mc="http://schemas.openxmlformats.org/markup-compatibility/2006" xmlns:p14="http://schemas.microsoft.com/office/powerpoint/2010/main">
    <mc:Choice Requires="p14">
      <p:transition spd="slow" p14:dur="2000" advTm="15040"/>
    </mc:Choice>
    <mc:Fallback xmlns="">
      <p:transition spd="slow" advTm="150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C23344-7FC3-00B9-7D22-BEB6C998007F}"/>
              </a:ext>
            </a:extLst>
          </p:cNvPr>
          <p:cNvPicPr>
            <a:picLocks noChangeAspect="1"/>
          </p:cNvPicPr>
          <p:nvPr/>
        </p:nvPicPr>
        <p:blipFill rotWithShape="1">
          <a:blip r:embed="rId2"/>
          <a:srcRect l="10663" t="-14610" r="34928" b="10714"/>
          <a:stretch/>
        </p:blipFill>
        <p:spPr>
          <a:xfrm>
            <a:off x="1235413" y="-642025"/>
            <a:ext cx="6303523" cy="6225702"/>
          </a:xfrm>
          <a:prstGeom prst="rect">
            <a:avLst/>
          </a:prstGeom>
        </p:spPr>
      </p:pic>
    </p:spTree>
    <p:extLst>
      <p:ext uri="{BB962C8B-B14F-4D97-AF65-F5344CB8AC3E}">
        <p14:creationId xmlns:p14="http://schemas.microsoft.com/office/powerpoint/2010/main" val="932076418"/>
      </p:ext>
    </p:extLst>
  </p:cSld>
  <p:clrMapOvr>
    <a:masterClrMapping/>
  </p:clrMapOvr>
  <mc:AlternateContent xmlns:mc="http://schemas.openxmlformats.org/markup-compatibility/2006" xmlns:p14="http://schemas.microsoft.com/office/powerpoint/2010/main">
    <mc:Choice Requires="p14">
      <p:transition spd="slow" p14:dur="2000" advTm="68639"/>
    </mc:Choice>
    <mc:Fallback xmlns="">
      <p:transition spd="slow" advTm="68639"/>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2040</Words>
  <Application>Microsoft Office PowerPoint</Application>
  <PresentationFormat>Widescreen</PresentationFormat>
  <Paragraphs>101</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Comic Sans MS</vt:lpstr>
      <vt:lpstr>Office Theme</vt:lpstr>
      <vt:lpstr>PowerPoint Presentation</vt:lpstr>
      <vt:lpstr>PowerPoint Presentation</vt:lpstr>
      <vt:lpstr>North Wind Analysis</vt:lpstr>
      <vt:lpstr>North wind Exploration </vt:lpstr>
      <vt:lpstr>Approach</vt:lpstr>
      <vt:lpstr>The project will involve the following tasks</vt:lpstr>
      <vt:lpstr>PowerPoint Presentation</vt:lpstr>
      <vt:lpstr>Power Bi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:How does employee turnover vary across different departments or job roles? Can we visualize this using bar charts or heatmaps?  Statement: By the below image there is MySQL query for the above Problem by this I retrieve the data uploaded the data on excel and I done the visualization part for this query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Fahmitha Aiyub</dc:creator>
  <cp:lastModifiedBy>Ansuman Bhattacharjee</cp:lastModifiedBy>
  <cp:revision>6</cp:revision>
  <dcterms:created xsi:type="dcterms:W3CDTF">2023-08-09T09:15:24Z</dcterms:created>
  <dcterms:modified xsi:type="dcterms:W3CDTF">2023-08-10T17:48:36Z</dcterms:modified>
</cp:coreProperties>
</file>