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u Kurian" userId="0fb791a1fcc4400d" providerId="LiveId" clId="{D58B3603-6028-40A4-86F8-E92A699F0AD6}"/>
    <pc:docChg chg="modSld">
      <pc:chgData name="Ansu Kurian" userId="0fb791a1fcc4400d" providerId="LiveId" clId="{D58B3603-6028-40A4-86F8-E92A699F0AD6}" dt="2025-01-11T07:37:14.851" v="71" actId="20577"/>
      <pc:docMkLst>
        <pc:docMk/>
      </pc:docMkLst>
      <pc:sldChg chg="modSp mod">
        <pc:chgData name="Ansu Kurian" userId="0fb791a1fcc4400d" providerId="LiveId" clId="{D58B3603-6028-40A4-86F8-E92A699F0AD6}" dt="2025-01-11T07:37:14.851" v="71" actId="20577"/>
        <pc:sldMkLst>
          <pc:docMk/>
          <pc:sldMk cId="362659239" sldId="259"/>
        </pc:sldMkLst>
        <pc:spChg chg="mod">
          <ac:chgData name="Ansu Kurian" userId="0fb791a1fcc4400d" providerId="LiveId" clId="{D58B3603-6028-40A4-86F8-E92A699F0AD6}" dt="2025-01-11T07:37:14.851" v="71" actId="20577"/>
          <ac:spMkLst>
            <pc:docMk/>
            <pc:sldMk cId="362659239" sldId="259"/>
            <ac:spMk id="4" creationId="{17197728-0D0B-8668-FBF4-4B9C84E5EEF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A5AC82-8B03-4678-98F9-7F007487590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D087DB-26D2-41D4-B4C2-668DCE75D1E5}">
      <dgm:prSet/>
      <dgm:spPr/>
      <dgm:t>
        <a:bodyPr/>
        <a:lstStyle/>
        <a:p>
          <a:pPr algn="just"/>
          <a:r>
            <a:rPr lang="en-US" dirty="0"/>
            <a:t>Create a centralized platform to connect alumni , students and the college.</a:t>
          </a:r>
        </a:p>
      </dgm:t>
    </dgm:pt>
    <dgm:pt modelId="{CC184C88-F079-4633-B963-F97A5BF2E247}" type="parTrans" cxnId="{63DE231A-A6D2-49D7-9A32-867F1F771C9F}">
      <dgm:prSet/>
      <dgm:spPr/>
      <dgm:t>
        <a:bodyPr/>
        <a:lstStyle/>
        <a:p>
          <a:endParaRPr lang="en-US"/>
        </a:p>
      </dgm:t>
    </dgm:pt>
    <dgm:pt modelId="{9394A297-80E7-47D9-87C7-784BB3A66072}" type="sibTrans" cxnId="{63DE231A-A6D2-49D7-9A32-867F1F771C9F}">
      <dgm:prSet/>
      <dgm:spPr/>
      <dgm:t>
        <a:bodyPr/>
        <a:lstStyle/>
        <a:p>
          <a:endParaRPr lang="en-US"/>
        </a:p>
      </dgm:t>
    </dgm:pt>
    <dgm:pt modelId="{B2296B2D-D5E8-4582-9CA3-02A7EC9E3869}">
      <dgm:prSet/>
      <dgm:spPr/>
      <dgm:t>
        <a:bodyPr/>
        <a:lstStyle/>
        <a:p>
          <a:r>
            <a:rPr lang="en-US" dirty="0"/>
            <a:t>Enhance learning and professional opportunities through collaboration.</a:t>
          </a:r>
        </a:p>
      </dgm:t>
    </dgm:pt>
    <dgm:pt modelId="{28C07B14-FDD8-4033-BBA6-FD0560C9A951}" type="parTrans" cxnId="{9520CD33-ECBD-4735-979C-1CEDF8E10AEC}">
      <dgm:prSet/>
      <dgm:spPr/>
      <dgm:t>
        <a:bodyPr/>
        <a:lstStyle/>
        <a:p>
          <a:endParaRPr lang="en-US"/>
        </a:p>
      </dgm:t>
    </dgm:pt>
    <dgm:pt modelId="{8FD407CC-DF51-4562-817A-9EAD38DC9401}" type="sibTrans" cxnId="{9520CD33-ECBD-4735-979C-1CEDF8E10AEC}">
      <dgm:prSet/>
      <dgm:spPr/>
      <dgm:t>
        <a:bodyPr/>
        <a:lstStyle/>
        <a:p>
          <a:endParaRPr lang="en-US"/>
        </a:p>
      </dgm:t>
    </dgm:pt>
    <dgm:pt modelId="{4C80E928-2754-454F-9BB5-4CDC157A2FC2}">
      <dgm:prSet/>
      <dgm:spPr/>
      <dgm:t>
        <a:bodyPr/>
        <a:lstStyle/>
        <a:p>
          <a:r>
            <a:rPr lang="en-US" dirty="0"/>
            <a:t>Promote alumni  engagement via events , meetups and department level interactions.</a:t>
          </a:r>
        </a:p>
      </dgm:t>
    </dgm:pt>
    <dgm:pt modelId="{31FB9E3A-1E6C-476F-A8AB-853416D7F6F9}" type="parTrans" cxnId="{B71CE651-00FC-4CFC-8B3A-75C4D5A4DE9A}">
      <dgm:prSet/>
      <dgm:spPr/>
      <dgm:t>
        <a:bodyPr/>
        <a:lstStyle/>
        <a:p>
          <a:endParaRPr lang="en-US"/>
        </a:p>
      </dgm:t>
    </dgm:pt>
    <dgm:pt modelId="{24CF185D-18A7-4850-92DC-FEE156E8FD82}" type="sibTrans" cxnId="{B71CE651-00FC-4CFC-8B3A-75C4D5A4DE9A}">
      <dgm:prSet/>
      <dgm:spPr/>
      <dgm:t>
        <a:bodyPr/>
        <a:lstStyle/>
        <a:p>
          <a:endParaRPr lang="en-US"/>
        </a:p>
      </dgm:t>
    </dgm:pt>
    <dgm:pt modelId="{0857E437-F763-475B-AD8C-14499CFC49A2}" type="pres">
      <dgm:prSet presAssocID="{F4A5AC82-8B03-4678-98F9-7F00748759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CBC447-D22A-4B22-AFE1-63A16771538B}" type="pres">
      <dgm:prSet presAssocID="{34D087DB-26D2-41D4-B4C2-668DCE75D1E5}" presName="hierRoot1" presStyleCnt="0"/>
      <dgm:spPr/>
    </dgm:pt>
    <dgm:pt modelId="{C4C167E5-276F-4EDA-99B0-434191BB2D70}" type="pres">
      <dgm:prSet presAssocID="{34D087DB-26D2-41D4-B4C2-668DCE75D1E5}" presName="composite" presStyleCnt="0"/>
      <dgm:spPr/>
    </dgm:pt>
    <dgm:pt modelId="{19A60246-0550-4024-BAF1-B369BE99784B}" type="pres">
      <dgm:prSet presAssocID="{34D087DB-26D2-41D4-B4C2-668DCE75D1E5}" presName="background" presStyleLbl="node0" presStyleIdx="0" presStyleCnt="3"/>
      <dgm:spPr/>
    </dgm:pt>
    <dgm:pt modelId="{260D0C71-32E1-446E-9A60-C3D1CF6BB860}" type="pres">
      <dgm:prSet presAssocID="{34D087DB-26D2-41D4-B4C2-668DCE75D1E5}" presName="text" presStyleLbl="fgAcc0" presStyleIdx="0" presStyleCnt="3">
        <dgm:presLayoutVars>
          <dgm:chPref val="3"/>
        </dgm:presLayoutVars>
      </dgm:prSet>
      <dgm:spPr/>
    </dgm:pt>
    <dgm:pt modelId="{F6CD780E-4A7F-435F-86CC-7EAE094C4A57}" type="pres">
      <dgm:prSet presAssocID="{34D087DB-26D2-41D4-B4C2-668DCE75D1E5}" presName="hierChild2" presStyleCnt="0"/>
      <dgm:spPr/>
    </dgm:pt>
    <dgm:pt modelId="{AEBB832D-AA4C-4436-AEE4-2F11C8ED38DF}" type="pres">
      <dgm:prSet presAssocID="{B2296B2D-D5E8-4582-9CA3-02A7EC9E3869}" presName="hierRoot1" presStyleCnt="0"/>
      <dgm:spPr/>
    </dgm:pt>
    <dgm:pt modelId="{8E3CE492-589F-46AC-892F-FCE1610E4493}" type="pres">
      <dgm:prSet presAssocID="{B2296B2D-D5E8-4582-9CA3-02A7EC9E3869}" presName="composite" presStyleCnt="0"/>
      <dgm:spPr/>
    </dgm:pt>
    <dgm:pt modelId="{58097C3E-B511-4FBF-B33D-3C50E6A5147D}" type="pres">
      <dgm:prSet presAssocID="{B2296B2D-D5E8-4582-9CA3-02A7EC9E3869}" presName="background" presStyleLbl="node0" presStyleIdx="1" presStyleCnt="3"/>
      <dgm:spPr/>
    </dgm:pt>
    <dgm:pt modelId="{84903631-C72C-4760-B761-6E744B0F97DC}" type="pres">
      <dgm:prSet presAssocID="{B2296B2D-D5E8-4582-9CA3-02A7EC9E3869}" presName="text" presStyleLbl="fgAcc0" presStyleIdx="1" presStyleCnt="3">
        <dgm:presLayoutVars>
          <dgm:chPref val="3"/>
        </dgm:presLayoutVars>
      </dgm:prSet>
      <dgm:spPr/>
    </dgm:pt>
    <dgm:pt modelId="{F8D70722-8E33-4793-BD34-11F6B856BF30}" type="pres">
      <dgm:prSet presAssocID="{B2296B2D-D5E8-4582-9CA3-02A7EC9E3869}" presName="hierChild2" presStyleCnt="0"/>
      <dgm:spPr/>
    </dgm:pt>
    <dgm:pt modelId="{7B7EFE65-A77A-4F8B-86D4-58A837792F2F}" type="pres">
      <dgm:prSet presAssocID="{4C80E928-2754-454F-9BB5-4CDC157A2FC2}" presName="hierRoot1" presStyleCnt="0"/>
      <dgm:spPr/>
    </dgm:pt>
    <dgm:pt modelId="{CE16B5D0-345C-462E-8E89-56FCEA9B53C1}" type="pres">
      <dgm:prSet presAssocID="{4C80E928-2754-454F-9BB5-4CDC157A2FC2}" presName="composite" presStyleCnt="0"/>
      <dgm:spPr/>
    </dgm:pt>
    <dgm:pt modelId="{E704E3D6-45F6-405C-8F4F-9A93FAB2F705}" type="pres">
      <dgm:prSet presAssocID="{4C80E928-2754-454F-9BB5-4CDC157A2FC2}" presName="background" presStyleLbl="node0" presStyleIdx="2" presStyleCnt="3"/>
      <dgm:spPr/>
    </dgm:pt>
    <dgm:pt modelId="{AD104364-7A49-4A23-828B-E485746CDDC6}" type="pres">
      <dgm:prSet presAssocID="{4C80E928-2754-454F-9BB5-4CDC157A2FC2}" presName="text" presStyleLbl="fgAcc0" presStyleIdx="2" presStyleCnt="3">
        <dgm:presLayoutVars>
          <dgm:chPref val="3"/>
        </dgm:presLayoutVars>
      </dgm:prSet>
      <dgm:spPr/>
    </dgm:pt>
    <dgm:pt modelId="{B03AB38A-D35B-45E9-8F48-6AF261431C70}" type="pres">
      <dgm:prSet presAssocID="{4C80E928-2754-454F-9BB5-4CDC157A2FC2}" presName="hierChild2" presStyleCnt="0"/>
      <dgm:spPr/>
    </dgm:pt>
  </dgm:ptLst>
  <dgm:cxnLst>
    <dgm:cxn modelId="{8B2D0402-6868-43EA-BA92-A460B8F0C61C}" type="presOf" srcId="{4C80E928-2754-454F-9BB5-4CDC157A2FC2}" destId="{AD104364-7A49-4A23-828B-E485746CDDC6}" srcOrd="0" destOrd="0" presId="urn:microsoft.com/office/officeart/2005/8/layout/hierarchy1"/>
    <dgm:cxn modelId="{62F7F102-8CB5-44DF-9CCF-BEAFFFD45544}" type="presOf" srcId="{F4A5AC82-8B03-4678-98F9-7F0074875907}" destId="{0857E437-F763-475B-AD8C-14499CFC49A2}" srcOrd="0" destOrd="0" presId="urn:microsoft.com/office/officeart/2005/8/layout/hierarchy1"/>
    <dgm:cxn modelId="{59CA4E04-51F8-4F92-8ED6-074A62F51467}" type="presOf" srcId="{B2296B2D-D5E8-4582-9CA3-02A7EC9E3869}" destId="{84903631-C72C-4760-B761-6E744B0F97DC}" srcOrd="0" destOrd="0" presId="urn:microsoft.com/office/officeart/2005/8/layout/hierarchy1"/>
    <dgm:cxn modelId="{63DE231A-A6D2-49D7-9A32-867F1F771C9F}" srcId="{F4A5AC82-8B03-4678-98F9-7F0074875907}" destId="{34D087DB-26D2-41D4-B4C2-668DCE75D1E5}" srcOrd="0" destOrd="0" parTransId="{CC184C88-F079-4633-B963-F97A5BF2E247}" sibTransId="{9394A297-80E7-47D9-87C7-784BB3A66072}"/>
    <dgm:cxn modelId="{9520CD33-ECBD-4735-979C-1CEDF8E10AEC}" srcId="{F4A5AC82-8B03-4678-98F9-7F0074875907}" destId="{B2296B2D-D5E8-4582-9CA3-02A7EC9E3869}" srcOrd="1" destOrd="0" parTransId="{28C07B14-FDD8-4033-BBA6-FD0560C9A951}" sibTransId="{8FD407CC-DF51-4562-817A-9EAD38DC9401}"/>
    <dgm:cxn modelId="{94789934-CE1A-4814-A474-6D075E4254E1}" type="presOf" srcId="{34D087DB-26D2-41D4-B4C2-668DCE75D1E5}" destId="{260D0C71-32E1-446E-9A60-C3D1CF6BB860}" srcOrd="0" destOrd="0" presId="urn:microsoft.com/office/officeart/2005/8/layout/hierarchy1"/>
    <dgm:cxn modelId="{B71CE651-00FC-4CFC-8B3A-75C4D5A4DE9A}" srcId="{F4A5AC82-8B03-4678-98F9-7F0074875907}" destId="{4C80E928-2754-454F-9BB5-4CDC157A2FC2}" srcOrd="2" destOrd="0" parTransId="{31FB9E3A-1E6C-476F-A8AB-853416D7F6F9}" sibTransId="{24CF185D-18A7-4850-92DC-FEE156E8FD82}"/>
    <dgm:cxn modelId="{801E49B9-5FCB-4280-A2F7-702E6B25F195}" type="presParOf" srcId="{0857E437-F763-475B-AD8C-14499CFC49A2}" destId="{57CBC447-D22A-4B22-AFE1-63A16771538B}" srcOrd="0" destOrd="0" presId="urn:microsoft.com/office/officeart/2005/8/layout/hierarchy1"/>
    <dgm:cxn modelId="{4E16166C-71BA-497A-BB75-D243291B2D7B}" type="presParOf" srcId="{57CBC447-D22A-4B22-AFE1-63A16771538B}" destId="{C4C167E5-276F-4EDA-99B0-434191BB2D70}" srcOrd="0" destOrd="0" presId="urn:microsoft.com/office/officeart/2005/8/layout/hierarchy1"/>
    <dgm:cxn modelId="{337317E5-A1C0-4746-AF85-DCA353A1C55D}" type="presParOf" srcId="{C4C167E5-276F-4EDA-99B0-434191BB2D70}" destId="{19A60246-0550-4024-BAF1-B369BE99784B}" srcOrd="0" destOrd="0" presId="urn:microsoft.com/office/officeart/2005/8/layout/hierarchy1"/>
    <dgm:cxn modelId="{C86D29D0-C483-47BD-ADC8-0CEE1D290719}" type="presParOf" srcId="{C4C167E5-276F-4EDA-99B0-434191BB2D70}" destId="{260D0C71-32E1-446E-9A60-C3D1CF6BB860}" srcOrd="1" destOrd="0" presId="urn:microsoft.com/office/officeart/2005/8/layout/hierarchy1"/>
    <dgm:cxn modelId="{621B1683-47A3-4634-B763-62C5B291FD0A}" type="presParOf" srcId="{57CBC447-D22A-4B22-AFE1-63A16771538B}" destId="{F6CD780E-4A7F-435F-86CC-7EAE094C4A57}" srcOrd="1" destOrd="0" presId="urn:microsoft.com/office/officeart/2005/8/layout/hierarchy1"/>
    <dgm:cxn modelId="{856B3AF7-78A9-45D7-B791-D2B69DF94D55}" type="presParOf" srcId="{0857E437-F763-475B-AD8C-14499CFC49A2}" destId="{AEBB832D-AA4C-4436-AEE4-2F11C8ED38DF}" srcOrd="1" destOrd="0" presId="urn:microsoft.com/office/officeart/2005/8/layout/hierarchy1"/>
    <dgm:cxn modelId="{636B845D-00EF-437D-AE62-388F41FC1754}" type="presParOf" srcId="{AEBB832D-AA4C-4436-AEE4-2F11C8ED38DF}" destId="{8E3CE492-589F-46AC-892F-FCE1610E4493}" srcOrd="0" destOrd="0" presId="urn:microsoft.com/office/officeart/2005/8/layout/hierarchy1"/>
    <dgm:cxn modelId="{85CEA746-22AC-40F8-8990-C3C0BE2F3756}" type="presParOf" srcId="{8E3CE492-589F-46AC-892F-FCE1610E4493}" destId="{58097C3E-B511-4FBF-B33D-3C50E6A5147D}" srcOrd="0" destOrd="0" presId="urn:microsoft.com/office/officeart/2005/8/layout/hierarchy1"/>
    <dgm:cxn modelId="{3E1B6F85-7CF8-4776-925F-C7F129379190}" type="presParOf" srcId="{8E3CE492-589F-46AC-892F-FCE1610E4493}" destId="{84903631-C72C-4760-B761-6E744B0F97DC}" srcOrd="1" destOrd="0" presId="urn:microsoft.com/office/officeart/2005/8/layout/hierarchy1"/>
    <dgm:cxn modelId="{27D5CBDC-0C08-4206-89E7-6E9EBE08EBA9}" type="presParOf" srcId="{AEBB832D-AA4C-4436-AEE4-2F11C8ED38DF}" destId="{F8D70722-8E33-4793-BD34-11F6B856BF30}" srcOrd="1" destOrd="0" presId="urn:microsoft.com/office/officeart/2005/8/layout/hierarchy1"/>
    <dgm:cxn modelId="{6AD98A70-0FC5-4BFF-BE61-781E646EBD46}" type="presParOf" srcId="{0857E437-F763-475B-AD8C-14499CFC49A2}" destId="{7B7EFE65-A77A-4F8B-86D4-58A837792F2F}" srcOrd="2" destOrd="0" presId="urn:microsoft.com/office/officeart/2005/8/layout/hierarchy1"/>
    <dgm:cxn modelId="{EC33FC7D-6C98-40E9-BD9E-965764B0C314}" type="presParOf" srcId="{7B7EFE65-A77A-4F8B-86D4-58A837792F2F}" destId="{CE16B5D0-345C-462E-8E89-56FCEA9B53C1}" srcOrd="0" destOrd="0" presId="urn:microsoft.com/office/officeart/2005/8/layout/hierarchy1"/>
    <dgm:cxn modelId="{F66107F9-C05B-4A37-96C1-18AEAAB4E9A1}" type="presParOf" srcId="{CE16B5D0-345C-462E-8E89-56FCEA9B53C1}" destId="{E704E3D6-45F6-405C-8F4F-9A93FAB2F705}" srcOrd="0" destOrd="0" presId="urn:microsoft.com/office/officeart/2005/8/layout/hierarchy1"/>
    <dgm:cxn modelId="{CC6A2631-F2C8-40FA-956F-F408D32C6D18}" type="presParOf" srcId="{CE16B5D0-345C-462E-8E89-56FCEA9B53C1}" destId="{AD104364-7A49-4A23-828B-E485746CDDC6}" srcOrd="1" destOrd="0" presId="urn:microsoft.com/office/officeart/2005/8/layout/hierarchy1"/>
    <dgm:cxn modelId="{0ACD91AB-BED1-491A-89EF-1044EC1CDD84}" type="presParOf" srcId="{7B7EFE65-A77A-4F8B-86D4-58A837792F2F}" destId="{B03AB38A-D35B-45E9-8F48-6AF261431C7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FD79F8-60E1-47B6-858D-B030C968647F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B1C12D0-62B4-4A3D-BAA1-4EA720C23398}">
      <dgm:prSet/>
      <dgm:spPr/>
      <dgm:t>
        <a:bodyPr/>
        <a:lstStyle/>
        <a:p>
          <a:pPr algn="just"/>
          <a:r>
            <a:rPr lang="en-US" dirty="0"/>
            <a:t>Students: Gain mentorship, explore internship and career opportunities from </a:t>
          </a:r>
          <a:r>
            <a:rPr lang="en-US" dirty="0" err="1"/>
            <a:t>alumi</a:t>
          </a:r>
          <a:r>
            <a:rPr lang="en-US" dirty="0"/>
            <a:t> and collaborate on projects. </a:t>
          </a:r>
        </a:p>
      </dgm:t>
    </dgm:pt>
    <dgm:pt modelId="{E374BEE5-50E2-4435-93AA-4FC0A5C42908}" type="parTrans" cxnId="{4D1EE601-C41D-43DB-9E20-7348D9A059DE}">
      <dgm:prSet/>
      <dgm:spPr/>
      <dgm:t>
        <a:bodyPr/>
        <a:lstStyle/>
        <a:p>
          <a:endParaRPr lang="en-US"/>
        </a:p>
      </dgm:t>
    </dgm:pt>
    <dgm:pt modelId="{A92532EB-E0C0-4069-8D9A-5BB16E0125E0}" type="sibTrans" cxnId="{4D1EE601-C41D-43DB-9E20-7348D9A059DE}">
      <dgm:prSet/>
      <dgm:spPr/>
      <dgm:t>
        <a:bodyPr/>
        <a:lstStyle/>
        <a:p>
          <a:endParaRPr lang="en-US"/>
        </a:p>
      </dgm:t>
    </dgm:pt>
    <dgm:pt modelId="{A2ED7806-548F-4234-8BF0-2BDA66B8906B}">
      <dgm:prSet/>
      <dgm:spPr/>
      <dgm:t>
        <a:bodyPr/>
        <a:lstStyle/>
        <a:p>
          <a:pPr algn="just"/>
          <a:r>
            <a:rPr lang="en-US" dirty="0"/>
            <a:t>Alumni: Contribute through mentorship, job </a:t>
          </a:r>
          <a:r>
            <a:rPr lang="en-US" dirty="0" err="1"/>
            <a:t>refferals</a:t>
          </a:r>
          <a:r>
            <a:rPr lang="en-US" dirty="0"/>
            <a:t> and events.</a:t>
          </a:r>
        </a:p>
      </dgm:t>
    </dgm:pt>
    <dgm:pt modelId="{154B73B7-9384-4512-8143-D12F4ED3DABC}" type="parTrans" cxnId="{1E9BB709-17AD-48B0-A33E-9600F074EF11}">
      <dgm:prSet/>
      <dgm:spPr/>
      <dgm:t>
        <a:bodyPr/>
        <a:lstStyle/>
        <a:p>
          <a:endParaRPr lang="en-US"/>
        </a:p>
      </dgm:t>
    </dgm:pt>
    <dgm:pt modelId="{F2E73A81-BFDF-4DF6-B860-45303C1C72C4}" type="sibTrans" cxnId="{1E9BB709-17AD-48B0-A33E-9600F074EF11}">
      <dgm:prSet/>
      <dgm:spPr/>
      <dgm:t>
        <a:bodyPr/>
        <a:lstStyle/>
        <a:p>
          <a:endParaRPr lang="en-US"/>
        </a:p>
      </dgm:t>
    </dgm:pt>
    <dgm:pt modelId="{36D46EB9-F2A0-44F5-A11F-728B51CE0D40}">
      <dgm:prSet/>
      <dgm:spPr/>
      <dgm:t>
        <a:bodyPr/>
        <a:lstStyle/>
        <a:p>
          <a:pPr algn="just"/>
          <a:r>
            <a:rPr lang="en-US" dirty="0"/>
            <a:t>Institution:</a:t>
          </a:r>
          <a:r>
            <a:rPr lang="en-US" baseline="0" dirty="0"/>
            <a:t> Strengthen alumni relationships and improve placement support.</a:t>
          </a:r>
          <a:endParaRPr lang="en-US" dirty="0"/>
        </a:p>
      </dgm:t>
    </dgm:pt>
    <dgm:pt modelId="{847533F6-7FFB-4DE5-9105-3EB340D2E18E}" type="parTrans" cxnId="{5769D7EB-1463-43C5-AFBA-72C608467B8F}">
      <dgm:prSet/>
      <dgm:spPr/>
      <dgm:t>
        <a:bodyPr/>
        <a:lstStyle/>
        <a:p>
          <a:endParaRPr lang="en-US"/>
        </a:p>
      </dgm:t>
    </dgm:pt>
    <dgm:pt modelId="{5E50AF1C-5F21-4727-9172-F77A01B25B54}" type="sibTrans" cxnId="{5769D7EB-1463-43C5-AFBA-72C608467B8F}">
      <dgm:prSet/>
      <dgm:spPr/>
      <dgm:t>
        <a:bodyPr/>
        <a:lstStyle/>
        <a:p>
          <a:endParaRPr lang="en-US"/>
        </a:p>
      </dgm:t>
    </dgm:pt>
    <dgm:pt modelId="{4ECF53A7-BD90-456D-A523-A5460D2840CD}" type="pres">
      <dgm:prSet presAssocID="{C8FD79F8-60E1-47B6-858D-B030C968647F}" presName="vert0" presStyleCnt="0">
        <dgm:presLayoutVars>
          <dgm:dir/>
          <dgm:animOne val="branch"/>
          <dgm:animLvl val="lvl"/>
        </dgm:presLayoutVars>
      </dgm:prSet>
      <dgm:spPr/>
    </dgm:pt>
    <dgm:pt modelId="{7ADBF36E-EF7B-4A11-95F0-DAF349EE99D7}" type="pres">
      <dgm:prSet presAssocID="{7B1C12D0-62B4-4A3D-BAA1-4EA720C23398}" presName="thickLine" presStyleLbl="alignNode1" presStyleIdx="0" presStyleCnt="3"/>
      <dgm:spPr/>
    </dgm:pt>
    <dgm:pt modelId="{AC923C88-2856-41B6-BAFA-159E0DCE1AC5}" type="pres">
      <dgm:prSet presAssocID="{7B1C12D0-62B4-4A3D-BAA1-4EA720C23398}" presName="horz1" presStyleCnt="0"/>
      <dgm:spPr/>
    </dgm:pt>
    <dgm:pt modelId="{B2972EA4-65A2-4436-A357-01C240903712}" type="pres">
      <dgm:prSet presAssocID="{7B1C12D0-62B4-4A3D-BAA1-4EA720C23398}" presName="tx1" presStyleLbl="revTx" presStyleIdx="0" presStyleCnt="3"/>
      <dgm:spPr/>
    </dgm:pt>
    <dgm:pt modelId="{29FC28C7-9F82-4341-A55B-8FC8629CBCB2}" type="pres">
      <dgm:prSet presAssocID="{7B1C12D0-62B4-4A3D-BAA1-4EA720C23398}" presName="vert1" presStyleCnt="0"/>
      <dgm:spPr/>
    </dgm:pt>
    <dgm:pt modelId="{6CDE1CBD-1103-4073-8765-B965AE7ED1C6}" type="pres">
      <dgm:prSet presAssocID="{A2ED7806-548F-4234-8BF0-2BDA66B8906B}" presName="thickLine" presStyleLbl="alignNode1" presStyleIdx="1" presStyleCnt="3"/>
      <dgm:spPr/>
    </dgm:pt>
    <dgm:pt modelId="{5648FC44-2E64-446D-9284-9F1932EDAE1E}" type="pres">
      <dgm:prSet presAssocID="{A2ED7806-548F-4234-8BF0-2BDA66B8906B}" presName="horz1" presStyleCnt="0"/>
      <dgm:spPr/>
    </dgm:pt>
    <dgm:pt modelId="{933402D7-86EA-46F6-B15F-B606468D6A49}" type="pres">
      <dgm:prSet presAssocID="{A2ED7806-548F-4234-8BF0-2BDA66B8906B}" presName="tx1" presStyleLbl="revTx" presStyleIdx="1" presStyleCnt="3"/>
      <dgm:spPr/>
    </dgm:pt>
    <dgm:pt modelId="{660F2E36-4A81-48B5-9D62-F88E3313C2F1}" type="pres">
      <dgm:prSet presAssocID="{A2ED7806-548F-4234-8BF0-2BDA66B8906B}" presName="vert1" presStyleCnt="0"/>
      <dgm:spPr/>
    </dgm:pt>
    <dgm:pt modelId="{0E64CE39-7A65-4A87-AE57-FD9E8AAF995A}" type="pres">
      <dgm:prSet presAssocID="{36D46EB9-F2A0-44F5-A11F-728B51CE0D40}" presName="thickLine" presStyleLbl="alignNode1" presStyleIdx="2" presStyleCnt="3"/>
      <dgm:spPr/>
    </dgm:pt>
    <dgm:pt modelId="{698D52CC-47BB-4957-9669-309927D3E049}" type="pres">
      <dgm:prSet presAssocID="{36D46EB9-F2A0-44F5-A11F-728B51CE0D40}" presName="horz1" presStyleCnt="0"/>
      <dgm:spPr/>
    </dgm:pt>
    <dgm:pt modelId="{4B7E092C-1C43-442A-AB73-0BCE27A2356E}" type="pres">
      <dgm:prSet presAssocID="{36D46EB9-F2A0-44F5-A11F-728B51CE0D40}" presName="tx1" presStyleLbl="revTx" presStyleIdx="2" presStyleCnt="3"/>
      <dgm:spPr/>
    </dgm:pt>
    <dgm:pt modelId="{BCADB9ED-44F5-45FC-B9CF-EC5A3E1E7C81}" type="pres">
      <dgm:prSet presAssocID="{36D46EB9-F2A0-44F5-A11F-728B51CE0D40}" presName="vert1" presStyleCnt="0"/>
      <dgm:spPr/>
    </dgm:pt>
  </dgm:ptLst>
  <dgm:cxnLst>
    <dgm:cxn modelId="{4D1EE601-C41D-43DB-9E20-7348D9A059DE}" srcId="{C8FD79F8-60E1-47B6-858D-B030C968647F}" destId="{7B1C12D0-62B4-4A3D-BAA1-4EA720C23398}" srcOrd="0" destOrd="0" parTransId="{E374BEE5-50E2-4435-93AA-4FC0A5C42908}" sibTransId="{A92532EB-E0C0-4069-8D9A-5BB16E0125E0}"/>
    <dgm:cxn modelId="{1E9BB709-17AD-48B0-A33E-9600F074EF11}" srcId="{C8FD79F8-60E1-47B6-858D-B030C968647F}" destId="{A2ED7806-548F-4234-8BF0-2BDA66B8906B}" srcOrd="1" destOrd="0" parTransId="{154B73B7-9384-4512-8143-D12F4ED3DABC}" sibTransId="{F2E73A81-BFDF-4DF6-B860-45303C1C72C4}"/>
    <dgm:cxn modelId="{D3AD3729-BBE6-423E-A3A0-271BBA471BA5}" type="presOf" srcId="{C8FD79F8-60E1-47B6-858D-B030C968647F}" destId="{4ECF53A7-BD90-456D-A523-A5460D2840CD}" srcOrd="0" destOrd="0" presId="urn:microsoft.com/office/officeart/2008/layout/LinedList"/>
    <dgm:cxn modelId="{925F0BB1-CF12-4DB5-989B-5024AFB71AAE}" type="presOf" srcId="{36D46EB9-F2A0-44F5-A11F-728B51CE0D40}" destId="{4B7E092C-1C43-442A-AB73-0BCE27A2356E}" srcOrd="0" destOrd="0" presId="urn:microsoft.com/office/officeart/2008/layout/LinedList"/>
    <dgm:cxn modelId="{6B6D0AB6-74B2-4487-A65F-A85A42C8489D}" type="presOf" srcId="{7B1C12D0-62B4-4A3D-BAA1-4EA720C23398}" destId="{B2972EA4-65A2-4436-A357-01C240903712}" srcOrd="0" destOrd="0" presId="urn:microsoft.com/office/officeart/2008/layout/LinedList"/>
    <dgm:cxn modelId="{5769D7EB-1463-43C5-AFBA-72C608467B8F}" srcId="{C8FD79F8-60E1-47B6-858D-B030C968647F}" destId="{36D46EB9-F2A0-44F5-A11F-728B51CE0D40}" srcOrd="2" destOrd="0" parTransId="{847533F6-7FFB-4DE5-9105-3EB340D2E18E}" sibTransId="{5E50AF1C-5F21-4727-9172-F77A01B25B54}"/>
    <dgm:cxn modelId="{3A3144ED-5200-4A8D-8BE5-CCDC4D120ECE}" type="presOf" srcId="{A2ED7806-548F-4234-8BF0-2BDA66B8906B}" destId="{933402D7-86EA-46F6-B15F-B606468D6A49}" srcOrd="0" destOrd="0" presId="urn:microsoft.com/office/officeart/2008/layout/LinedList"/>
    <dgm:cxn modelId="{19E8FC41-9C27-4F74-A260-1A89D5B49DD9}" type="presParOf" srcId="{4ECF53A7-BD90-456D-A523-A5460D2840CD}" destId="{7ADBF36E-EF7B-4A11-95F0-DAF349EE99D7}" srcOrd="0" destOrd="0" presId="urn:microsoft.com/office/officeart/2008/layout/LinedList"/>
    <dgm:cxn modelId="{9C2141C2-9F42-4FC7-9DB7-4867758B949C}" type="presParOf" srcId="{4ECF53A7-BD90-456D-A523-A5460D2840CD}" destId="{AC923C88-2856-41B6-BAFA-159E0DCE1AC5}" srcOrd="1" destOrd="0" presId="urn:microsoft.com/office/officeart/2008/layout/LinedList"/>
    <dgm:cxn modelId="{ACF39A68-35E9-42E0-ACD2-A6C9F47D7FB7}" type="presParOf" srcId="{AC923C88-2856-41B6-BAFA-159E0DCE1AC5}" destId="{B2972EA4-65A2-4436-A357-01C240903712}" srcOrd="0" destOrd="0" presId="urn:microsoft.com/office/officeart/2008/layout/LinedList"/>
    <dgm:cxn modelId="{522F477E-FA03-4C81-987C-56C7E9D19967}" type="presParOf" srcId="{AC923C88-2856-41B6-BAFA-159E0DCE1AC5}" destId="{29FC28C7-9F82-4341-A55B-8FC8629CBCB2}" srcOrd="1" destOrd="0" presId="urn:microsoft.com/office/officeart/2008/layout/LinedList"/>
    <dgm:cxn modelId="{1AE40A83-F087-4A58-8B82-871747ED14B0}" type="presParOf" srcId="{4ECF53A7-BD90-456D-A523-A5460D2840CD}" destId="{6CDE1CBD-1103-4073-8765-B965AE7ED1C6}" srcOrd="2" destOrd="0" presId="urn:microsoft.com/office/officeart/2008/layout/LinedList"/>
    <dgm:cxn modelId="{3A2ED83D-E5C8-4EE9-BC51-A03ABC2DB7E9}" type="presParOf" srcId="{4ECF53A7-BD90-456D-A523-A5460D2840CD}" destId="{5648FC44-2E64-446D-9284-9F1932EDAE1E}" srcOrd="3" destOrd="0" presId="urn:microsoft.com/office/officeart/2008/layout/LinedList"/>
    <dgm:cxn modelId="{AAF50713-689E-46B4-99FB-475C2B28443D}" type="presParOf" srcId="{5648FC44-2E64-446D-9284-9F1932EDAE1E}" destId="{933402D7-86EA-46F6-B15F-B606468D6A49}" srcOrd="0" destOrd="0" presId="urn:microsoft.com/office/officeart/2008/layout/LinedList"/>
    <dgm:cxn modelId="{5E80590A-E948-4D64-A366-B1C6B2FDA4F2}" type="presParOf" srcId="{5648FC44-2E64-446D-9284-9F1932EDAE1E}" destId="{660F2E36-4A81-48B5-9D62-F88E3313C2F1}" srcOrd="1" destOrd="0" presId="urn:microsoft.com/office/officeart/2008/layout/LinedList"/>
    <dgm:cxn modelId="{CC62F167-9D3B-4BC9-B30E-907CC47B91D8}" type="presParOf" srcId="{4ECF53A7-BD90-456D-A523-A5460D2840CD}" destId="{0E64CE39-7A65-4A87-AE57-FD9E8AAF995A}" srcOrd="4" destOrd="0" presId="urn:microsoft.com/office/officeart/2008/layout/LinedList"/>
    <dgm:cxn modelId="{01246E2F-C528-4593-81F1-0EF6D07E1766}" type="presParOf" srcId="{4ECF53A7-BD90-456D-A523-A5460D2840CD}" destId="{698D52CC-47BB-4957-9669-309927D3E049}" srcOrd="5" destOrd="0" presId="urn:microsoft.com/office/officeart/2008/layout/LinedList"/>
    <dgm:cxn modelId="{78D774CE-5BF1-4116-847C-0515632173F3}" type="presParOf" srcId="{698D52CC-47BB-4957-9669-309927D3E049}" destId="{4B7E092C-1C43-442A-AB73-0BCE27A2356E}" srcOrd="0" destOrd="0" presId="urn:microsoft.com/office/officeart/2008/layout/LinedList"/>
    <dgm:cxn modelId="{E26E5A16-CCBF-454D-8C85-498841C4C057}" type="presParOf" srcId="{698D52CC-47BB-4957-9669-309927D3E049}" destId="{BCADB9ED-44F5-45FC-B9CF-EC5A3E1E7C8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1D3967-3154-4D88-87B0-3F2C2A3932F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BE0C1-5191-4842-A9AD-103572B99526}">
      <dgm:prSet/>
      <dgm:spPr/>
      <dgm:t>
        <a:bodyPr/>
        <a:lstStyle/>
        <a:p>
          <a:pPr algn="ctr"/>
          <a:r>
            <a:rPr lang="en-US" dirty="0"/>
            <a:t>General platforms like LinkedIn are not tailored for specific institutions. </a:t>
          </a:r>
        </a:p>
      </dgm:t>
    </dgm:pt>
    <dgm:pt modelId="{441319F5-9E37-4028-9167-1E229A7E0226}" type="parTrans" cxnId="{46E7A9F2-128C-4ED6-A313-DEC3A7FF06C6}">
      <dgm:prSet/>
      <dgm:spPr/>
      <dgm:t>
        <a:bodyPr/>
        <a:lstStyle/>
        <a:p>
          <a:endParaRPr lang="en-US"/>
        </a:p>
      </dgm:t>
    </dgm:pt>
    <dgm:pt modelId="{6B492BAD-5361-4DAA-BFEB-01A42ECE0094}" type="sibTrans" cxnId="{46E7A9F2-128C-4ED6-A313-DEC3A7FF06C6}">
      <dgm:prSet/>
      <dgm:spPr/>
      <dgm:t>
        <a:bodyPr/>
        <a:lstStyle/>
        <a:p>
          <a:endParaRPr lang="en-US"/>
        </a:p>
      </dgm:t>
    </dgm:pt>
    <dgm:pt modelId="{EB678C36-6D33-49DE-983C-0FB0C378FB3F}">
      <dgm:prSet/>
      <dgm:spPr/>
      <dgm:t>
        <a:bodyPr/>
        <a:lstStyle/>
        <a:p>
          <a:r>
            <a:rPr lang="en-US" dirty="0"/>
            <a:t> Lack of college-specific features such as mentorship requests and project collaboration tools. </a:t>
          </a:r>
        </a:p>
      </dgm:t>
    </dgm:pt>
    <dgm:pt modelId="{86F590F9-E6A0-4270-9FC3-FA01F66D196B}" type="parTrans" cxnId="{C43A1EA2-57AE-424B-ABDD-5DDDEB7F92AB}">
      <dgm:prSet/>
      <dgm:spPr/>
      <dgm:t>
        <a:bodyPr/>
        <a:lstStyle/>
        <a:p>
          <a:endParaRPr lang="en-US"/>
        </a:p>
      </dgm:t>
    </dgm:pt>
    <dgm:pt modelId="{9111035C-B7B8-4CA8-993C-3D025648E03D}" type="sibTrans" cxnId="{C43A1EA2-57AE-424B-ABDD-5DDDEB7F92AB}">
      <dgm:prSet/>
      <dgm:spPr/>
      <dgm:t>
        <a:bodyPr/>
        <a:lstStyle/>
        <a:p>
          <a:endParaRPr lang="en-US"/>
        </a:p>
      </dgm:t>
    </dgm:pt>
    <dgm:pt modelId="{B4BCDC4D-E88B-415D-A759-C78BEE8FDF3D}">
      <dgm:prSet/>
      <dgm:spPr/>
      <dgm:t>
        <a:bodyPr/>
        <a:lstStyle/>
        <a:p>
          <a:r>
            <a:rPr lang="en-US" dirty="0"/>
            <a:t>Minimal alumni involvement in campus activities</a:t>
          </a:r>
        </a:p>
      </dgm:t>
    </dgm:pt>
    <dgm:pt modelId="{7CEEE74C-4996-4F89-B482-F1388C1882A4}" type="parTrans" cxnId="{66FF1715-47BF-490D-8E17-E6B40EA9FE39}">
      <dgm:prSet/>
      <dgm:spPr/>
      <dgm:t>
        <a:bodyPr/>
        <a:lstStyle/>
        <a:p>
          <a:endParaRPr lang="en-US"/>
        </a:p>
      </dgm:t>
    </dgm:pt>
    <dgm:pt modelId="{D9C6300B-B7A2-4ED3-8E24-42439EED170D}" type="sibTrans" cxnId="{66FF1715-47BF-490D-8E17-E6B40EA9FE39}">
      <dgm:prSet/>
      <dgm:spPr/>
      <dgm:t>
        <a:bodyPr/>
        <a:lstStyle/>
        <a:p>
          <a:endParaRPr lang="en-US"/>
        </a:p>
      </dgm:t>
    </dgm:pt>
    <dgm:pt modelId="{702E565B-5EC0-4F63-97FF-D07443347765}" type="pres">
      <dgm:prSet presAssocID="{2A1D3967-3154-4D88-87B0-3F2C2A3932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7DAED7-436C-445E-B1D0-CD2E81EF294B}" type="pres">
      <dgm:prSet presAssocID="{7A4BE0C1-5191-4842-A9AD-103572B99526}" presName="hierRoot1" presStyleCnt="0"/>
      <dgm:spPr/>
    </dgm:pt>
    <dgm:pt modelId="{21962780-6BB8-4D9F-9CE1-329A17B06775}" type="pres">
      <dgm:prSet presAssocID="{7A4BE0C1-5191-4842-A9AD-103572B99526}" presName="composite" presStyleCnt="0"/>
      <dgm:spPr/>
    </dgm:pt>
    <dgm:pt modelId="{D22D581A-D366-406F-A9F4-7929AE83C773}" type="pres">
      <dgm:prSet presAssocID="{7A4BE0C1-5191-4842-A9AD-103572B99526}" presName="background" presStyleLbl="node0" presStyleIdx="0" presStyleCnt="3"/>
      <dgm:spPr/>
    </dgm:pt>
    <dgm:pt modelId="{1ED96232-D54E-460A-858D-FC26674B8E2B}" type="pres">
      <dgm:prSet presAssocID="{7A4BE0C1-5191-4842-A9AD-103572B99526}" presName="text" presStyleLbl="fgAcc0" presStyleIdx="0" presStyleCnt="3">
        <dgm:presLayoutVars>
          <dgm:chPref val="3"/>
        </dgm:presLayoutVars>
      </dgm:prSet>
      <dgm:spPr/>
    </dgm:pt>
    <dgm:pt modelId="{300A5F18-458F-471D-B2E9-53475F829334}" type="pres">
      <dgm:prSet presAssocID="{7A4BE0C1-5191-4842-A9AD-103572B99526}" presName="hierChild2" presStyleCnt="0"/>
      <dgm:spPr/>
    </dgm:pt>
    <dgm:pt modelId="{05BA112B-F3A2-4A8B-A945-0DEA621B54D6}" type="pres">
      <dgm:prSet presAssocID="{EB678C36-6D33-49DE-983C-0FB0C378FB3F}" presName="hierRoot1" presStyleCnt="0"/>
      <dgm:spPr/>
    </dgm:pt>
    <dgm:pt modelId="{85656FAF-285D-404C-9DE4-5779EBF8CBB8}" type="pres">
      <dgm:prSet presAssocID="{EB678C36-6D33-49DE-983C-0FB0C378FB3F}" presName="composite" presStyleCnt="0"/>
      <dgm:spPr/>
    </dgm:pt>
    <dgm:pt modelId="{C4937470-21AB-453E-A8F8-49B9378DE66E}" type="pres">
      <dgm:prSet presAssocID="{EB678C36-6D33-49DE-983C-0FB0C378FB3F}" presName="background" presStyleLbl="node0" presStyleIdx="1" presStyleCnt="3"/>
      <dgm:spPr/>
    </dgm:pt>
    <dgm:pt modelId="{50D3A011-1F11-4C33-92EF-242ACC9D6AC7}" type="pres">
      <dgm:prSet presAssocID="{EB678C36-6D33-49DE-983C-0FB0C378FB3F}" presName="text" presStyleLbl="fgAcc0" presStyleIdx="1" presStyleCnt="3">
        <dgm:presLayoutVars>
          <dgm:chPref val="3"/>
        </dgm:presLayoutVars>
      </dgm:prSet>
      <dgm:spPr/>
    </dgm:pt>
    <dgm:pt modelId="{640A8262-406E-45F2-898E-02E1F39B7CA0}" type="pres">
      <dgm:prSet presAssocID="{EB678C36-6D33-49DE-983C-0FB0C378FB3F}" presName="hierChild2" presStyleCnt="0"/>
      <dgm:spPr/>
    </dgm:pt>
    <dgm:pt modelId="{35948A3A-5DC9-43AC-AAF7-316169757BE4}" type="pres">
      <dgm:prSet presAssocID="{B4BCDC4D-E88B-415D-A759-C78BEE8FDF3D}" presName="hierRoot1" presStyleCnt="0"/>
      <dgm:spPr/>
    </dgm:pt>
    <dgm:pt modelId="{F241FCE4-CAE5-47D5-A8EE-34E2540C6FC1}" type="pres">
      <dgm:prSet presAssocID="{B4BCDC4D-E88B-415D-A759-C78BEE8FDF3D}" presName="composite" presStyleCnt="0"/>
      <dgm:spPr/>
    </dgm:pt>
    <dgm:pt modelId="{FFE7BAC1-E25A-48E0-BB85-0C8E891A7A40}" type="pres">
      <dgm:prSet presAssocID="{B4BCDC4D-E88B-415D-A759-C78BEE8FDF3D}" presName="background" presStyleLbl="node0" presStyleIdx="2" presStyleCnt="3"/>
      <dgm:spPr/>
    </dgm:pt>
    <dgm:pt modelId="{978680F7-EE10-45F8-BEBA-D8540BE9B86F}" type="pres">
      <dgm:prSet presAssocID="{B4BCDC4D-E88B-415D-A759-C78BEE8FDF3D}" presName="text" presStyleLbl="fgAcc0" presStyleIdx="2" presStyleCnt="3">
        <dgm:presLayoutVars>
          <dgm:chPref val="3"/>
        </dgm:presLayoutVars>
      </dgm:prSet>
      <dgm:spPr/>
    </dgm:pt>
    <dgm:pt modelId="{6E053460-3718-4E06-B2E5-CBB670650FCB}" type="pres">
      <dgm:prSet presAssocID="{B4BCDC4D-E88B-415D-A759-C78BEE8FDF3D}" presName="hierChild2" presStyleCnt="0"/>
      <dgm:spPr/>
    </dgm:pt>
  </dgm:ptLst>
  <dgm:cxnLst>
    <dgm:cxn modelId="{EE82E202-60A7-47F0-B95E-B725133436E4}" type="presOf" srcId="{EB678C36-6D33-49DE-983C-0FB0C378FB3F}" destId="{50D3A011-1F11-4C33-92EF-242ACC9D6AC7}" srcOrd="0" destOrd="0" presId="urn:microsoft.com/office/officeart/2005/8/layout/hierarchy1"/>
    <dgm:cxn modelId="{66FF1715-47BF-490D-8E17-E6B40EA9FE39}" srcId="{2A1D3967-3154-4D88-87B0-3F2C2A3932FD}" destId="{B4BCDC4D-E88B-415D-A759-C78BEE8FDF3D}" srcOrd="2" destOrd="0" parTransId="{7CEEE74C-4996-4F89-B482-F1388C1882A4}" sibTransId="{D9C6300B-B7A2-4ED3-8E24-42439EED170D}"/>
    <dgm:cxn modelId="{9D0CAC9A-B27B-4A5E-BB3E-F874D0A572D3}" type="presOf" srcId="{B4BCDC4D-E88B-415D-A759-C78BEE8FDF3D}" destId="{978680F7-EE10-45F8-BEBA-D8540BE9B86F}" srcOrd="0" destOrd="0" presId="urn:microsoft.com/office/officeart/2005/8/layout/hierarchy1"/>
    <dgm:cxn modelId="{C43A1EA2-57AE-424B-ABDD-5DDDEB7F92AB}" srcId="{2A1D3967-3154-4D88-87B0-3F2C2A3932FD}" destId="{EB678C36-6D33-49DE-983C-0FB0C378FB3F}" srcOrd="1" destOrd="0" parTransId="{86F590F9-E6A0-4270-9FC3-FA01F66D196B}" sibTransId="{9111035C-B7B8-4CA8-993C-3D025648E03D}"/>
    <dgm:cxn modelId="{33EB0BC5-D13D-4550-9EC2-457FB067A509}" type="presOf" srcId="{7A4BE0C1-5191-4842-A9AD-103572B99526}" destId="{1ED96232-D54E-460A-858D-FC26674B8E2B}" srcOrd="0" destOrd="0" presId="urn:microsoft.com/office/officeart/2005/8/layout/hierarchy1"/>
    <dgm:cxn modelId="{46E7A9F2-128C-4ED6-A313-DEC3A7FF06C6}" srcId="{2A1D3967-3154-4D88-87B0-3F2C2A3932FD}" destId="{7A4BE0C1-5191-4842-A9AD-103572B99526}" srcOrd="0" destOrd="0" parTransId="{441319F5-9E37-4028-9167-1E229A7E0226}" sibTransId="{6B492BAD-5361-4DAA-BFEB-01A42ECE0094}"/>
    <dgm:cxn modelId="{737121F5-D711-446D-92A0-DC248B88F2B1}" type="presOf" srcId="{2A1D3967-3154-4D88-87B0-3F2C2A3932FD}" destId="{702E565B-5EC0-4F63-97FF-D07443347765}" srcOrd="0" destOrd="0" presId="urn:microsoft.com/office/officeart/2005/8/layout/hierarchy1"/>
    <dgm:cxn modelId="{940B2494-1564-456D-B065-AA036CA82795}" type="presParOf" srcId="{702E565B-5EC0-4F63-97FF-D07443347765}" destId="{187DAED7-436C-445E-B1D0-CD2E81EF294B}" srcOrd="0" destOrd="0" presId="urn:microsoft.com/office/officeart/2005/8/layout/hierarchy1"/>
    <dgm:cxn modelId="{05FAF146-0E3B-466F-8DB2-AAA3C010A36D}" type="presParOf" srcId="{187DAED7-436C-445E-B1D0-CD2E81EF294B}" destId="{21962780-6BB8-4D9F-9CE1-329A17B06775}" srcOrd="0" destOrd="0" presId="urn:microsoft.com/office/officeart/2005/8/layout/hierarchy1"/>
    <dgm:cxn modelId="{F83EC87D-58D0-447A-911F-10D97E25DA5B}" type="presParOf" srcId="{21962780-6BB8-4D9F-9CE1-329A17B06775}" destId="{D22D581A-D366-406F-A9F4-7929AE83C773}" srcOrd="0" destOrd="0" presId="urn:microsoft.com/office/officeart/2005/8/layout/hierarchy1"/>
    <dgm:cxn modelId="{77BF3908-5CC4-4897-AC18-ACD1204EAB5C}" type="presParOf" srcId="{21962780-6BB8-4D9F-9CE1-329A17B06775}" destId="{1ED96232-D54E-460A-858D-FC26674B8E2B}" srcOrd="1" destOrd="0" presId="urn:microsoft.com/office/officeart/2005/8/layout/hierarchy1"/>
    <dgm:cxn modelId="{94045251-943D-4A55-B97D-0538C48237C6}" type="presParOf" srcId="{187DAED7-436C-445E-B1D0-CD2E81EF294B}" destId="{300A5F18-458F-471D-B2E9-53475F829334}" srcOrd="1" destOrd="0" presId="urn:microsoft.com/office/officeart/2005/8/layout/hierarchy1"/>
    <dgm:cxn modelId="{F930CF3E-F6A1-438D-96C1-8D051709EED5}" type="presParOf" srcId="{702E565B-5EC0-4F63-97FF-D07443347765}" destId="{05BA112B-F3A2-4A8B-A945-0DEA621B54D6}" srcOrd="1" destOrd="0" presId="urn:microsoft.com/office/officeart/2005/8/layout/hierarchy1"/>
    <dgm:cxn modelId="{43213FCE-6199-4A6E-A856-0742BCFA0CFF}" type="presParOf" srcId="{05BA112B-F3A2-4A8B-A945-0DEA621B54D6}" destId="{85656FAF-285D-404C-9DE4-5779EBF8CBB8}" srcOrd="0" destOrd="0" presId="urn:microsoft.com/office/officeart/2005/8/layout/hierarchy1"/>
    <dgm:cxn modelId="{F90CA290-FBB6-453C-9979-DF8D0ADA14A1}" type="presParOf" srcId="{85656FAF-285D-404C-9DE4-5779EBF8CBB8}" destId="{C4937470-21AB-453E-A8F8-49B9378DE66E}" srcOrd="0" destOrd="0" presId="urn:microsoft.com/office/officeart/2005/8/layout/hierarchy1"/>
    <dgm:cxn modelId="{67B07CFE-A1BA-4467-9708-91DD4FFC1E57}" type="presParOf" srcId="{85656FAF-285D-404C-9DE4-5779EBF8CBB8}" destId="{50D3A011-1F11-4C33-92EF-242ACC9D6AC7}" srcOrd="1" destOrd="0" presId="urn:microsoft.com/office/officeart/2005/8/layout/hierarchy1"/>
    <dgm:cxn modelId="{83840EC1-AF3F-4020-855B-C6636919C9D9}" type="presParOf" srcId="{05BA112B-F3A2-4A8B-A945-0DEA621B54D6}" destId="{640A8262-406E-45F2-898E-02E1F39B7CA0}" srcOrd="1" destOrd="0" presId="urn:microsoft.com/office/officeart/2005/8/layout/hierarchy1"/>
    <dgm:cxn modelId="{661D62DB-8E8D-4391-88B3-F44BBA69724A}" type="presParOf" srcId="{702E565B-5EC0-4F63-97FF-D07443347765}" destId="{35948A3A-5DC9-43AC-AAF7-316169757BE4}" srcOrd="2" destOrd="0" presId="urn:microsoft.com/office/officeart/2005/8/layout/hierarchy1"/>
    <dgm:cxn modelId="{D2737EF9-46DC-4596-AFA9-636C75EE3AD6}" type="presParOf" srcId="{35948A3A-5DC9-43AC-AAF7-316169757BE4}" destId="{F241FCE4-CAE5-47D5-A8EE-34E2540C6FC1}" srcOrd="0" destOrd="0" presId="urn:microsoft.com/office/officeart/2005/8/layout/hierarchy1"/>
    <dgm:cxn modelId="{1DEF818B-3496-4C48-BC78-1B858472BC5D}" type="presParOf" srcId="{F241FCE4-CAE5-47D5-A8EE-34E2540C6FC1}" destId="{FFE7BAC1-E25A-48E0-BB85-0C8E891A7A40}" srcOrd="0" destOrd="0" presId="urn:microsoft.com/office/officeart/2005/8/layout/hierarchy1"/>
    <dgm:cxn modelId="{F52CB92F-F912-49DE-92F9-CB30247759B2}" type="presParOf" srcId="{F241FCE4-CAE5-47D5-A8EE-34E2540C6FC1}" destId="{978680F7-EE10-45F8-BEBA-D8540BE9B86F}" srcOrd="1" destOrd="0" presId="urn:microsoft.com/office/officeart/2005/8/layout/hierarchy1"/>
    <dgm:cxn modelId="{98B35974-26C1-47F6-A106-2281485C3699}" type="presParOf" srcId="{35948A3A-5DC9-43AC-AAF7-316169757BE4}" destId="{6E053460-3718-4E06-B2E5-CBB670650FC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ED6932-48A7-457A-8F47-292E93F156DD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577C232-7677-48BA-94FD-9EB64770B763}">
      <dgm:prSet/>
      <dgm:spPr/>
      <dgm:t>
        <a:bodyPr/>
        <a:lstStyle/>
        <a:p>
          <a:r>
            <a:rPr lang="en-US" dirty="0"/>
            <a:t>Existing platforms lack a direct focus on college-specific needs.</a:t>
          </a:r>
        </a:p>
      </dgm:t>
    </dgm:pt>
    <dgm:pt modelId="{9F0C3435-06A4-4E69-8655-D871810E587B}" type="parTrans" cxnId="{42D254F3-2342-4B88-BA08-039866FB6E9E}">
      <dgm:prSet/>
      <dgm:spPr/>
      <dgm:t>
        <a:bodyPr/>
        <a:lstStyle/>
        <a:p>
          <a:endParaRPr lang="en-US"/>
        </a:p>
      </dgm:t>
    </dgm:pt>
    <dgm:pt modelId="{AB447692-09CB-4397-9175-7F15A818F24B}" type="sibTrans" cxnId="{42D254F3-2342-4B88-BA08-039866FB6E9E}">
      <dgm:prSet/>
      <dgm:spPr/>
      <dgm:t>
        <a:bodyPr/>
        <a:lstStyle/>
        <a:p>
          <a:endParaRPr lang="en-US"/>
        </a:p>
      </dgm:t>
    </dgm:pt>
    <dgm:pt modelId="{B76294D3-F475-4249-B0E0-DEE85A87E3CA}">
      <dgm:prSet/>
      <dgm:spPr/>
      <dgm:t>
        <a:bodyPr/>
        <a:lstStyle/>
        <a:p>
          <a:r>
            <a:rPr lang="en-US" dirty="0"/>
            <a:t>Limited support for collaboration between students and alumni.</a:t>
          </a:r>
        </a:p>
      </dgm:t>
    </dgm:pt>
    <dgm:pt modelId="{54B53907-6C34-48ED-9F9D-B837B9A271F6}" type="parTrans" cxnId="{2570634A-8983-4C7C-AE23-F306BA5D4910}">
      <dgm:prSet/>
      <dgm:spPr/>
      <dgm:t>
        <a:bodyPr/>
        <a:lstStyle/>
        <a:p>
          <a:endParaRPr lang="en-US"/>
        </a:p>
      </dgm:t>
    </dgm:pt>
    <dgm:pt modelId="{CCD3E3DF-27C0-45C5-A54D-EED873FCD0B2}" type="sibTrans" cxnId="{2570634A-8983-4C7C-AE23-F306BA5D4910}">
      <dgm:prSet/>
      <dgm:spPr/>
      <dgm:t>
        <a:bodyPr/>
        <a:lstStyle/>
        <a:p>
          <a:endParaRPr lang="en-US"/>
        </a:p>
      </dgm:t>
    </dgm:pt>
    <dgm:pt modelId="{8D1B9D80-B21D-4833-946E-A31A2B198CBD}" type="pres">
      <dgm:prSet presAssocID="{9DED6932-48A7-457A-8F47-292E93F156D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FBD05E-1F11-4C8C-A713-7ABFCF17B645}" type="pres">
      <dgm:prSet presAssocID="{2577C232-7677-48BA-94FD-9EB64770B763}" presName="root" presStyleCnt="0"/>
      <dgm:spPr/>
    </dgm:pt>
    <dgm:pt modelId="{5E571CEF-4CB5-40F1-B91D-80E8F849FDE2}" type="pres">
      <dgm:prSet presAssocID="{2577C232-7677-48BA-94FD-9EB64770B763}" presName="rootComposite" presStyleCnt="0"/>
      <dgm:spPr/>
    </dgm:pt>
    <dgm:pt modelId="{96D204E3-F3A0-46AA-A1DD-8E79E23059BB}" type="pres">
      <dgm:prSet presAssocID="{2577C232-7677-48BA-94FD-9EB64770B763}" presName="rootText" presStyleLbl="node1" presStyleIdx="0" presStyleCnt="2"/>
      <dgm:spPr/>
    </dgm:pt>
    <dgm:pt modelId="{3A15B452-1719-461F-A651-EF8CC207F020}" type="pres">
      <dgm:prSet presAssocID="{2577C232-7677-48BA-94FD-9EB64770B763}" presName="rootConnector" presStyleLbl="node1" presStyleIdx="0" presStyleCnt="2"/>
      <dgm:spPr/>
    </dgm:pt>
    <dgm:pt modelId="{73F89089-7BA4-44DF-B5F4-76E2ADC3BEDC}" type="pres">
      <dgm:prSet presAssocID="{2577C232-7677-48BA-94FD-9EB64770B763}" presName="childShape" presStyleCnt="0"/>
      <dgm:spPr/>
    </dgm:pt>
    <dgm:pt modelId="{2F1757FC-EACE-499B-B156-AE3266B9AA32}" type="pres">
      <dgm:prSet presAssocID="{B76294D3-F475-4249-B0E0-DEE85A87E3CA}" presName="root" presStyleCnt="0"/>
      <dgm:spPr/>
    </dgm:pt>
    <dgm:pt modelId="{66DADA91-0A62-4F21-AA60-9DEFA70F97D7}" type="pres">
      <dgm:prSet presAssocID="{B76294D3-F475-4249-B0E0-DEE85A87E3CA}" presName="rootComposite" presStyleCnt="0"/>
      <dgm:spPr/>
    </dgm:pt>
    <dgm:pt modelId="{6CA98E34-4767-4577-AB3B-3659DAFFD9A8}" type="pres">
      <dgm:prSet presAssocID="{B76294D3-F475-4249-B0E0-DEE85A87E3CA}" presName="rootText" presStyleLbl="node1" presStyleIdx="1" presStyleCnt="2"/>
      <dgm:spPr/>
    </dgm:pt>
    <dgm:pt modelId="{AA8A8595-C0FC-474D-84B1-C0850B76E9F6}" type="pres">
      <dgm:prSet presAssocID="{B76294D3-F475-4249-B0E0-DEE85A87E3CA}" presName="rootConnector" presStyleLbl="node1" presStyleIdx="1" presStyleCnt="2"/>
      <dgm:spPr/>
    </dgm:pt>
    <dgm:pt modelId="{990BAB5F-B2C9-457C-9DA6-3E30FA67C079}" type="pres">
      <dgm:prSet presAssocID="{B76294D3-F475-4249-B0E0-DEE85A87E3CA}" presName="childShape" presStyleCnt="0"/>
      <dgm:spPr/>
    </dgm:pt>
  </dgm:ptLst>
  <dgm:cxnLst>
    <dgm:cxn modelId="{17961447-522D-4109-B5F2-C7080726C575}" type="presOf" srcId="{B76294D3-F475-4249-B0E0-DEE85A87E3CA}" destId="{6CA98E34-4767-4577-AB3B-3659DAFFD9A8}" srcOrd="0" destOrd="0" presId="urn:microsoft.com/office/officeart/2005/8/layout/hierarchy3"/>
    <dgm:cxn modelId="{2570634A-8983-4C7C-AE23-F306BA5D4910}" srcId="{9DED6932-48A7-457A-8F47-292E93F156DD}" destId="{B76294D3-F475-4249-B0E0-DEE85A87E3CA}" srcOrd="1" destOrd="0" parTransId="{54B53907-6C34-48ED-9F9D-B837B9A271F6}" sibTransId="{CCD3E3DF-27C0-45C5-A54D-EED873FCD0B2}"/>
    <dgm:cxn modelId="{A94DFC7A-0AFB-4E0C-BEF7-0C3A8B169471}" type="presOf" srcId="{2577C232-7677-48BA-94FD-9EB64770B763}" destId="{96D204E3-F3A0-46AA-A1DD-8E79E23059BB}" srcOrd="0" destOrd="0" presId="urn:microsoft.com/office/officeart/2005/8/layout/hierarchy3"/>
    <dgm:cxn modelId="{EC9D50A0-FB6C-4AAB-83A3-DF4A672AC073}" type="presOf" srcId="{9DED6932-48A7-457A-8F47-292E93F156DD}" destId="{8D1B9D80-B21D-4833-946E-A31A2B198CBD}" srcOrd="0" destOrd="0" presId="urn:microsoft.com/office/officeart/2005/8/layout/hierarchy3"/>
    <dgm:cxn modelId="{C784EDA3-0EBB-4F2F-B32B-2BF5FBC6F935}" type="presOf" srcId="{2577C232-7677-48BA-94FD-9EB64770B763}" destId="{3A15B452-1719-461F-A651-EF8CC207F020}" srcOrd="1" destOrd="0" presId="urn:microsoft.com/office/officeart/2005/8/layout/hierarchy3"/>
    <dgm:cxn modelId="{42D254F3-2342-4B88-BA08-039866FB6E9E}" srcId="{9DED6932-48A7-457A-8F47-292E93F156DD}" destId="{2577C232-7677-48BA-94FD-9EB64770B763}" srcOrd="0" destOrd="0" parTransId="{9F0C3435-06A4-4E69-8655-D871810E587B}" sibTransId="{AB447692-09CB-4397-9175-7F15A818F24B}"/>
    <dgm:cxn modelId="{92EB95F8-B7C9-4E04-B381-01BAD1F660E2}" type="presOf" srcId="{B76294D3-F475-4249-B0E0-DEE85A87E3CA}" destId="{AA8A8595-C0FC-474D-84B1-C0850B76E9F6}" srcOrd="1" destOrd="0" presId="urn:microsoft.com/office/officeart/2005/8/layout/hierarchy3"/>
    <dgm:cxn modelId="{0EAA062C-A390-4A20-B59D-55B9996B1FE6}" type="presParOf" srcId="{8D1B9D80-B21D-4833-946E-A31A2B198CBD}" destId="{4BFBD05E-1F11-4C8C-A713-7ABFCF17B645}" srcOrd="0" destOrd="0" presId="urn:microsoft.com/office/officeart/2005/8/layout/hierarchy3"/>
    <dgm:cxn modelId="{7CF27905-D605-4EC5-9C40-35B6D7CA3FFD}" type="presParOf" srcId="{4BFBD05E-1F11-4C8C-A713-7ABFCF17B645}" destId="{5E571CEF-4CB5-40F1-B91D-80E8F849FDE2}" srcOrd="0" destOrd="0" presId="urn:microsoft.com/office/officeart/2005/8/layout/hierarchy3"/>
    <dgm:cxn modelId="{444C6F35-312E-49EB-B57A-5305C59F8307}" type="presParOf" srcId="{5E571CEF-4CB5-40F1-B91D-80E8F849FDE2}" destId="{96D204E3-F3A0-46AA-A1DD-8E79E23059BB}" srcOrd="0" destOrd="0" presId="urn:microsoft.com/office/officeart/2005/8/layout/hierarchy3"/>
    <dgm:cxn modelId="{2B8F5ADB-FD7F-456C-B915-FB52B671C6DE}" type="presParOf" srcId="{5E571CEF-4CB5-40F1-B91D-80E8F849FDE2}" destId="{3A15B452-1719-461F-A651-EF8CC207F020}" srcOrd="1" destOrd="0" presId="urn:microsoft.com/office/officeart/2005/8/layout/hierarchy3"/>
    <dgm:cxn modelId="{C9361B3F-E775-4691-92B5-F54C79E4ABE0}" type="presParOf" srcId="{4BFBD05E-1F11-4C8C-A713-7ABFCF17B645}" destId="{73F89089-7BA4-44DF-B5F4-76E2ADC3BEDC}" srcOrd="1" destOrd="0" presId="urn:microsoft.com/office/officeart/2005/8/layout/hierarchy3"/>
    <dgm:cxn modelId="{61322E15-064A-489B-862C-D7E17A44D4C1}" type="presParOf" srcId="{8D1B9D80-B21D-4833-946E-A31A2B198CBD}" destId="{2F1757FC-EACE-499B-B156-AE3266B9AA32}" srcOrd="1" destOrd="0" presId="urn:microsoft.com/office/officeart/2005/8/layout/hierarchy3"/>
    <dgm:cxn modelId="{BE2B8213-7C0D-4E06-8093-CA59FE9DD015}" type="presParOf" srcId="{2F1757FC-EACE-499B-B156-AE3266B9AA32}" destId="{66DADA91-0A62-4F21-AA60-9DEFA70F97D7}" srcOrd="0" destOrd="0" presId="urn:microsoft.com/office/officeart/2005/8/layout/hierarchy3"/>
    <dgm:cxn modelId="{CCD97A3C-4AC5-410F-BC82-CCBCE31D08C7}" type="presParOf" srcId="{66DADA91-0A62-4F21-AA60-9DEFA70F97D7}" destId="{6CA98E34-4767-4577-AB3B-3659DAFFD9A8}" srcOrd="0" destOrd="0" presId="urn:microsoft.com/office/officeart/2005/8/layout/hierarchy3"/>
    <dgm:cxn modelId="{54D4690D-D97C-4633-914A-E4F58C0B146A}" type="presParOf" srcId="{66DADA91-0A62-4F21-AA60-9DEFA70F97D7}" destId="{AA8A8595-C0FC-474D-84B1-C0850B76E9F6}" srcOrd="1" destOrd="0" presId="urn:microsoft.com/office/officeart/2005/8/layout/hierarchy3"/>
    <dgm:cxn modelId="{0AA7A275-5065-4C79-9C14-4F4605DFE7B6}" type="presParOf" srcId="{2F1757FC-EACE-499B-B156-AE3266B9AA32}" destId="{990BAB5F-B2C9-457C-9DA6-3E30FA67C07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60246-0550-4024-BAF1-B369BE99784B}">
      <dsp:nvSpPr>
        <dsp:cNvPr id="0" name=""/>
        <dsp:cNvSpPr/>
      </dsp:nvSpPr>
      <dsp:spPr>
        <a:xfrm>
          <a:off x="0" y="994345"/>
          <a:ext cx="3088712" cy="1961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D0C71-32E1-446E-9A60-C3D1CF6BB860}">
      <dsp:nvSpPr>
        <dsp:cNvPr id="0" name=""/>
        <dsp:cNvSpPr/>
      </dsp:nvSpPr>
      <dsp:spPr>
        <a:xfrm>
          <a:off x="343190" y="1320376"/>
          <a:ext cx="3088712" cy="196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just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Create a centralized platform to connect alumni , students and the college.</a:t>
          </a:r>
        </a:p>
      </dsp:txBody>
      <dsp:txXfrm>
        <a:off x="400635" y="1377821"/>
        <a:ext cx="2973822" cy="1846442"/>
      </dsp:txXfrm>
    </dsp:sp>
    <dsp:sp modelId="{58097C3E-B511-4FBF-B33D-3C50E6A5147D}">
      <dsp:nvSpPr>
        <dsp:cNvPr id="0" name=""/>
        <dsp:cNvSpPr/>
      </dsp:nvSpPr>
      <dsp:spPr>
        <a:xfrm>
          <a:off x="3775093" y="994345"/>
          <a:ext cx="3088712" cy="1961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03631-C72C-4760-B761-6E744B0F97DC}">
      <dsp:nvSpPr>
        <dsp:cNvPr id="0" name=""/>
        <dsp:cNvSpPr/>
      </dsp:nvSpPr>
      <dsp:spPr>
        <a:xfrm>
          <a:off x="4118283" y="1320376"/>
          <a:ext cx="3088712" cy="196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Enhance learning and professional opportunities through collaboration.</a:t>
          </a:r>
        </a:p>
      </dsp:txBody>
      <dsp:txXfrm>
        <a:off x="4175728" y="1377821"/>
        <a:ext cx="2973822" cy="1846442"/>
      </dsp:txXfrm>
    </dsp:sp>
    <dsp:sp modelId="{E704E3D6-45F6-405C-8F4F-9A93FAB2F705}">
      <dsp:nvSpPr>
        <dsp:cNvPr id="0" name=""/>
        <dsp:cNvSpPr/>
      </dsp:nvSpPr>
      <dsp:spPr>
        <a:xfrm>
          <a:off x="7550186" y="994345"/>
          <a:ext cx="3088712" cy="19613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04364-7A49-4A23-828B-E485746CDDC6}">
      <dsp:nvSpPr>
        <dsp:cNvPr id="0" name=""/>
        <dsp:cNvSpPr/>
      </dsp:nvSpPr>
      <dsp:spPr>
        <a:xfrm>
          <a:off x="7893377" y="1320376"/>
          <a:ext cx="3088712" cy="1961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Promote alumni  engagement via events , meetups and department level interactions.</a:t>
          </a:r>
        </a:p>
      </dsp:txBody>
      <dsp:txXfrm>
        <a:off x="7950822" y="1377821"/>
        <a:ext cx="2973822" cy="18464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BF36E-EF7B-4A11-95F0-DAF349EE99D7}">
      <dsp:nvSpPr>
        <dsp:cNvPr id="0" name=""/>
        <dsp:cNvSpPr/>
      </dsp:nvSpPr>
      <dsp:spPr>
        <a:xfrm>
          <a:off x="0" y="2853"/>
          <a:ext cx="617340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972EA4-65A2-4436-A357-01C240903712}">
      <dsp:nvSpPr>
        <dsp:cNvPr id="0" name=""/>
        <dsp:cNvSpPr/>
      </dsp:nvSpPr>
      <dsp:spPr>
        <a:xfrm>
          <a:off x="0" y="2853"/>
          <a:ext cx="6173409" cy="19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Students: Gain mentorship, explore internship and career opportunities from </a:t>
          </a:r>
          <a:r>
            <a:rPr lang="en-US" sz="3200" kern="1200" dirty="0" err="1"/>
            <a:t>alumi</a:t>
          </a:r>
          <a:r>
            <a:rPr lang="en-US" sz="3200" kern="1200" dirty="0"/>
            <a:t> and collaborate on projects. </a:t>
          </a:r>
        </a:p>
      </dsp:txBody>
      <dsp:txXfrm>
        <a:off x="0" y="2853"/>
        <a:ext cx="6173409" cy="1945920"/>
      </dsp:txXfrm>
    </dsp:sp>
    <dsp:sp modelId="{6CDE1CBD-1103-4073-8765-B965AE7ED1C6}">
      <dsp:nvSpPr>
        <dsp:cNvPr id="0" name=""/>
        <dsp:cNvSpPr/>
      </dsp:nvSpPr>
      <dsp:spPr>
        <a:xfrm>
          <a:off x="0" y="1948774"/>
          <a:ext cx="617340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402D7-86EA-46F6-B15F-B606468D6A49}">
      <dsp:nvSpPr>
        <dsp:cNvPr id="0" name=""/>
        <dsp:cNvSpPr/>
      </dsp:nvSpPr>
      <dsp:spPr>
        <a:xfrm>
          <a:off x="0" y="1948774"/>
          <a:ext cx="6173409" cy="19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Alumni: Contribute through mentorship, job </a:t>
          </a:r>
          <a:r>
            <a:rPr lang="en-US" sz="3200" kern="1200" dirty="0" err="1"/>
            <a:t>refferals</a:t>
          </a:r>
          <a:r>
            <a:rPr lang="en-US" sz="3200" kern="1200" dirty="0"/>
            <a:t> and events.</a:t>
          </a:r>
        </a:p>
      </dsp:txBody>
      <dsp:txXfrm>
        <a:off x="0" y="1948774"/>
        <a:ext cx="6173409" cy="1945920"/>
      </dsp:txXfrm>
    </dsp:sp>
    <dsp:sp modelId="{0E64CE39-7A65-4A87-AE57-FD9E8AAF995A}">
      <dsp:nvSpPr>
        <dsp:cNvPr id="0" name=""/>
        <dsp:cNvSpPr/>
      </dsp:nvSpPr>
      <dsp:spPr>
        <a:xfrm>
          <a:off x="0" y="3894694"/>
          <a:ext cx="617340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E092C-1C43-442A-AB73-0BCE27A2356E}">
      <dsp:nvSpPr>
        <dsp:cNvPr id="0" name=""/>
        <dsp:cNvSpPr/>
      </dsp:nvSpPr>
      <dsp:spPr>
        <a:xfrm>
          <a:off x="0" y="3894694"/>
          <a:ext cx="6173409" cy="194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Institution:</a:t>
          </a:r>
          <a:r>
            <a:rPr lang="en-US" sz="3200" kern="1200" baseline="0" dirty="0"/>
            <a:t> Strengthen alumni relationships and improve placement support.</a:t>
          </a:r>
          <a:endParaRPr lang="en-US" sz="3200" kern="1200" dirty="0"/>
        </a:p>
      </dsp:txBody>
      <dsp:txXfrm>
        <a:off x="0" y="3894694"/>
        <a:ext cx="6173409" cy="1945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D581A-D366-406F-A9F4-7929AE83C773}">
      <dsp:nvSpPr>
        <dsp:cNvPr id="0" name=""/>
        <dsp:cNvSpPr/>
      </dsp:nvSpPr>
      <dsp:spPr>
        <a:xfrm>
          <a:off x="0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96232-D54E-460A-858D-FC26674B8E2B}">
      <dsp:nvSpPr>
        <dsp:cNvPr id="0" name=""/>
        <dsp:cNvSpPr/>
      </dsp:nvSpPr>
      <dsp:spPr>
        <a:xfrm>
          <a:off x="328612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General platforms like LinkedIn are not tailored for specific institutions. </a:t>
          </a:r>
        </a:p>
      </dsp:txBody>
      <dsp:txXfrm>
        <a:off x="383617" y="1369483"/>
        <a:ext cx="2847502" cy="1768010"/>
      </dsp:txXfrm>
    </dsp:sp>
    <dsp:sp modelId="{C4937470-21AB-453E-A8F8-49B9378DE66E}">
      <dsp:nvSpPr>
        <dsp:cNvPr id="0" name=""/>
        <dsp:cNvSpPr/>
      </dsp:nvSpPr>
      <dsp:spPr>
        <a:xfrm>
          <a:off x="3614737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3A011-1F11-4C33-92EF-242ACC9D6AC7}">
      <dsp:nvSpPr>
        <dsp:cNvPr id="0" name=""/>
        <dsp:cNvSpPr/>
      </dsp:nvSpPr>
      <dsp:spPr>
        <a:xfrm>
          <a:off x="3943350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Lack of college-specific features such as mentorship requests and project collaboration tools. </a:t>
          </a:r>
        </a:p>
      </dsp:txBody>
      <dsp:txXfrm>
        <a:off x="3998355" y="1369483"/>
        <a:ext cx="2847502" cy="1768010"/>
      </dsp:txXfrm>
    </dsp:sp>
    <dsp:sp modelId="{FFE7BAC1-E25A-48E0-BB85-0C8E891A7A40}">
      <dsp:nvSpPr>
        <dsp:cNvPr id="0" name=""/>
        <dsp:cNvSpPr/>
      </dsp:nvSpPr>
      <dsp:spPr>
        <a:xfrm>
          <a:off x="7229475" y="1002296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680F7-EE10-45F8-BEBA-D8540BE9B86F}">
      <dsp:nvSpPr>
        <dsp:cNvPr id="0" name=""/>
        <dsp:cNvSpPr/>
      </dsp:nvSpPr>
      <dsp:spPr>
        <a:xfrm>
          <a:off x="7558087" y="1314478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Minimal alumni involvement in campus activities</a:t>
          </a:r>
        </a:p>
      </dsp:txBody>
      <dsp:txXfrm>
        <a:off x="7613092" y="1369483"/>
        <a:ext cx="2847502" cy="1768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204E3-F3A0-46AA-A1DD-8E79E23059BB}">
      <dsp:nvSpPr>
        <dsp:cNvPr id="0" name=""/>
        <dsp:cNvSpPr/>
      </dsp:nvSpPr>
      <dsp:spPr>
        <a:xfrm>
          <a:off x="1283" y="929282"/>
          <a:ext cx="4672458" cy="2336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Existing platforms lack a direct focus on college-specific needs.</a:t>
          </a:r>
        </a:p>
      </dsp:txBody>
      <dsp:txXfrm>
        <a:off x="69709" y="997708"/>
        <a:ext cx="4535606" cy="2199377"/>
      </dsp:txXfrm>
    </dsp:sp>
    <dsp:sp modelId="{6CA98E34-4767-4577-AB3B-3659DAFFD9A8}">
      <dsp:nvSpPr>
        <dsp:cNvPr id="0" name=""/>
        <dsp:cNvSpPr/>
      </dsp:nvSpPr>
      <dsp:spPr>
        <a:xfrm>
          <a:off x="5841857" y="929282"/>
          <a:ext cx="4672458" cy="23362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Limited support for collaboration between students and alumni.</a:t>
          </a:r>
        </a:p>
      </dsp:txBody>
      <dsp:txXfrm>
        <a:off x="5910283" y="997708"/>
        <a:ext cx="4535606" cy="2199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76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85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61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4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8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3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15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4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51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12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1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Picture 76" descr="Abstract design of flower petals in pastel">
            <a:extLst>
              <a:ext uri="{FF2B5EF4-FFF2-40B4-BE49-F238E27FC236}">
                <a16:creationId xmlns:a16="http://schemas.microsoft.com/office/drawing/2014/main" id="{23D99CAD-8746-9743-7E05-9E02AA7EC8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t="14025" r="6" b="6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78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2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083" y="716342"/>
            <a:ext cx="11672005" cy="230185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ALUMNILINK</a:t>
            </a:r>
            <a:br>
              <a:rPr lang="en-US" sz="54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Alumni-student connection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0944" y="4121267"/>
            <a:ext cx="6436360" cy="199181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200" dirty="0">
                <a:solidFill>
                  <a:srgbClr val="FFFFFF"/>
                </a:solidFill>
                <a:cs typeface="Arial"/>
              </a:rPr>
              <a:t>TEAM MEMBERS:</a:t>
            </a:r>
            <a:endParaRPr lang="en-US" dirty="0"/>
          </a:p>
          <a:p>
            <a:r>
              <a:rPr lang="en-US" sz="2200" dirty="0">
                <a:solidFill>
                  <a:srgbClr val="FFFFFF"/>
                </a:solidFill>
                <a:cs typeface="Arial"/>
              </a:rPr>
              <a:t>                                      ANSU KURIAN</a:t>
            </a:r>
          </a:p>
          <a:p>
            <a:r>
              <a:rPr lang="en-US" sz="2200" dirty="0">
                <a:solidFill>
                  <a:srgbClr val="FFFFFF"/>
                </a:solidFill>
                <a:cs typeface="Arial"/>
              </a:rPr>
              <a:t>                                    DEVIKA SAJI</a:t>
            </a:r>
          </a:p>
          <a:p>
            <a:r>
              <a:rPr lang="en-US" sz="2200" dirty="0">
                <a:solidFill>
                  <a:srgbClr val="FFFFFF"/>
                </a:solidFill>
                <a:cs typeface="Arial"/>
              </a:rPr>
              <a:t>                                               ANGEL SEBASTIAN</a:t>
            </a:r>
          </a:p>
          <a:p>
            <a:r>
              <a:rPr lang="en-US" sz="2200" dirty="0">
                <a:solidFill>
                  <a:srgbClr val="FFFFFF"/>
                </a:solidFill>
                <a:cs typeface="Arial"/>
              </a:rPr>
              <a:t>                                    SUNISHA K.S</a:t>
            </a:r>
          </a:p>
        </p:txBody>
      </p:sp>
      <p:grpSp>
        <p:nvGrpSpPr>
          <p:cNvPr id="83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4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6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7C6069-8572-33BB-AFB7-B983B5805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04" y="2946490"/>
            <a:ext cx="10191942" cy="3173034"/>
          </a:xfrm>
        </p:spPr>
        <p:txBody>
          <a:bodyPr anchor="t">
            <a:normAutofit/>
          </a:bodyPr>
          <a:lstStyle/>
          <a:p>
            <a:r>
              <a:rPr lang="en-US" sz="6600"/>
              <a:t>THANK YOU</a:t>
            </a:r>
          </a:p>
        </p:txBody>
      </p:sp>
      <p:grpSp>
        <p:nvGrpSpPr>
          <p:cNvPr id="46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572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8" name="Top left">
            <a:extLst>
              <a:ext uri="{FF2B5EF4-FFF2-40B4-BE49-F238E27FC236}">
                <a16:creationId xmlns:a16="http://schemas.microsoft.com/office/drawing/2014/main" id="{32D15CB3-AC64-41F7-86F8-22A111F3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8FAC53-55F6-4B51-8FAD-977E5E7D7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C29D267-CD4D-4FD7-8F45-1C8FB4235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EFC9A2B-D1CA-4247-836D-EAB80EB5E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F9AB28-B3F0-425B-8E51-E16DDB8536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91B00CE-2CF5-4DF1-A345-4516E2E83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B332657-F1E9-428F-BA70-8DD848E55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6A6EF8-94C7-4127-9EF9-584AD6885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B1C2001-8549-4C7B-86AB-049B0C99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C48424-475C-A8F8-5FA9-F215141A6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8425"/>
            <a:ext cx="9988166" cy="1499401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MOTIVATION</a:t>
            </a:r>
            <a:endParaRPr lang="en-US" b="1" u="sng"/>
          </a:p>
        </p:txBody>
      </p:sp>
      <p:grpSp>
        <p:nvGrpSpPr>
          <p:cNvPr id="49" name="Bottom Right">
            <a:extLst>
              <a:ext uri="{FF2B5EF4-FFF2-40B4-BE49-F238E27FC236}">
                <a16:creationId xmlns:a16="http://schemas.microsoft.com/office/drawing/2014/main" id="{921D9B61-CDA2-49D1-82AA-53469149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02591B-301C-460E-801A-4C116AC08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57EC7EC-4934-4A65-B3AA-6AE3BD0739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1FEC27-F3E2-41E5-8C3B-FF66A13D84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CBFE67A7-A995-43D6-8414-EBB2A758A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28E40-FF5E-459D-B516-A16554BBB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724247A-6615-4D27-80F0-339276282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95168B2-CEF6-486B-AD0C-D063CDD988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27C133D-9749-4B34-9018-29F3FF86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388060-18B7-4BD6-A3C5-F6B8E1467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4951F3C4-50A1-3DF0-1BD3-4BE9282C98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0534480"/>
              </p:ext>
            </p:extLst>
          </p:nvPr>
        </p:nvGraphicFramePr>
        <p:xfrm>
          <a:off x="600306" y="1847031"/>
          <a:ext cx="10982090" cy="4276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2824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F73EC8D8-C118-4A24-B3A2-F22636F20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3A839E4-FE02-4C32-B9F7-07884043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10340A-FCF2-4B86-A53A-4AC07E6CF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85F37B-D9B1-4701-B54A-A91E836FA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7C5295-7462-4E42-B19A-682465F9F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2C31CF-3625-4E9F-99FC-C7AA5BBA88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6EDCF2F-2C4B-4D4B-964F-F640BCDCE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1B0354D-2FFC-40F9-91E5-A83DDD770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4F4CED2-0CA8-4824-93F0-00BE4C7D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6E4253-3DC1-9C6D-200F-4EA7903C8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0254" cy="5577934"/>
          </a:xfrm>
        </p:spPr>
        <p:txBody>
          <a:bodyPr>
            <a:normAutofit/>
          </a:bodyPr>
          <a:lstStyle/>
          <a:p>
            <a:r>
              <a:rPr lang="en-US" sz="3700" dirty="0"/>
              <a:t>                         </a:t>
            </a:r>
            <a:r>
              <a:rPr lang="en-US" sz="3700" b="1" u="sng" dirty="0"/>
              <a:t>APPLICATIONS</a:t>
            </a:r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3BA0B410-FA41-4CD6-A923-146E029BB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2448B270-CA89-4A7C-8CFC-8237ED03A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D2ED6FF-1F6E-4BF0-BFFF-5CB8D36F14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F2CCA35-C35D-416B-A083-A167138A57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0FAEE04-D524-4356-8CFE-091D44ED18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F641E2E-FB37-449C-96DA-945907C75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283CE73A-E65A-44EA-9C23-C6F2137AFB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45A30-6979-4D1D-A629-E7C0C6A53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E70C366B-087F-442D-AC20-1319F97A9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D2F7A6B-9CB6-4AC5-B906-664FC95A1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1AC7CC-769F-C365-1211-C7583E3B1B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688292"/>
              </p:ext>
            </p:extLst>
          </p:nvPr>
        </p:nvGraphicFramePr>
        <p:xfrm>
          <a:off x="5408988" y="341165"/>
          <a:ext cx="6173409" cy="5843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533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F919-AD23-31E1-D0DA-3D4FD351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</a:t>
            </a:r>
            <a:r>
              <a:rPr lang="en-US" b="1" u="sng" dirty="0"/>
              <a:t>PROBLEM STATEMENT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97728-0D0B-8668-FBF4-4B9C84E5E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1046" y="2127380"/>
            <a:ext cx="8232710" cy="1725191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develop a </a:t>
            </a:r>
            <a:r>
              <a:rPr lang="en-US"/>
              <a:t>website for </a:t>
            </a:r>
            <a:r>
              <a:rPr lang="en-US" dirty="0"/>
              <a:t>alumni-student collaboration, career guidance and resource management.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5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6" name="Top left">
            <a:extLst>
              <a:ext uri="{FF2B5EF4-FFF2-40B4-BE49-F238E27FC236}">
                <a16:creationId xmlns:a16="http://schemas.microsoft.com/office/drawing/2014/main" id="{ED60728C-88AF-4686-B927-4D16FCA61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78DB09B-A33D-4576-A2A6-C559A7B1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C41767E-98F0-4274-AE4C-C14CDB11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E7BFFC-D14C-4D7A-8192-6A701768E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01DF1A-E4DA-478A-BBC7-6F41D3C47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DC4D1C9-C056-4627-9A58-184A528A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3DE44D-D6F5-4688-A2C8-DB38BF3A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914BE39-F24F-476F-A0FE-C1284E3C9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50C50DD-114B-4C37-9DEA-C411981A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83444B4-6514-09BF-AAEC-2CBC1C87F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7973"/>
            <a:ext cx="9988165" cy="1501639"/>
          </a:xfrm>
        </p:spPr>
        <p:txBody>
          <a:bodyPr anchor="b">
            <a:normAutofit/>
          </a:bodyPr>
          <a:lstStyle/>
          <a:p>
            <a:pPr algn="ctr"/>
            <a:r>
              <a:rPr lang="en-US" b="1" u="sng" dirty="0"/>
              <a:t>GAP ANALYSIS OF EXISTING   PRODUCTS</a:t>
            </a:r>
            <a:endParaRPr lang="en-US"/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E29543BC-4F82-4E07-AB0A-5F4630678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B1F4E521-92A4-404B-9990-F7F6DF8FB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0578EAD-9663-475F-A80B-5DE9F17D1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FC98A82-CD5D-4D9B-97CD-40E2E9C10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90100E2-61F2-4AAB-A0ED-B08B7A708C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E20DC85-459A-4BEB-8147-3AE04CC421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72A9DDF-0B98-41A6-8F44-54776E027F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3F611D7-5B82-42F8-B143-68F2A6CDA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D58D974-C48E-4A34-90C2-C8D37E080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360CE22-0882-4148-AD09-1074F556B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6CA765D0-63BE-0BFC-F2CB-F201B2847C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408779"/>
              </p:ext>
            </p:extLst>
          </p:nvPr>
        </p:nvGraphicFramePr>
        <p:xfrm>
          <a:off x="838200" y="1982167"/>
          <a:ext cx="10515600" cy="4194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833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Top left">
            <a:extLst>
              <a:ext uri="{FF2B5EF4-FFF2-40B4-BE49-F238E27FC236}">
                <a16:creationId xmlns:a16="http://schemas.microsoft.com/office/drawing/2014/main" id="{ED60728C-88AF-4686-B927-4D16FCA61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78DB09B-A33D-4576-A2A6-C559A7B1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C41767E-98F0-4274-AE4C-C14CDB115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9E7BFFC-D14C-4D7A-8192-6A701768E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01DF1A-E4DA-478A-BBC7-6F41D3C47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DC4D1C9-C056-4627-9A58-184A528A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3DE44D-D6F5-4688-A2C8-DB38BF3A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914BE39-F24F-476F-A0FE-C1284E3C9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50C50DD-114B-4C37-9DEA-C411981AF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6AFFC5-8F79-94A4-1161-8A845EFE6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167973"/>
            <a:ext cx="9988165" cy="1501639"/>
          </a:xfrm>
        </p:spPr>
        <p:txBody>
          <a:bodyPr anchor="b">
            <a:normAutofit/>
          </a:bodyPr>
          <a:lstStyle/>
          <a:p>
            <a:pPr algn="ctr"/>
            <a:r>
              <a:rPr lang="en-US" b="1" u="sng" dirty="0"/>
              <a:t>WEAKNESSES OF EXISTING SYSTEM</a:t>
            </a:r>
            <a:endParaRPr lang="en-US" dirty="0"/>
          </a:p>
        </p:txBody>
      </p:sp>
      <p:grpSp>
        <p:nvGrpSpPr>
          <p:cNvPr id="23" name="Bottom Right">
            <a:extLst>
              <a:ext uri="{FF2B5EF4-FFF2-40B4-BE49-F238E27FC236}">
                <a16:creationId xmlns:a16="http://schemas.microsoft.com/office/drawing/2014/main" id="{E29543BC-4F82-4E07-AB0A-5F4630678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B1F4E521-92A4-404B-9990-F7F6DF8FBA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6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0578EAD-9663-475F-A80B-5DE9F17D1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FC98A82-CD5D-4D9B-97CD-40E2E9C103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90100E2-61F2-4AAB-A0ED-B08B7A708C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7E20DC85-459A-4BEB-8147-3AE04CC421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72A9DDF-0B98-41A6-8F44-54776E027F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3F611D7-5B82-42F8-B143-68F2A6CDA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D58D974-C48E-4A34-90C2-C8D37E080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360CE22-0882-4148-AD09-1074F556B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B03E95-4FF2-FC37-4058-2926A51668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774307"/>
              </p:ext>
            </p:extLst>
          </p:nvPr>
        </p:nvGraphicFramePr>
        <p:xfrm>
          <a:off x="838200" y="1982167"/>
          <a:ext cx="10515600" cy="4194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393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84B4-3C99-98BD-AC76-3326B952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6" y="419877"/>
            <a:ext cx="10515600" cy="916201"/>
          </a:xfrm>
        </p:spPr>
        <p:txBody>
          <a:bodyPr/>
          <a:lstStyle/>
          <a:p>
            <a:pPr algn="ctr"/>
            <a:r>
              <a:rPr lang="en-US" b="1" u="sng" dirty="0"/>
              <a:t>USE CASE</a:t>
            </a:r>
            <a:endParaRPr lang="en-US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D5A7E-5457-568F-92D2-3BFED471F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85"/>
            <a:ext cx="10515600" cy="52149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Explore Internships: Students can explore and apply for internships posted by alumni or organizations.</a:t>
            </a:r>
          </a:p>
          <a:p>
            <a:pPr algn="just"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Manage Funds: Alumni </a:t>
            </a:r>
            <a:r>
              <a:rPr lang="en-US" dirty="0" err="1">
                <a:ea typeface="+mn-lt"/>
                <a:cs typeface="+mn-lt"/>
              </a:rPr>
              <a:t>incharge</a:t>
            </a:r>
            <a:r>
              <a:rPr lang="en-US" dirty="0">
                <a:ea typeface="+mn-lt"/>
                <a:cs typeface="+mn-lt"/>
              </a:rPr>
              <a:t> can access information or requests related to fund allocation, typically for projects or events and manage the </a:t>
            </a:r>
            <a:r>
              <a:rPr lang="en-US" dirty="0" err="1">
                <a:ea typeface="+mn-lt"/>
                <a:cs typeface="+mn-lt"/>
              </a:rPr>
              <a:t>datas</a:t>
            </a:r>
            <a:r>
              <a:rPr lang="en-US" dirty="0">
                <a:ea typeface="+mn-lt"/>
                <a:cs typeface="+mn-lt"/>
              </a:rPr>
              <a:t> of these funds.</a:t>
            </a:r>
          </a:p>
          <a:p>
            <a:pPr algn="just"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Manage </a:t>
            </a:r>
            <a:r>
              <a:rPr lang="en-US" dirty="0" err="1">
                <a:ea typeface="+mn-lt"/>
                <a:cs typeface="+mn-lt"/>
              </a:rPr>
              <a:t>Refferals</a:t>
            </a:r>
            <a:r>
              <a:rPr lang="en-US" dirty="0">
                <a:ea typeface="+mn-lt"/>
                <a:cs typeface="+mn-lt"/>
              </a:rPr>
              <a:t>: Students can request referrals for internship opportunities or higher studies from alumni. Alumni can process and provide these referrals.</a:t>
            </a:r>
          </a:p>
          <a:p>
            <a:pPr algn="just"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Collaborate Project: Students can post community-focused project ideas and alumni or their companies who are ready to collaborate to support and implement these ideas can.</a:t>
            </a: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329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7FF38-D30A-9EE7-4CF5-7CAC306EE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020"/>
            <a:ext cx="10515600" cy="1009651"/>
          </a:xfrm>
        </p:spPr>
        <p:txBody>
          <a:bodyPr/>
          <a:lstStyle/>
          <a:p>
            <a:pPr algn="ctr"/>
            <a:r>
              <a:rPr lang="en-US" b="1" u="sng" dirty="0"/>
              <a:t>USE CASE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F6473-F088-C465-30E7-E0199BAC2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100"/>
            <a:ext cx="10515600" cy="50274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Support Placement: Students receive guidance for placements via alumni and resources provided.</a:t>
            </a:r>
          </a:p>
          <a:p>
            <a:pPr algn="just"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Organize Events: Alumni can initiate or participate in organizing events like alumni meets, workshops, or networking sessions. </a:t>
            </a:r>
          </a:p>
          <a:p>
            <a:pPr algn="just"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Post Internship: Alumni can post internship opportunities for students, enhancing job readiness which are offered by their companies or any other.</a:t>
            </a:r>
          </a:p>
          <a:p>
            <a:pPr algn="just">
              <a:buFont typeface="Arial" panose="020B05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 Generate Reports: The alumni </a:t>
            </a:r>
            <a:r>
              <a:rPr lang="en-US" dirty="0" err="1">
                <a:ea typeface="+mn-lt"/>
                <a:cs typeface="+mn-lt"/>
              </a:rPr>
              <a:t>incharge</a:t>
            </a:r>
            <a:r>
              <a:rPr lang="en-US" dirty="0">
                <a:ea typeface="+mn-lt"/>
                <a:cs typeface="+mn-lt"/>
              </a:rPr>
              <a:t> oversees data management, tracking the system’s activities, and generating reports for analysis.</a:t>
            </a:r>
          </a:p>
        </p:txBody>
      </p:sp>
    </p:spTree>
    <p:extLst>
      <p:ext uri="{BB962C8B-B14F-4D97-AF65-F5344CB8AC3E}">
        <p14:creationId xmlns:p14="http://schemas.microsoft.com/office/powerpoint/2010/main" val="3484278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FF6AA9-B95A-C3C8-E36A-315939767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6" t="2261" b="3154"/>
          <a:stretch/>
        </p:blipFill>
        <p:spPr>
          <a:xfrm>
            <a:off x="2034072" y="121298"/>
            <a:ext cx="8173617" cy="655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6212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RightStep">
      <a:dk1>
        <a:srgbClr val="000000"/>
      </a:dk1>
      <a:lt1>
        <a:srgbClr val="FFFFFF"/>
      </a:lt1>
      <a:dk2>
        <a:srgbClr val="252441"/>
      </a:dk2>
      <a:lt2>
        <a:srgbClr val="E8E6E2"/>
      </a:lt2>
      <a:accent1>
        <a:srgbClr val="6EA0EE"/>
      </a:accent1>
      <a:accent2>
        <a:srgbClr val="524EEB"/>
      </a:accent2>
      <a:accent3>
        <a:srgbClr val="A76EEE"/>
      </a:accent3>
      <a:accent4>
        <a:srgbClr val="D44EEB"/>
      </a:accent4>
      <a:accent5>
        <a:srgbClr val="EE6ECB"/>
      </a:accent5>
      <a:accent6>
        <a:srgbClr val="EB4E7E"/>
      </a:accent6>
      <a:hlink>
        <a:srgbClr val="977F5B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356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AvenirNext LT Pro Medium</vt:lpstr>
      <vt:lpstr>Sagona Book</vt:lpstr>
      <vt:lpstr>Segoe UI Semilight</vt:lpstr>
      <vt:lpstr>ExploreVTI</vt:lpstr>
      <vt:lpstr>ALUMNILINK Alumni-student connection portal</vt:lpstr>
      <vt:lpstr>MOTIVATION</vt:lpstr>
      <vt:lpstr>                         APPLICATIONS</vt:lpstr>
      <vt:lpstr>           PROBLEM STATEMENT</vt:lpstr>
      <vt:lpstr>GAP ANALYSIS OF EXISTING   PRODUCTS</vt:lpstr>
      <vt:lpstr>WEAKNESSES OF EXISTING SYSTEM</vt:lpstr>
      <vt:lpstr>USE CASE</vt:lpstr>
      <vt:lpstr>USE CASE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ALUMNILINK Alumni-student-placement connect portal</dc:title>
  <dc:creator>HP</dc:creator>
  <cp:lastModifiedBy>Ansu Kurian</cp:lastModifiedBy>
  <cp:revision>265</cp:revision>
  <dcterms:created xsi:type="dcterms:W3CDTF">2024-12-31T15:28:03Z</dcterms:created>
  <dcterms:modified xsi:type="dcterms:W3CDTF">2025-01-11T07:37:20Z</dcterms:modified>
</cp:coreProperties>
</file>