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8"/>
  </p:notesMasterIdLst>
  <p:sldIdLst>
    <p:sldId id="262" r:id="rId2"/>
    <p:sldId id="267" r:id="rId3"/>
    <p:sldId id="292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295" r:id="rId26"/>
    <p:sldId id="296" r:id="rId27"/>
    <p:sldId id="305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EEFFDD"/>
    <a:srgbClr val="E4FFC9"/>
    <a:srgbClr val="CCFF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4000" autoAdjust="0"/>
  </p:normalViewPr>
  <p:slideViewPr>
    <p:cSldViewPr>
      <p:cViewPr varScale="1">
        <p:scale>
          <a:sx n="95" d="100"/>
          <a:sy n="95" d="100"/>
        </p:scale>
        <p:origin x="21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4305-770F-442F-BA60-E4E1520A694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6534-E84D-4F2F-9D61-B34A338AA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60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渠道又分为几个维度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渠道账号效果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转化效果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业务类型效果表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一开始不明白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从业务类型的角度如何理解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后来想到每个广告位都有一个业务类型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合作方式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所以是将不同的业务类型下的广告位归类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将同一个业务类型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即合作方式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的广告位放在一起去展示效果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这样就能从不同的业务类型上看出哪种业务类型效果和性价比最好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按业务类型显示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这些表中的数据是怎么来的呢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因为展示渠道效果其实就是展示该渠道下所有广告位的效果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而累计分成这块的业务逻辑处理从代码层面看出是比较复杂的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涉及到广点通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邑世等的参与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但是我的数据库里没有对应字段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可能是数据库比较老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等金钱数据信息来源于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order_log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表也就是订单记录表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用来保存付款金额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订单等信息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7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渠道日表是渠道时表的一个累加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然后继续展示功能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是刚才说的渠道时表的按日期维度进行展示的表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上方的子表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就是账号日表和广告位日表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也是以账号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即渠道商账号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和广告位按照日期维度进行展示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这里有几个比较重要的名词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就是期内收入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期内广告的投入 这个收入又可以按照分成前和分成后进行计算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用户终身价值 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就是今天注册的新用户在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天内的充值总额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今天的内注册人数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比如次日留存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（第一天注册用户数，第二天还登录的用户数）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第一天总注册用户数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七日留存是连续七天登陆的用户人数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当日注册总人数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9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这里分为按照游戏名和游戏原名进行展示的维度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因为有些游戏名称不同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但是原名是一样的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类似于同一款游戏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发布两个产品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所以有游戏原名的展示维度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1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业务的充值的一个情况</a:t>
            </a:r>
            <a:r>
              <a:rPr lang="en-US" altLang="zh-CN"/>
              <a:t>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比较简单</a:t>
            </a:r>
            <a:r>
              <a:rPr lang="en-US" altLang="zh-CN"/>
              <a:t>,</a:t>
            </a:r>
            <a:r>
              <a:rPr lang="zh-CN" altLang="en-US"/>
              <a:t>就是选定日期和展示范围</a:t>
            </a:r>
            <a:r>
              <a:rPr lang="en-US" altLang="zh-CN"/>
              <a:t>,</a:t>
            </a:r>
            <a:r>
              <a:rPr lang="zh-CN" altLang="en-US"/>
              <a:t>点击搜索</a:t>
            </a:r>
            <a:r>
              <a:rPr lang="en-US" altLang="zh-CN"/>
              <a:t>,</a:t>
            </a:r>
            <a:r>
              <a:rPr lang="zh-CN" altLang="en-US"/>
              <a:t>显示总的充值人数</a:t>
            </a:r>
            <a:r>
              <a:rPr lang="en-US" altLang="zh-CN"/>
              <a:t>,</a:t>
            </a:r>
            <a:r>
              <a:rPr lang="en-US" altLang="zh-CN" err="1"/>
              <a:t>arpu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用户充值和绕过充值等数据信息</a:t>
            </a:r>
            <a:r>
              <a:rPr lang="en-US" altLang="zh-CN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其中</a:t>
            </a:r>
            <a:r>
              <a:rPr lang="en-US" altLang="zh-CN" err="1"/>
              <a:t>arpu</a:t>
            </a:r>
            <a:r>
              <a:rPr lang="zh-CN" altLang="en-US"/>
              <a:t>值的计算是</a:t>
            </a:r>
            <a:r>
              <a:rPr lang="en-US" altLang="zh-CN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金额</a:t>
            </a:r>
            <a:r>
              <a:rPr lang="en-US" altLang="zh-CN"/>
              <a:t>/</a:t>
            </a:r>
            <a:r>
              <a:rPr lang="zh-CN" altLang="en-US"/>
              <a:t>人数</a:t>
            </a:r>
            <a:r>
              <a:rPr lang="en-US" altLang="zh-CN"/>
              <a:t>,</a:t>
            </a:r>
          </a:p>
          <a:p>
            <a:r>
              <a:rPr lang="zh-CN" altLang="en-US"/>
              <a:t>后面还会有另外两个</a:t>
            </a:r>
            <a:r>
              <a:rPr lang="en-US" altLang="zh-CN" err="1"/>
              <a:t>arpu</a:t>
            </a:r>
            <a:r>
              <a:rPr lang="zh-CN" altLang="en-US"/>
              <a:t>值</a:t>
            </a:r>
            <a:r>
              <a:rPr lang="en-US" altLang="zh-CN"/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期内累计充值金额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期内注册数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期内累计充值金额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付费人数</a:t>
            </a:r>
            <a:endParaRPr lang="zh-CN" altLang="en-US"/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子表包括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市场总表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以渠道商负责人为维度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一个市场负责人对应多个渠道商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所有投入的成本以及渠道累计充值和分成情况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成本控制力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指定时间日期内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注册数和用户单价对比折线图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流水变现力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选定时间等信息内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成本的折线图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投产优势力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是指定时间期限内的回本率 累计分成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广告总支出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以上的表数据都是以折线图来表示的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比如成本控制力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,x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轴为注册数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轴左表为用户单价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这里说一句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用户单价是广告成本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9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导出用户注册数据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要求输入包名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其实就是渠道名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3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业务比较起来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1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think_ios_publisher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中查询数据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我本地数据库没有该表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所以这块的业务理解起来比较麻烦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没有数据表就不知道里面的字段名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只能靠猜测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可以按照渠道来搜索对应的渠道商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一个渠道商可能对应多个渠道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右上角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添加用户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即添加渠道商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输入渠道商基本信息就可以点击保存就可以保存为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渠道商账户表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安卓也可以添加渠道商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19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以游戏维度显示列表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一个产品对应一个游戏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涉及到数据表 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think_ios_game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添加一个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游戏信息 同步保存到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说到这里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苹果分成和非苹果分成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我理解的是对应于苹果渠道充值和非苹果渠道充值所对应的分成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因为苹果的手游用户可以通过苹果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 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也可以通过其他渠道进行充值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所以会有这样的充值渠道区别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0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优云后台提供给管理员三种业务</a:t>
            </a:r>
            <a:r>
              <a:rPr lang="en-US" altLang="zh-CN"/>
              <a:t>:</a:t>
            </a:r>
          </a:p>
          <a:p>
            <a:r>
              <a:rPr lang="en-US" altLang="zh-CN"/>
              <a:t>Android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en-US" altLang="zh-CN" err="1"/>
              <a:t>ios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zh-CN" altLang="en-US"/>
              <a:t>海外业务</a:t>
            </a:r>
            <a:endParaRPr lang="en-US" altLang="zh-CN"/>
          </a:p>
          <a:p>
            <a:r>
              <a:rPr lang="zh-CN" altLang="en-US"/>
              <a:t>每一个业务都提供渠道的管理</a:t>
            </a:r>
            <a:r>
              <a:rPr lang="en-US" altLang="zh-CN"/>
              <a:t>,</a:t>
            </a:r>
            <a:r>
              <a:rPr lang="zh-CN" altLang="en-US"/>
              <a:t>可以说</a:t>
            </a:r>
            <a:r>
              <a:rPr lang="en-US" altLang="zh-CN"/>
              <a:t>,</a:t>
            </a:r>
            <a:r>
              <a:rPr lang="zh-CN" altLang="en-US"/>
              <a:t>渠道是用户下面的维度</a:t>
            </a:r>
            <a:r>
              <a:rPr lang="en-US" altLang="zh-CN"/>
              <a:t>,</a:t>
            </a:r>
            <a:r>
              <a:rPr lang="zh-CN" altLang="en-US"/>
              <a:t>渠道连接着广告位</a:t>
            </a:r>
            <a:r>
              <a:rPr lang="en-US" altLang="zh-CN"/>
              <a:t>,</a:t>
            </a:r>
            <a:r>
              <a:rPr lang="zh-CN" altLang="en-US"/>
              <a:t>而数据展示最小单位就是广告位</a:t>
            </a:r>
            <a:r>
              <a:rPr lang="en-US" altLang="zh-CN"/>
              <a:t>.</a:t>
            </a:r>
          </a:p>
          <a:p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 err="1"/>
              <a:t>ios</a:t>
            </a:r>
            <a:r>
              <a:rPr lang="zh-CN" altLang="en-US"/>
              <a:t>还有海外</a:t>
            </a:r>
            <a:r>
              <a:rPr lang="en-US" altLang="zh-CN"/>
              <a:t>,</a:t>
            </a:r>
            <a:r>
              <a:rPr lang="zh-CN" altLang="en-US"/>
              <a:t>他们的渠道是不同的</a:t>
            </a:r>
            <a:r>
              <a:rPr lang="en-US" altLang="zh-CN"/>
              <a:t>,</a:t>
            </a:r>
            <a:r>
              <a:rPr lang="zh-CN" altLang="en-US"/>
              <a:t>在代码上体现就是分数据表记录这些信息</a:t>
            </a:r>
            <a:r>
              <a:rPr lang="en-US" altLang="zh-CN"/>
              <a:t>.</a:t>
            </a:r>
            <a:r>
              <a:rPr lang="en-US" altLang="zh-CN" err="1"/>
              <a:t>adv_channel</a:t>
            </a:r>
            <a:r>
              <a:rPr lang="zh-CN" altLang="en-US"/>
              <a:t>和</a:t>
            </a:r>
            <a:r>
              <a:rPr lang="en-US" altLang="zh-CN" err="1"/>
              <a:t>ios_adv_channel</a:t>
            </a:r>
            <a:r>
              <a:rPr lang="zh-CN" altLang="en-US"/>
              <a:t>这样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公司这一栏是空的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我这份代码里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是判断当前用户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如果存在则显示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不过这个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是通过登录用户的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表中添加信息的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表没有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所以判断永远得不到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公司栏也就永远不显示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可能是代码比较旧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所有有这些疏漏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/>
          </a:p>
          <a:p>
            <a:r>
              <a:rPr lang="zh-CN" altLang="en-US"/>
              <a:t>右边 审核编辑可以修改渠道的这些信息</a:t>
            </a:r>
            <a:r>
              <a:rPr lang="en-US" altLang="zh-CN"/>
              <a:t>,</a:t>
            </a:r>
            <a:r>
              <a:rPr lang="zh-CN" altLang="en-US"/>
              <a:t>可以修改的信息除了这里展示的</a:t>
            </a:r>
            <a:r>
              <a:rPr lang="en-US" altLang="zh-CN"/>
              <a:t>,</a:t>
            </a:r>
            <a:r>
              <a:rPr lang="zh-CN" altLang="en-US"/>
              <a:t>还包括渠道介绍</a:t>
            </a:r>
            <a:r>
              <a:rPr lang="en-US" altLang="zh-CN"/>
              <a:t>,</a:t>
            </a:r>
            <a:r>
              <a:rPr lang="zh-CN" altLang="en-US"/>
              <a:t>合作游戏等</a:t>
            </a:r>
            <a:r>
              <a:rPr lang="en-US" altLang="zh-CN"/>
              <a:t>.</a:t>
            </a:r>
          </a:p>
          <a:p>
            <a:r>
              <a:rPr lang="zh-CN" altLang="en-US"/>
              <a:t>结算功能我手里这份代码是没有实现的</a:t>
            </a:r>
            <a:r>
              <a:rPr lang="en-US" altLang="zh-CN"/>
              <a:t>,</a:t>
            </a:r>
            <a:r>
              <a:rPr lang="zh-CN" altLang="en-US"/>
              <a:t>但是我猜想如果开发出来了</a:t>
            </a:r>
            <a:r>
              <a:rPr lang="en-US" altLang="zh-CN"/>
              <a:t>,</a:t>
            </a:r>
            <a:r>
              <a:rPr lang="zh-CN" altLang="en-US"/>
              <a:t>一旦点击这里的结算</a:t>
            </a:r>
            <a:r>
              <a:rPr lang="en-US" altLang="zh-CN"/>
              <a:t>,</a:t>
            </a:r>
            <a:r>
              <a:rPr lang="zh-CN" altLang="en-US"/>
              <a:t>该条渠道应该出现在下面的广告位结算那里</a:t>
            </a:r>
            <a:r>
              <a:rPr lang="en-US" altLang="zh-CN"/>
              <a:t>,</a:t>
            </a:r>
            <a:r>
              <a:rPr lang="zh-CN" altLang="en-US"/>
              <a:t>提供网站用户进行结算操作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2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业务显示维度不同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因为没有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think_ios_channer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表左连接这个表的时候差不出数据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所以网站前台显示空白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err="1"/>
              <a:t>ios</a:t>
            </a:r>
            <a:r>
              <a:rPr lang="zh-CN" altLang="en-US"/>
              <a:t>渠道列表</a:t>
            </a:r>
          </a:p>
          <a:p>
            <a:r>
              <a:rPr lang="zh-CN" altLang="en-US"/>
              <a:t>显示</a:t>
            </a:r>
            <a:r>
              <a:rPr lang="en-US" altLang="zh-CN" err="1"/>
              <a:t>ios</a:t>
            </a:r>
            <a:r>
              <a:rPr lang="zh-CN" altLang="en-US"/>
              <a:t>的渠道信息</a:t>
            </a:r>
            <a:r>
              <a:rPr lang="en-US" altLang="zh-CN"/>
              <a:t>.</a:t>
            </a:r>
            <a:r>
              <a:rPr lang="zh-CN" altLang="en-US"/>
              <a:t>由于没有</a:t>
            </a:r>
            <a:r>
              <a:rPr lang="en-US" altLang="zh-CN" err="1"/>
              <a:t>ios_publisher</a:t>
            </a:r>
            <a:r>
              <a:rPr lang="zh-CN" altLang="en-US"/>
              <a:t>表</a:t>
            </a:r>
            <a:r>
              <a:rPr lang="en-US" altLang="zh-CN"/>
              <a:t>,</a:t>
            </a:r>
            <a:r>
              <a:rPr lang="zh-CN" altLang="en-US"/>
              <a:t>所以联结失败</a:t>
            </a:r>
            <a:r>
              <a:rPr lang="en-US" altLang="zh-CN"/>
              <a:t>,</a:t>
            </a:r>
            <a:r>
              <a:rPr lang="zh-CN" altLang="en-US"/>
              <a:t>前台显示空白</a:t>
            </a:r>
            <a:r>
              <a:rPr lang="en-US" altLang="zh-CN"/>
              <a:t>.</a:t>
            </a:r>
          </a:p>
          <a:p>
            <a:r>
              <a:rPr lang="zh-CN" altLang="en-US"/>
              <a:t>手动添加渠道</a:t>
            </a:r>
          </a:p>
          <a:p>
            <a:r>
              <a:rPr lang="zh-CN" altLang="en-US"/>
              <a:t>添加一个</a:t>
            </a:r>
            <a:r>
              <a:rPr lang="en-US" altLang="zh-CN" err="1"/>
              <a:t>ios</a:t>
            </a:r>
            <a:r>
              <a:rPr lang="zh-CN" altLang="en-US"/>
              <a:t>渠道</a:t>
            </a:r>
          </a:p>
          <a:p>
            <a:r>
              <a:rPr lang="zh-CN" altLang="en-US"/>
              <a:t>导入渠道列表</a:t>
            </a:r>
          </a:p>
          <a:p>
            <a:r>
              <a:rPr lang="zh-CN" altLang="en-US"/>
              <a:t>选择游戏</a:t>
            </a:r>
            <a:r>
              <a:rPr lang="en-US" altLang="zh-CN"/>
              <a:t>,</a:t>
            </a:r>
            <a:r>
              <a:rPr lang="zh-CN" altLang="en-US"/>
              <a:t>渠道</a:t>
            </a:r>
            <a:r>
              <a:rPr lang="en-US" altLang="zh-CN"/>
              <a:t>,</a:t>
            </a:r>
            <a:r>
              <a:rPr lang="zh-CN" altLang="en-US"/>
              <a:t>广告位然后导入一个</a:t>
            </a:r>
            <a:r>
              <a:rPr lang="en-US" altLang="zh-CN"/>
              <a:t>csv</a:t>
            </a:r>
            <a:r>
              <a:rPr lang="zh-CN" altLang="en-US"/>
              <a:t>文件</a:t>
            </a:r>
          </a:p>
          <a:p>
            <a:r>
              <a:rPr lang="zh-CN" altLang="en-US"/>
              <a:t>统计数据</a:t>
            </a:r>
          </a:p>
          <a:p>
            <a:r>
              <a:rPr lang="zh-CN" altLang="en-US"/>
              <a:t>这里就是比较重要的内容</a:t>
            </a:r>
            <a:endParaRPr lang="en-US" altLang="zh-CN"/>
          </a:p>
          <a:p>
            <a:r>
              <a:rPr lang="zh-CN" altLang="en-US"/>
              <a:t>选择一个指定的时间段</a:t>
            </a:r>
            <a:r>
              <a:rPr lang="en-US" altLang="zh-CN"/>
              <a:t>,</a:t>
            </a:r>
            <a:r>
              <a:rPr lang="zh-CN" altLang="en-US"/>
              <a:t>然后点击搜索按钮</a:t>
            </a:r>
            <a:r>
              <a:rPr lang="en-US" altLang="zh-CN"/>
              <a:t>,</a:t>
            </a:r>
            <a:r>
              <a:rPr lang="zh-CN" altLang="en-US"/>
              <a:t>后台就会发送一个网络请求到本服务器根目录文件 </a:t>
            </a:r>
            <a:r>
              <a:rPr lang="en-US" altLang="zh-CN" err="1"/>
              <a:t>stat_disparch.php</a:t>
            </a:r>
            <a:r>
              <a:rPr lang="en-US" altLang="zh-CN"/>
              <a:t> </a:t>
            </a:r>
            <a:r>
              <a:rPr lang="zh-CN" altLang="en-US"/>
              <a:t>调用</a:t>
            </a:r>
            <a:r>
              <a:rPr lang="en-US" altLang="zh-CN" err="1"/>
              <a:t>gearman</a:t>
            </a:r>
            <a:r>
              <a:rPr lang="zh-CN" altLang="en-US"/>
              <a:t>获取数据</a:t>
            </a:r>
          </a:p>
          <a:p>
            <a:r>
              <a:rPr lang="zh-CN" altLang="en-US"/>
              <a:t>统计结果</a:t>
            </a:r>
          </a:p>
          <a:p>
            <a:r>
              <a:rPr lang="zh-CN" altLang="en-US"/>
              <a:t>点击统计数据然后执行发送请求后</a:t>
            </a:r>
            <a:r>
              <a:rPr lang="en-US" altLang="zh-CN"/>
              <a:t>,</a:t>
            </a:r>
            <a:r>
              <a:rPr lang="zh-CN" altLang="en-US"/>
              <a:t>点击此处就可以查看</a:t>
            </a:r>
            <a:r>
              <a:rPr lang="en-US" altLang="zh-CN"/>
              <a:t>,</a:t>
            </a:r>
            <a:r>
              <a:rPr lang="zh-CN" altLang="en-US"/>
              <a:t>其实是从另外一个服务器获取显示上面的统计结果</a:t>
            </a:r>
            <a:r>
              <a:rPr lang="en-US" altLang="zh-CN"/>
              <a:t>(</a:t>
            </a:r>
            <a:r>
              <a:rPr lang="zh-CN" altLang="en-US"/>
              <a:t>上面请求的服务器也不是这个服务器</a:t>
            </a:r>
            <a:r>
              <a:rPr lang="en-US" altLang="zh-CN"/>
              <a:t>,</a:t>
            </a:r>
            <a:r>
              <a:rPr lang="zh-CN" altLang="en-US"/>
              <a:t>一共至少是涉及到三个服务器</a:t>
            </a:r>
            <a:r>
              <a:rPr lang="en-US" altLang="zh-CN"/>
              <a:t>)</a:t>
            </a:r>
          </a:p>
          <a:p>
            <a:r>
              <a:rPr lang="zh-CN" altLang="en-US"/>
              <a:t>导出</a:t>
            </a:r>
            <a:r>
              <a:rPr lang="en-US" altLang="zh-CN"/>
              <a:t>IDFA</a:t>
            </a:r>
            <a:r>
              <a:rPr lang="zh-CN" altLang="en-US"/>
              <a:t>数据</a:t>
            </a:r>
          </a:p>
          <a:p>
            <a:r>
              <a:rPr lang="zh-CN" altLang="en-US"/>
              <a:t>需要连接</a:t>
            </a:r>
            <a:r>
              <a:rPr lang="en-US" altLang="zh-CN" err="1"/>
              <a:t>youyun_ad</a:t>
            </a:r>
            <a:r>
              <a:rPr lang="zh-CN" altLang="en-US"/>
              <a:t>数据库进行导出</a:t>
            </a:r>
            <a:r>
              <a:rPr lang="en-US" altLang="zh-CN"/>
              <a:t>,</a:t>
            </a:r>
            <a:r>
              <a:rPr lang="zh-CN" altLang="en-US"/>
              <a:t>我本地没有这个数据库</a:t>
            </a:r>
            <a:r>
              <a:rPr lang="en-US" altLang="zh-CN"/>
              <a:t>.</a:t>
            </a:r>
            <a:endParaRPr lang="zh-CN" altLang="en-US"/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上面批量添加广告位和批量添加广告位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按格式要求倒入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后台通过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Org.Util.PHPExcel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类处理数据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再插入到数据表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判断比如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必须为整数啊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计费模式必须是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cps,cpa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和安装中的一种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单价必须是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内的数字啊这些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然后就可以点击导入就会更新相关数据表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成功添加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76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业务中的广告位结算类似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其中几个名词解释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安装量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结算转化率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数据表上的字段名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脚本抓取保存到数据库中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与安卓业务类似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输入要求的数据则会更改选择的广告位信息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按照格式去导入就行了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判断无误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不重复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或者结算过等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将会插入到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17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折线图的显示都会默认为今天与前三天的数据进行比较</a:t>
            </a:r>
            <a:r>
              <a:rPr lang="en-US" altLang="zh-CN"/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渠道查询的时候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由于联结表中缺少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表所以前台无法展示数据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/>
              <a:t> </a:t>
            </a:r>
            <a:r>
              <a:rPr lang="zh-CN" altLang="en-US"/>
              <a:t>所以这里看不到折线图</a:t>
            </a:r>
            <a:r>
              <a:rPr lang="en-US" altLang="zh-CN"/>
              <a:t>.</a:t>
            </a:r>
            <a:r>
              <a:rPr lang="zh-CN" altLang="en-US"/>
              <a:t>但是代码层面是这样实现的</a:t>
            </a:r>
            <a:r>
              <a:rPr lang="en-US" altLang="zh-CN"/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/>
              <a:t>下方这里有按照一日</a:t>
            </a:r>
            <a:r>
              <a:rPr lang="en-US" altLang="zh-CN"/>
              <a:t>24</a:t>
            </a:r>
            <a:r>
              <a:rPr lang="zh-CN" altLang="en-US"/>
              <a:t>小时的情况对渠道进行分析</a:t>
            </a:r>
            <a:r>
              <a:rPr lang="en-US" altLang="zh-CN"/>
              <a:t>,</a:t>
            </a:r>
            <a:r>
              <a:rPr lang="zh-CN" altLang="en-US"/>
              <a:t>显示总人数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</a:t>
            </a:r>
            <a:r>
              <a:rPr lang="en-US" altLang="zh-CN"/>
              <a:t>,</a:t>
            </a:r>
            <a:r>
              <a:rPr lang="zh-CN" altLang="en-US"/>
              <a:t>点击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激活率</a:t>
            </a:r>
            <a:r>
              <a:rPr lang="en-US" altLang="zh-CN"/>
              <a:t>,</a:t>
            </a:r>
            <a:r>
              <a:rPr lang="zh-CN" altLang="en-US"/>
              <a:t>注册等信息</a:t>
            </a:r>
            <a:r>
              <a:rPr lang="en-US" altLang="zh-CN"/>
              <a:t>.</a:t>
            </a:r>
            <a:r>
              <a:rPr lang="zh-CN" altLang="en-US"/>
              <a:t>就是可以看到渠道每小时的这些数据是怎么样的</a:t>
            </a:r>
            <a:r>
              <a:rPr lang="en-US" altLang="zh-CN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上方的子表介绍</a:t>
            </a:r>
            <a:r>
              <a:rPr lang="en-US" altLang="zh-CN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渠道时表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与</a:t>
            </a:r>
            <a:r>
              <a:rPr lang="en-US" altLang="zh-CN"/>
              <a:t>android</a:t>
            </a:r>
            <a:r>
              <a:rPr lang="zh-CN" altLang="en-US"/>
              <a:t>数据不同的是表格中增加了点击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激活率</a:t>
            </a:r>
            <a:r>
              <a:rPr lang="en-US" altLang="zh-CN"/>
              <a:t>,</a:t>
            </a:r>
            <a:r>
              <a:rPr lang="zh-CN" altLang="en-US"/>
              <a:t>注册的栏目展示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账号</a:t>
            </a:r>
            <a:r>
              <a:rPr lang="en-US" altLang="zh-CN"/>
              <a:t>(</a:t>
            </a:r>
            <a:r>
              <a:rPr lang="zh-CN" altLang="en-US"/>
              <a:t>渠道商账号</a:t>
            </a:r>
            <a:r>
              <a:rPr lang="en-US" altLang="zh-CN"/>
              <a:t>)</a:t>
            </a:r>
            <a:r>
              <a:rPr lang="zh-CN" altLang="en-US"/>
              <a:t>时表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游戏原名时表</a:t>
            </a:r>
            <a:r>
              <a:rPr lang="en-US" altLang="zh-CN"/>
              <a:t>(</a:t>
            </a:r>
            <a:r>
              <a:rPr lang="zh-CN" altLang="en-US"/>
              <a:t>游戏表去重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游戏时表</a:t>
            </a:r>
            <a:r>
              <a:rPr lang="en-US" altLang="zh-CN"/>
              <a:t>(</a:t>
            </a:r>
            <a:r>
              <a:rPr lang="zh-CN" altLang="en-US"/>
              <a:t>按照游戏的维度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广告位时表</a:t>
            </a:r>
            <a:endParaRPr lang="en-US" altLang="zh-CN"/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这些子表的展示都与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涉及的数据表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ios_adv_position,ios_channel,ios_publisher,ios_game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查询的角度不同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从不同的角度展示数据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这里是展示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渠道信息的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跟安卓是一样的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按照用户质量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就是在上方选定的时间范围内导入的用户在选中时间段内的表现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历史累计用户期内投产效果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所有用户在选择期内的充值金额总和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11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此模块还包含账号日表和广告位日表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都是以日期为维度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对账号和广告位进行数据展示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和渠道日表是一样的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只是展示的维度从渠道更改为账号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和广告位的角度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7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首先选择一个维度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游戏名称或者游戏原名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然后在选定的日期内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,arpu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值等数据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这里也比较简单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就是数据的一个查询和按维度展示的效果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01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在选中的日期内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游戏充值的一个展示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来按照游戏维度展示充值情况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0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该功能提供四个表来展示业务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市场总表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以渠道商负责人为维度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渠道市场人员只有一人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硬编码进了前端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不通过查询数据库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所有投入的成本以及渠道累计充值和分成情况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成本控制力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指定时间日期内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注册数和用户单价对比折线图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流水变现力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期内流水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投产优势力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是指定时间期限内的回本率 累计分成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广告总支出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8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除了一些基本数据信息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涉及到了分成内容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左上角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将上传的游戏母包打包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生成软链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供业务使用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填写游戏的基本信息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如游戏名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通道费等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将全部保存到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最后的上传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和素材包功能我这份代码里暂未实现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0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海外业务比较简单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维度和数据都比较少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主要是以上的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个功能模块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42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维度也简单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分成比例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游戏通道费等维度来展示海外业务中的游戏列表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添加一个游戏内容到这个列表上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输入以上的内容就可以插入到对应的数据表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我本地的数据库没有那个表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名称为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:Outremer_game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海外游戏表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9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手动添加一个海外渠道到数据表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也会显示在海外渠道列表里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3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这里由于我的数据表缺失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导致显示不太正常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81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按照指定的时间段内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对海外广告位的财务信息进行展示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可以选择渠道类型或者产品名称等针对性信息来搜索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将不显示成本为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的广告位结算信息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即批量添加广告位结算信息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按照格式要求上传后自动导入数据库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76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0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1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6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81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7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以渠道下广告为维度进行的一个广告展示</a:t>
            </a:r>
            <a:r>
              <a:rPr lang="en-US" altLang="zh-CN"/>
              <a:t>,</a:t>
            </a:r>
            <a:r>
              <a:rPr lang="zh-CN" altLang="en-US"/>
              <a:t>包括了产品名称</a:t>
            </a:r>
            <a:r>
              <a:rPr lang="en-US" altLang="zh-CN"/>
              <a:t>,</a:t>
            </a:r>
            <a:r>
              <a:rPr lang="zh-CN" altLang="en-US"/>
              <a:t>图标</a:t>
            </a:r>
            <a:r>
              <a:rPr lang="en-US" altLang="zh-CN"/>
              <a:t>,</a:t>
            </a:r>
            <a:r>
              <a:rPr lang="zh-CN" altLang="en-US"/>
              <a:t>游戏原名等</a:t>
            </a:r>
            <a:r>
              <a:rPr lang="en-US" altLang="zh-CN"/>
              <a:t>,</a:t>
            </a:r>
          </a:p>
          <a:p>
            <a:r>
              <a:rPr lang="zh-CN" altLang="en-US"/>
              <a:t>这里的公司信息也是没有展示的</a:t>
            </a:r>
            <a:r>
              <a:rPr lang="en-US" altLang="zh-CN"/>
              <a:t>,</a:t>
            </a:r>
            <a:r>
              <a:rPr lang="zh-CN" altLang="en-US"/>
              <a:t>就是刚才说的问题</a:t>
            </a:r>
            <a:r>
              <a:rPr lang="en-US" altLang="zh-CN"/>
              <a:t>,</a:t>
            </a:r>
            <a:r>
              <a:rPr lang="zh-CN" altLang="en-US"/>
              <a:t>因为</a:t>
            </a:r>
            <a:r>
              <a:rPr lang="en-US" altLang="zh-CN"/>
              <a:t>admin</a:t>
            </a:r>
            <a:r>
              <a:rPr lang="zh-CN" altLang="en-US"/>
              <a:t>表缺少了一个</a:t>
            </a:r>
            <a:r>
              <a:rPr lang="en-US" altLang="zh-CN" err="1"/>
              <a:t>sql</a:t>
            </a:r>
            <a:r>
              <a:rPr lang="zh-CN" altLang="en-US"/>
              <a:t>语句查询字段</a:t>
            </a:r>
            <a:r>
              <a:rPr lang="en-US" altLang="zh-CN"/>
              <a:t>,</a:t>
            </a:r>
            <a:r>
              <a:rPr lang="zh-CN" altLang="en-US"/>
              <a:t>所以前端无法匹配到这个值为</a:t>
            </a:r>
            <a:r>
              <a:rPr lang="en-US" altLang="zh-CN"/>
              <a:t>true.</a:t>
            </a:r>
          </a:p>
          <a:p>
            <a:r>
              <a:rPr lang="zh-CN" altLang="en-US"/>
              <a:t>提供了编辑按钮</a:t>
            </a:r>
            <a:r>
              <a:rPr lang="en-US" altLang="zh-CN"/>
              <a:t>,</a:t>
            </a:r>
            <a:r>
              <a:rPr lang="zh-CN" altLang="en-US"/>
              <a:t>点击这个按钮</a:t>
            </a:r>
            <a:r>
              <a:rPr lang="en-US" altLang="zh-CN"/>
              <a:t>,</a:t>
            </a:r>
            <a:r>
              <a:rPr lang="zh-CN" altLang="en-US"/>
              <a:t>将跳到编辑窗口</a:t>
            </a:r>
            <a:r>
              <a:rPr lang="en-US" altLang="zh-CN"/>
              <a:t>.</a:t>
            </a:r>
            <a:r>
              <a:rPr lang="zh-CN" altLang="en-US"/>
              <a:t>主要是对这个广告的计费模式</a:t>
            </a:r>
            <a:r>
              <a:rPr lang="en-US" altLang="zh-CN"/>
              <a:t>,</a:t>
            </a:r>
            <a:r>
              <a:rPr lang="zh-CN" altLang="en-US"/>
              <a:t>例如是</a:t>
            </a:r>
            <a:r>
              <a:rPr lang="en-US" altLang="zh-CN" err="1"/>
              <a:t>cpa</a:t>
            </a:r>
            <a:r>
              <a:rPr lang="zh-CN" altLang="en-US"/>
              <a:t>还是</a:t>
            </a:r>
            <a:r>
              <a:rPr lang="en-US" altLang="zh-CN" err="1"/>
              <a:t>cps,cps</a:t>
            </a:r>
            <a:r>
              <a:rPr lang="zh-CN" altLang="en-US"/>
              <a:t>还存在分成比例</a:t>
            </a:r>
            <a:r>
              <a:rPr lang="en-US" altLang="zh-CN"/>
              <a:t>,</a:t>
            </a:r>
            <a:r>
              <a:rPr lang="zh-CN" altLang="en-US"/>
              <a:t>然后是通道费的设置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广告列表是通过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think_game_adv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连表查询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但是查询了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但是这两个表都不存在该字段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添加广告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要选择游戏产品名称和计费模式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将更新到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game_adv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但是这里是不能添加一个新的广告本身的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必须选择数据库里已经有的广告来进行设置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这应该是业务需要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优云本身就是提供一个数据查询功能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20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60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14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0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比较重要的一个模块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业务下广告位的收益和消费等情况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主要是对广告位的各种数据进行管理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以广告位为维度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 应用宝渠道号 渠道名称 计费模式 分成比例 返点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应用宝这个问题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因为我的本地数据库没有这个字段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所以也没显示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不过之前听郎哥说过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广点通都是属于比较复杂的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后面的业务涉及到财务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充值分成计算的时候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代码逻辑也很复杂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这在之后的开发中还是要重点关注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点击左边的下载按钮可以下载对应游戏包名的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编辑按钮 需要提供渠道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游戏包名等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广告连接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主要指的就是这个广告位对应的连接地址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废弃操作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如果为废弃状态的话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打包操作这里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此广告位对应的包只会打一个空包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修改广告位信息都将把信息同步更新到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表和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adv_apk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游戏包对照信息表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返点设置还将更新到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代码里是直接更新的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之后的话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此处可以使用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事务来处理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4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广告位结算的问题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我理解的是按照维度是日 来进行结算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投入的金额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就是结算的金额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点击添加广告位  输入广告位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但是不允许与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表中的当日数据相同添加的广告位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必须存在于数据库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即同一广告位同一日不能添加两次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因为是用于日期结算的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然后按要求输入广告位数据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如结算时间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实际留存等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这些数据将会直接保存到广告位结算的数据表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计费逻辑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激活量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充值金额当做消费计费</a:t>
            </a:r>
          </a:p>
          <a:p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cpa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按照注册量计费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代码处理这块的消费时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如果是将返点数据计算进来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解决百度返点而其他无返点的问题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将查询该广告位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的合作模式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结算和实际数据只会选取一个保存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确定情况下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计费模式使用字段也由上面业务逻辑确定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此时其他部分使用实际数据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处理广点通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需要判断是否为邑世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是则按照其计费规则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点击则插叙时添加条件 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divide_money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得到结算金额大于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 就是指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think_register_type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表中保存的数据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cps,cpa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就是对这里的广告位进行编辑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修改广告位数据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比如实际激活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结算激活量等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将删除此广告位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可以手动修改结算数据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修改后点击修改按钮来标记此条记录被修改过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也可以通过程序执行该操作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将根据日期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和结算金额进行保存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会覆盖当日的记录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也不会显示其他详细信息比如结算单价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相当于一个批量导入和修改的操作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这里展示的折线图是后台默认三天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即今天昨天和前天的数据进行的比较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这里有多个表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比如游戏时表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游戏原名时表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这几个的显示是从不同维度来展示渠道效果的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以渠道时表为例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展示了付费总人数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新充值的按小时的数据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/>
          </a:p>
          <a:p>
            <a:r>
              <a:rPr lang="zh-CN" altLang="en-US"/>
              <a:t>这里的筛选维度几个表是一样的</a:t>
            </a:r>
            <a:r>
              <a:rPr lang="en-US" altLang="zh-CN"/>
              <a:t>:</a:t>
            </a:r>
          </a:p>
          <a:p>
            <a:r>
              <a:rPr lang="zh-CN" altLang="en-US"/>
              <a:t>负责人</a:t>
            </a:r>
            <a:r>
              <a:rPr lang="en-US" altLang="zh-CN"/>
              <a:t>:</a:t>
            </a:r>
            <a:r>
              <a:rPr lang="zh-CN" altLang="en-US"/>
              <a:t>后台登陆账户</a:t>
            </a:r>
            <a:r>
              <a:rPr lang="en-US" altLang="zh-CN"/>
              <a:t>(</a:t>
            </a:r>
            <a:r>
              <a:rPr lang="zh-CN" altLang="en-US"/>
              <a:t>符合业务的</a:t>
            </a:r>
            <a:r>
              <a:rPr lang="en-US" altLang="zh-CN" err="1"/>
              <a:t>role_id</a:t>
            </a:r>
            <a:r>
              <a:rPr lang="en-US" altLang="zh-CN"/>
              <a:t>)</a:t>
            </a:r>
          </a:p>
          <a:p>
            <a:r>
              <a:rPr lang="zh-CN" altLang="en-US"/>
              <a:t>账号</a:t>
            </a:r>
            <a:r>
              <a:rPr lang="en-US" altLang="zh-CN"/>
              <a:t>:</a:t>
            </a:r>
            <a:r>
              <a:rPr lang="zh-CN" altLang="en-US"/>
              <a:t>渠道商账号</a:t>
            </a:r>
          </a:p>
          <a:p>
            <a:r>
              <a:rPr lang="zh-CN" altLang="en-US"/>
              <a:t>游戏</a:t>
            </a:r>
            <a:r>
              <a:rPr lang="en-US" altLang="zh-CN"/>
              <a:t>:</a:t>
            </a:r>
            <a:r>
              <a:rPr lang="zh-CN" altLang="en-US"/>
              <a:t>游戏表原名字段去重</a:t>
            </a:r>
          </a:p>
          <a:p>
            <a:r>
              <a:rPr lang="zh-CN" altLang="en-US"/>
              <a:t>渠道</a:t>
            </a:r>
            <a:r>
              <a:rPr lang="en-US" altLang="zh-CN"/>
              <a:t>:channel</a:t>
            </a:r>
            <a:r>
              <a:rPr lang="zh-CN" altLang="en-US"/>
              <a:t>表</a:t>
            </a:r>
          </a:p>
          <a:p>
            <a:r>
              <a:rPr lang="zh-CN" altLang="en-US"/>
              <a:t>公司</a:t>
            </a:r>
            <a:r>
              <a:rPr lang="en-US" altLang="zh-CN"/>
              <a:t>:</a:t>
            </a:r>
            <a:r>
              <a:rPr lang="zh-CN" altLang="en-US"/>
              <a:t>公司分类</a:t>
            </a:r>
          </a:p>
          <a:p>
            <a:r>
              <a:rPr lang="zh-CN" altLang="en-US"/>
              <a:t>业务</a:t>
            </a:r>
            <a:r>
              <a:rPr lang="en-US" altLang="zh-CN"/>
              <a:t>:CPA,CPS</a:t>
            </a:r>
            <a:r>
              <a:rPr lang="zh-CN" altLang="en-US"/>
              <a:t>等</a:t>
            </a:r>
          </a:p>
          <a:p>
            <a:r>
              <a:rPr lang="zh-CN" altLang="en-US"/>
              <a:t>指标</a:t>
            </a:r>
            <a:r>
              <a:rPr lang="en-US" altLang="zh-CN"/>
              <a:t>: </a:t>
            </a:r>
            <a:r>
              <a:rPr lang="zh-CN" altLang="en-US"/>
              <a:t>账号</a:t>
            </a:r>
            <a:r>
              <a:rPr lang="en-US" altLang="zh-CN"/>
              <a:t>(</a:t>
            </a:r>
            <a:r>
              <a:rPr lang="en-US" altLang="zh-CN" err="1"/>
              <a:t>reg</a:t>
            </a:r>
            <a:r>
              <a:rPr lang="en-US" altLang="zh-CN"/>
              <a:t>)</a:t>
            </a:r>
          </a:p>
          <a:p>
            <a:r>
              <a:rPr lang="zh-CN" altLang="en-US"/>
              <a:t>设备</a:t>
            </a:r>
            <a:r>
              <a:rPr lang="en-US" altLang="zh-CN"/>
              <a:t>(device)</a:t>
            </a:r>
          </a:p>
          <a:p>
            <a:r>
              <a:rPr lang="zh-CN" altLang="en-US"/>
              <a:t>留存</a:t>
            </a:r>
            <a:r>
              <a:rPr lang="en-US" altLang="zh-CN"/>
              <a:t>(remain):</a:t>
            </a:r>
            <a:r>
              <a:rPr lang="zh-CN" altLang="en-US"/>
              <a:t>指定日留存的人数</a:t>
            </a:r>
            <a:r>
              <a:rPr lang="en-US" altLang="zh-CN"/>
              <a:t>/</a:t>
            </a:r>
            <a:r>
              <a:rPr lang="zh-CN" altLang="en-US"/>
              <a:t>指定日前日注册的人数</a:t>
            </a:r>
            <a:endParaRPr lang="en-US" altLang="zh-CN"/>
          </a:p>
          <a:p>
            <a:r>
              <a:rPr lang="zh-CN" altLang="en-US"/>
              <a:t>但是这里有一个表的展示不太一样</a:t>
            </a:r>
            <a:r>
              <a:rPr lang="en-US" altLang="zh-CN"/>
              <a:t>,</a:t>
            </a:r>
            <a:r>
              <a:rPr lang="zh-CN" altLang="en-US"/>
              <a:t>就是转化效果表</a:t>
            </a:r>
            <a:r>
              <a:rPr lang="en-US" altLang="zh-CN"/>
              <a:t>.(</a:t>
            </a:r>
            <a:r>
              <a:rPr lang="zh-CN" altLang="en-US"/>
              <a:t>点击跳到下一张为转化表</a:t>
            </a:r>
            <a:r>
              <a:rPr lang="en-US" altLang="zh-CN"/>
              <a:t>,</a:t>
            </a:r>
            <a:r>
              <a:rPr lang="zh-CN" altLang="en-US"/>
              <a:t>继续讲解</a:t>
            </a:r>
            <a:r>
              <a:rPr lang="en-US" altLang="zh-CN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0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转化时表比较复杂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根据选择的多想数据进行组合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设置了内存最大占用值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512M,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说明这个功能一般耗时久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数据处理量大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通过广告位和渠道两个维度进行展示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然后展示的指标有多个选项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默认是点击注册指标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这里他是按照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这里还有一个多日对比和转化多日对比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/>
              <a:t>以单日日期为维度对以上数据进行对比</a:t>
            </a:r>
            <a:r>
              <a:rPr lang="en-US" altLang="zh-CN"/>
              <a:t>.</a:t>
            </a:r>
            <a:r>
              <a:rPr lang="zh-CN" altLang="en-US"/>
              <a:t>每一个表都有一个多日对比</a:t>
            </a:r>
            <a:r>
              <a:rPr lang="en-US" altLang="zh-CN"/>
              <a:t>,</a:t>
            </a:r>
            <a:r>
              <a:rPr lang="zh-CN" altLang="en-US"/>
              <a:t>其实就是按照日期来对比</a:t>
            </a:r>
            <a:r>
              <a:rPr lang="en-US" altLang="zh-CN"/>
              <a:t>.</a:t>
            </a:r>
            <a:r>
              <a:rPr lang="zh-CN" altLang="en-US"/>
              <a:t>是以选中日期内的总体数据进行对比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以折线图的形式来展示指标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比如点击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下载开始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账号注册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设备注册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点击注册百分比等一系列指标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这些指标看名字就知道是什么意思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指标比较简单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主要是一个展示的数据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78" name="Picture 66" descr="t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457200"/>
            <a:ext cx="9144000" cy="6400800"/>
          </a:xfrm>
          <a:prstGeom prst="rect">
            <a:avLst/>
          </a:prstGeom>
          <a:noFill/>
        </p:spPr>
      </p:pic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2471738" y="2895600"/>
            <a:ext cx="4200525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00" b="0" i="1">
                <a:ea typeface="HY견고딕" pitchFamily="18" charset="-127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13372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1828800"/>
            <a:ext cx="5486400" cy="990600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21145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19125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6200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3400" y="1676400"/>
            <a:ext cx="7391400" cy="44196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619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619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8" name="Picture 70" descr="test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25425"/>
            <a:ext cx="9144000" cy="6632575"/>
          </a:xfrm>
          <a:prstGeom prst="rect">
            <a:avLst/>
          </a:prstGeom>
          <a:noFill/>
        </p:spPr>
      </p:pic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tint val="0"/>
                  <a:invGamma/>
                </a:srgb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371600" y="152400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2951163" y="6629400"/>
            <a:ext cx="6192837" cy="228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2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견고딕" pitchFamily="18" charset="-127"/>
              </a:rPr>
              <a:t>Your company slogan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3200">
                <a:ea typeface="굴림" pitchFamily="34" charset="-127"/>
              </a:rPr>
            </a:br>
            <a:r>
              <a:rPr lang="zh-CN" altLang="en-US" sz="4000">
                <a:solidFill>
                  <a:schemeClr val="accent1"/>
                </a:solidFill>
                <a:ea typeface="굴림" pitchFamily="34" charset="-127"/>
              </a:rPr>
              <a:t>优云项目理解</a:t>
            </a:r>
            <a:br>
              <a:rPr lang="en-US" altLang="zh-CN" sz="4000">
                <a:solidFill>
                  <a:schemeClr val="accent1"/>
                </a:solidFill>
                <a:ea typeface="굴림" pitchFamily="34" charset="-127"/>
              </a:rPr>
            </a:br>
            <a:endParaRPr lang="ko-KR" altLang="en-US" sz="4000">
              <a:solidFill>
                <a:schemeClr val="accent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720080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广告位结算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返回模块介绍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144000" cy="1801799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展示广告位财务数据</a:t>
            </a:r>
            <a:r>
              <a:rPr lang="en-US" altLang="zh-CN"/>
              <a:t>,</a:t>
            </a:r>
            <a:r>
              <a:rPr lang="zh-CN" altLang="en-US"/>
              <a:t>多个方面多个角度</a:t>
            </a:r>
            <a:r>
              <a:rPr lang="en-US" altLang="zh-CN"/>
              <a:t>(</a:t>
            </a:r>
            <a:r>
              <a:rPr lang="zh-CN" altLang="en-US"/>
              <a:t>激活</a:t>
            </a:r>
            <a:r>
              <a:rPr lang="en-US" altLang="zh-CN"/>
              <a:t>/</a:t>
            </a:r>
            <a:r>
              <a:rPr lang="zh-CN" altLang="en-US"/>
              <a:t>安装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</a:t>
            </a:r>
            <a:r>
              <a:rPr lang="en-US" altLang="zh-CN"/>
              <a:t>)</a:t>
            </a:r>
            <a:r>
              <a:rPr lang="zh-CN" altLang="en-US"/>
              <a:t>体现广告位投效果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游戏效果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充值数据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业务管理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导出数据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9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渠道时表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渠道时表</a:t>
            </a:r>
            <a:endParaRPr lang="en-US" altLang="zh-CN"/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渠道效果</a:t>
            </a:r>
            <a:endParaRPr lang="en-US" altLang="zh-CN"/>
          </a:p>
          <a:p>
            <a:r>
              <a:rPr lang="zh-CN" altLang="en-US"/>
              <a:t>按照一天的</a:t>
            </a:r>
            <a:r>
              <a:rPr lang="en-US" altLang="zh-CN"/>
              <a:t>24</a:t>
            </a:r>
            <a:r>
              <a:rPr lang="zh-CN" altLang="en-US"/>
              <a:t>小时的维度</a:t>
            </a:r>
            <a:r>
              <a:rPr lang="en-US" altLang="zh-CN"/>
              <a:t>,</a:t>
            </a:r>
            <a:r>
              <a:rPr lang="zh-CN" altLang="en-US"/>
              <a:t>展示付费总人数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新充值的数量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9" y="2348881"/>
            <a:ext cx="9144000" cy="40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渠道时表</a:t>
            </a:r>
            <a:r>
              <a:rPr lang="en-US" altLang="zh-CN"/>
              <a:t>-</a:t>
            </a:r>
            <a:r>
              <a:rPr lang="zh-CN" altLang="en-US"/>
              <a:t>转化效果</a:t>
            </a:r>
            <a:r>
              <a:rPr lang="en-US" altLang="zh-CN"/>
              <a:t>(</a:t>
            </a:r>
            <a:r>
              <a:rPr lang="zh-CN" altLang="en-US"/>
              <a:t>子表</a:t>
            </a:r>
            <a:r>
              <a:rPr lang="en-US" altLang="zh-CN"/>
              <a:t>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转化时表</a:t>
            </a:r>
            <a:endParaRPr lang="en-US" altLang="zh-CN"/>
          </a:p>
          <a:p>
            <a:r>
              <a:rPr lang="zh-CN" altLang="en-US"/>
              <a:t>按照展示维度</a:t>
            </a:r>
            <a:r>
              <a:rPr lang="en-US" altLang="zh-CN"/>
              <a:t>:</a:t>
            </a:r>
            <a:r>
              <a:rPr lang="zh-CN" altLang="en-US"/>
              <a:t>广告位 渠道来划分</a:t>
            </a:r>
            <a:endParaRPr lang="en-US" altLang="zh-CN"/>
          </a:p>
          <a:p>
            <a:r>
              <a:rPr lang="zh-CN" altLang="en-US" kern="1200"/>
              <a:t>以折线图的形式来展示指标</a:t>
            </a:r>
            <a:r>
              <a:rPr lang="en-US" altLang="zh-CN" kern="1200"/>
              <a:t>,</a:t>
            </a:r>
            <a:r>
              <a:rPr lang="zh-CN" altLang="en-US" kern="1200"/>
              <a:t>比如点击</a:t>
            </a:r>
            <a:r>
              <a:rPr lang="en-US" altLang="zh-CN" kern="1200"/>
              <a:t>,</a:t>
            </a:r>
            <a:r>
              <a:rPr lang="zh-CN" altLang="en-US" kern="1200"/>
              <a:t>下载开始</a:t>
            </a:r>
            <a:r>
              <a:rPr lang="en-US" altLang="zh-CN" kern="1200"/>
              <a:t>,</a:t>
            </a:r>
            <a:r>
              <a:rPr lang="zh-CN" altLang="en-US" kern="1200"/>
              <a:t>账号注册</a:t>
            </a:r>
            <a:r>
              <a:rPr lang="en-US" altLang="zh-CN" kern="1200"/>
              <a:t>,</a:t>
            </a:r>
            <a:r>
              <a:rPr lang="zh-CN" altLang="en-US" kern="1200"/>
              <a:t>设备注册</a:t>
            </a:r>
            <a:r>
              <a:rPr lang="en-US" altLang="zh-CN" kern="1200"/>
              <a:t>,</a:t>
            </a:r>
            <a:r>
              <a:rPr lang="zh-CN" altLang="en-US" kern="1200"/>
              <a:t>点击注册百分比等一系列指标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9144000" cy="14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4697"/>
            <a:ext cx="9144000" cy="2114583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以渠道为维度</a:t>
            </a:r>
            <a:r>
              <a:rPr lang="en-US" altLang="zh-CN"/>
              <a:t>,</a:t>
            </a:r>
            <a:r>
              <a:rPr lang="zh-CN" altLang="en-US"/>
              <a:t>对渠道的广告能力做分析</a:t>
            </a:r>
          </a:p>
        </p:txBody>
      </p:sp>
    </p:spTree>
    <p:extLst>
      <p:ext uri="{BB962C8B-B14F-4D97-AF65-F5344CB8AC3E}">
        <p14:creationId xmlns:p14="http://schemas.microsoft.com/office/powerpoint/2010/main" val="254258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582"/>
            <a:ext cx="9144000" cy="4264754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渠道效果</a:t>
            </a:r>
            <a:r>
              <a:rPr lang="en-US" altLang="zh-CN"/>
              <a:t>-</a:t>
            </a:r>
            <a:r>
              <a:rPr lang="zh-CN" altLang="en-US"/>
              <a:t>上方子表展示维度</a:t>
            </a:r>
            <a:r>
              <a:rPr lang="en-US" altLang="zh-CN"/>
              <a:t>: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渠道日表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9144000" cy="172819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游戏效果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717032"/>
            <a:ext cx="9144000" cy="1224136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按照游戏维度来显示收益等情况</a:t>
            </a:r>
            <a:r>
              <a:rPr lang="en-US" altLang="zh-CN"/>
              <a:t>.</a:t>
            </a:r>
          </a:p>
          <a:p>
            <a:r>
              <a:rPr lang="zh-CN" altLang="en-US"/>
              <a:t>引入两个新名词</a:t>
            </a:r>
            <a:r>
              <a:rPr lang="en-US" altLang="zh-CN"/>
              <a:t>:</a:t>
            </a:r>
          </a:p>
          <a:p>
            <a:r>
              <a:rPr lang="zh-CN" altLang="en-US"/>
              <a:t>注册</a:t>
            </a:r>
            <a:r>
              <a:rPr lang="en-US" altLang="zh-CN" err="1"/>
              <a:t>arpu</a:t>
            </a:r>
            <a:r>
              <a:rPr lang="en-US" altLang="zh-CN"/>
              <a:t>: </a:t>
            </a:r>
            <a:r>
              <a:rPr lang="zh-CN" altLang="en-US"/>
              <a:t>期内累计充值金额</a:t>
            </a:r>
            <a:r>
              <a:rPr lang="en-US" altLang="zh-CN"/>
              <a:t>/</a:t>
            </a:r>
            <a:r>
              <a:rPr lang="zh-CN" altLang="en-US"/>
              <a:t>期内注册数</a:t>
            </a:r>
          </a:p>
          <a:p>
            <a:r>
              <a:rPr lang="zh-CN" altLang="en-US"/>
              <a:t>付费</a:t>
            </a:r>
            <a:r>
              <a:rPr lang="en-US" altLang="zh-CN" err="1"/>
              <a:t>arpu</a:t>
            </a:r>
            <a:r>
              <a:rPr lang="en-US" altLang="zh-CN"/>
              <a:t> </a:t>
            </a:r>
            <a:r>
              <a:rPr lang="zh-CN" altLang="en-US"/>
              <a:t>期内累计充值金额</a:t>
            </a:r>
            <a:r>
              <a:rPr lang="en-US" altLang="zh-CN"/>
              <a:t>/</a:t>
            </a:r>
            <a:r>
              <a:rPr lang="zh-CN" altLang="en-US"/>
              <a:t>付费人数</a:t>
            </a:r>
          </a:p>
        </p:txBody>
      </p:sp>
    </p:spTree>
    <p:extLst>
      <p:ext uri="{BB962C8B-B14F-4D97-AF65-F5344CB8AC3E}">
        <p14:creationId xmlns:p14="http://schemas.microsoft.com/office/powerpoint/2010/main" val="71357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充值数据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242"/>
            <a:ext cx="9144000" cy="1879934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充值数据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业务的充值的情况</a:t>
            </a:r>
            <a:r>
              <a:rPr lang="en-US" altLang="zh-CN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2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业务管理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业务管理</a:t>
            </a:r>
            <a:r>
              <a:rPr lang="en-US" altLang="zh-CN"/>
              <a:t>:</a:t>
            </a:r>
          </a:p>
          <a:p>
            <a:r>
              <a:rPr lang="zh-CN" altLang="en-US"/>
              <a:t>以折线图的形式展示市场</a:t>
            </a:r>
            <a:r>
              <a:rPr lang="en-US" altLang="zh-CN"/>
              <a:t>,</a:t>
            </a:r>
            <a:r>
              <a:rPr lang="zh-CN" altLang="en-US"/>
              <a:t>成本</a:t>
            </a:r>
            <a:r>
              <a:rPr lang="en-US" altLang="zh-CN"/>
              <a:t>,</a:t>
            </a:r>
            <a:r>
              <a:rPr lang="zh-CN" altLang="en-US"/>
              <a:t>流程和投产的能力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9155"/>
            <a:ext cx="9144000" cy="37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678571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导出数据 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返回项目介绍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导出数据</a:t>
            </a:r>
            <a:r>
              <a:rPr lang="en-US" altLang="zh-CN"/>
              <a:t>:</a:t>
            </a:r>
          </a:p>
          <a:p>
            <a:r>
              <a:rPr lang="zh-CN" altLang="en-US"/>
              <a:t>将用户的注册数据导出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984"/>
            <a:ext cx="9144000" cy="1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用户列表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</a:p>
        </p:txBody>
      </p:sp>
    </p:spTree>
    <p:extLst>
      <p:ext uri="{BB962C8B-B14F-4D97-AF65-F5344CB8AC3E}">
        <p14:creationId xmlns:p14="http://schemas.microsoft.com/office/powerpoint/2010/main" val="9492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用户列表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1298048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用户列表</a:t>
            </a:r>
            <a:r>
              <a:rPr lang="en-US" altLang="zh-CN"/>
              <a:t>:</a:t>
            </a:r>
          </a:p>
          <a:p>
            <a:r>
              <a:rPr lang="zh-CN" altLang="en-US"/>
              <a:t>本质就是</a:t>
            </a:r>
            <a:r>
              <a:rPr lang="en-US" altLang="zh-CN" err="1"/>
              <a:t>ios</a:t>
            </a:r>
            <a:r>
              <a:rPr lang="zh-CN" altLang="en-US"/>
              <a:t>渠道商账号列表</a:t>
            </a:r>
          </a:p>
        </p:txBody>
      </p:sp>
    </p:spTree>
    <p:extLst>
      <p:ext uri="{BB962C8B-B14F-4D97-AF65-F5344CB8AC3E}">
        <p14:creationId xmlns:p14="http://schemas.microsoft.com/office/powerpoint/2010/main" val="243589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 err="1"/>
              <a:t>ios</a:t>
            </a:r>
            <a:r>
              <a:rPr lang="zh-CN" altLang="en-US"/>
              <a:t>的游戏</a:t>
            </a:r>
            <a:r>
              <a:rPr lang="en-US" altLang="zh-CN"/>
              <a:t>(</a:t>
            </a:r>
            <a:r>
              <a:rPr lang="zh-CN" altLang="en-US"/>
              <a:t>即产品</a:t>
            </a:r>
            <a:r>
              <a:rPr lang="en-US" altLang="zh-CN"/>
              <a:t>)</a:t>
            </a:r>
            <a:r>
              <a:rPr lang="zh-CN" altLang="en-US"/>
              <a:t>数据</a:t>
            </a:r>
            <a:r>
              <a:rPr lang="en-US" altLang="zh-CN"/>
              <a:t>,</a:t>
            </a:r>
            <a:r>
              <a:rPr lang="zh-CN" altLang="en-US"/>
              <a:t>从产品名称</a:t>
            </a:r>
            <a:r>
              <a:rPr lang="en-US" altLang="zh-CN"/>
              <a:t>,</a:t>
            </a:r>
            <a:r>
              <a:rPr lang="zh-CN" altLang="en-US"/>
              <a:t>产品简写</a:t>
            </a:r>
            <a:r>
              <a:rPr lang="en-US" altLang="zh-CN"/>
              <a:t>,</a:t>
            </a:r>
            <a:r>
              <a:rPr lang="zh-CN" altLang="en-US"/>
              <a:t>原名等角度</a:t>
            </a:r>
            <a:r>
              <a:rPr lang="en-US" altLang="zh-CN"/>
              <a:t>,</a:t>
            </a:r>
            <a:r>
              <a:rPr lang="zh-CN" altLang="en-US"/>
              <a:t>同时也包含苹果分成和非苹果分成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0869"/>
            <a:ext cx="9144000" cy="20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</a:t>
            </a:r>
            <a:r>
              <a:rPr lang="en-US" altLang="zh-CN"/>
              <a:t>	</a:t>
            </a:r>
            <a:r>
              <a:rPr lang="zh-CN" altLang="en-US"/>
              <a:t>渠道列表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 err="1"/>
              <a:t>ios</a:t>
            </a:r>
            <a:r>
              <a:rPr lang="zh-CN" altLang="en-US"/>
              <a:t>渠道列表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en-US" altLang="zh-CN"/>
              <a:t>    Ios</a:t>
            </a:r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手动添加渠道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导入渠道数据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统计数据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统计结果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导出</a:t>
            </a:r>
            <a:r>
              <a:rPr lang="en-US" altLang="zh-CN"/>
              <a:t>IDFA</a:t>
            </a:r>
            <a:r>
              <a:rPr lang="zh-CN" altLang="en-US"/>
              <a:t>数据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64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广告位列表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广告位列表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 err="1"/>
              <a:t>ios</a:t>
            </a:r>
            <a:r>
              <a:rPr lang="zh-CN" altLang="en-US"/>
              <a:t>广告位信息</a:t>
            </a:r>
            <a:r>
              <a:rPr lang="en-US" altLang="zh-CN"/>
              <a:t>,</a:t>
            </a:r>
            <a:r>
              <a:rPr lang="zh-CN" altLang="en-US"/>
              <a:t>如渠道名称</a:t>
            </a:r>
            <a:r>
              <a:rPr lang="en-US" altLang="zh-CN"/>
              <a:t>,</a:t>
            </a:r>
            <a:r>
              <a:rPr lang="zh-CN" altLang="en-US"/>
              <a:t>渠道类型等数据信息</a:t>
            </a:r>
            <a:r>
              <a:rPr lang="en-US" altLang="zh-CN"/>
              <a:t>.</a:t>
            </a:r>
          </a:p>
          <a:p>
            <a:r>
              <a:rPr lang="zh-CN" altLang="en-US"/>
              <a:t>代码层面</a:t>
            </a:r>
            <a:r>
              <a:rPr lang="en-US" altLang="zh-CN"/>
              <a:t>:</a:t>
            </a:r>
            <a:r>
              <a:rPr lang="en-US" altLang="zh-CN" err="1"/>
              <a:t>think_ios_adv_position</a:t>
            </a:r>
            <a:r>
              <a:rPr lang="en-US" altLang="zh-CN"/>
              <a:t> </a:t>
            </a:r>
            <a:r>
              <a:rPr lang="zh-CN" altLang="en-US"/>
              <a:t>表中字段为主键联结其他信息表查出</a:t>
            </a:r>
            <a:r>
              <a:rPr lang="en-US" altLang="zh-CN"/>
              <a:t>,</a:t>
            </a:r>
            <a:r>
              <a:rPr lang="zh-CN" altLang="en-US"/>
              <a:t>结构和过程跟</a:t>
            </a:r>
            <a:r>
              <a:rPr lang="en-US" altLang="zh-CN"/>
              <a:t>android</a:t>
            </a:r>
            <a:r>
              <a:rPr lang="zh-CN" altLang="en-US"/>
              <a:t>业务相同</a:t>
            </a:r>
            <a:r>
              <a:rPr lang="en-US" altLang="zh-CN"/>
              <a:t>.</a:t>
            </a:r>
            <a:r>
              <a:rPr lang="zh-CN" altLang="en-US"/>
              <a:t>只是查询的表改成了</a:t>
            </a:r>
            <a:r>
              <a:rPr lang="en-US" altLang="zh-CN" err="1"/>
              <a:t>think_ios_adv_position</a:t>
            </a:r>
            <a:r>
              <a:rPr lang="zh-CN" altLang="en-US"/>
              <a:t>表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144000" cy="17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广告位结算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选定时间段内</a:t>
            </a:r>
            <a:r>
              <a:rPr lang="en-US" altLang="zh-CN"/>
              <a:t>,</a:t>
            </a:r>
            <a:r>
              <a:rPr lang="zh-CN" altLang="en-US"/>
              <a:t>从多个维度</a:t>
            </a:r>
            <a:r>
              <a:rPr lang="en-US" altLang="zh-CN"/>
              <a:t>(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付费人数</a:t>
            </a:r>
            <a:r>
              <a:rPr lang="en-US" altLang="zh-CN"/>
              <a:t>,</a:t>
            </a:r>
            <a:r>
              <a:rPr lang="zh-CN" altLang="en-US"/>
              <a:t>付费金额</a:t>
            </a:r>
            <a:r>
              <a:rPr lang="en-US" altLang="zh-CN"/>
              <a:t>,</a:t>
            </a:r>
            <a:r>
              <a:rPr lang="zh-CN" altLang="en-US"/>
              <a:t>单价等</a:t>
            </a:r>
            <a:r>
              <a:rPr lang="en-US" altLang="zh-CN"/>
              <a:t>)</a:t>
            </a:r>
            <a:r>
              <a:rPr lang="zh-CN" altLang="en-US"/>
              <a:t>对广告位的效果进行展示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7032"/>
            <a:ext cx="9144000" cy="1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充值数据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业务管理</a:t>
            </a:r>
          </a:p>
        </p:txBody>
      </p:sp>
    </p:spTree>
    <p:extLst>
      <p:ext uri="{BB962C8B-B14F-4D97-AF65-F5344CB8AC3E}">
        <p14:creationId xmlns:p14="http://schemas.microsoft.com/office/powerpoint/2010/main" val="357327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渠道时表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r>
              <a:rPr lang="en-US" altLang="zh-CN"/>
              <a:t>:</a:t>
            </a:r>
          </a:p>
          <a:p>
            <a:r>
              <a:rPr lang="zh-CN" altLang="en-US"/>
              <a:t>折线图的显示都会默认为今天与前三天的数据进行比较</a:t>
            </a:r>
            <a:r>
              <a:rPr lang="en-US" altLang="zh-CN"/>
              <a:t>.</a:t>
            </a:r>
            <a:r>
              <a:rPr lang="zh-CN" altLang="en-US"/>
              <a:t>以一日的每小时作为维度</a:t>
            </a:r>
            <a:r>
              <a:rPr lang="en-US" altLang="zh-CN"/>
              <a:t>,</a:t>
            </a:r>
            <a:r>
              <a:rPr lang="zh-CN" altLang="en-US"/>
              <a:t>展示总人数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新充值等信息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144000" cy="36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与</a:t>
            </a:r>
            <a:r>
              <a:rPr lang="en-US" altLang="zh-CN"/>
              <a:t>android</a:t>
            </a:r>
            <a:r>
              <a:rPr lang="zh-CN" altLang="en-US"/>
              <a:t>展示的内容一致</a:t>
            </a:r>
            <a:r>
              <a:rPr lang="en-US" altLang="zh-CN"/>
              <a:t>,</a:t>
            </a:r>
            <a:r>
              <a:rPr lang="zh-CN" altLang="en-US"/>
              <a:t>不过少了一个业务类型效果</a:t>
            </a:r>
            <a:r>
              <a:rPr lang="en-US" altLang="zh-CN"/>
              <a:t>,</a:t>
            </a:r>
            <a:r>
              <a:rPr lang="en-US" altLang="zh-CN" err="1"/>
              <a:t>ios</a:t>
            </a:r>
            <a:r>
              <a:rPr lang="zh-CN" altLang="en-US"/>
              <a:t>渠道不存在</a:t>
            </a:r>
            <a:r>
              <a:rPr lang="en-US" altLang="zh-CN"/>
              <a:t>CPA,CPS</a:t>
            </a:r>
            <a:r>
              <a:rPr lang="zh-CN" altLang="en-US"/>
              <a:t>等业务</a:t>
            </a:r>
            <a:r>
              <a:rPr lang="en-US" altLang="zh-CN"/>
              <a:t>(</a:t>
            </a:r>
            <a:r>
              <a:rPr lang="zh-CN" altLang="en-US"/>
              <a:t>合作</a:t>
            </a:r>
            <a:r>
              <a:rPr lang="en-US" altLang="zh-CN"/>
              <a:t>)</a:t>
            </a:r>
            <a:r>
              <a:rPr lang="zh-CN" altLang="en-US"/>
              <a:t>类型之间的对比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4197"/>
            <a:ext cx="9144000" cy="19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0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优云项目模块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>
                <a:hlinkClick r:id="rId3" action="ppaction://hlinksldjump"/>
              </a:rPr>
              <a:t>Android</a:t>
            </a:r>
            <a:r>
              <a:rPr lang="zh-CN" altLang="en-US">
                <a:hlinkClick r:id="rId3" action="ppaction://hlinksldjump"/>
              </a:rPr>
              <a:t>业务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Android</a:t>
            </a:r>
            <a:r>
              <a:rPr lang="zh-CN" altLang="en-US">
                <a:hlinkClick r:id="rId4" action="ppaction://hlinksldjump"/>
              </a:rPr>
              <a:t>数据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5" action="ppaction://hlinksldjump"/>
              </a:rPr>
              <a:t>Ios</a:t>
            </a:r>
            <a:r>
              <a:rPr lang="zh-CN" altLang="en-US">
                <a:hlinkClick r:id="rId5" action="ppaction://hlinksldjump"/>
              </a:rPr>
              <a:t>正版业务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Ios</a:t>
            </a:r>
            <a:r>
              <a:rPr lang="zh-CN" altLang="en-US">
                <a:hlinkClick r:id="rId4" action="ppaction://hlinksldjump"/>
              </a:rPr>
              <a:t>正版数据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海外业务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海外数据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财务结算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杂项管理</a:t>
            </a:r>
          </a:p>
        </p:txBody>
      </p:sp>
    </p:spTree>
    <p:extLst>
      <p:ext uri="{BB962C8B-B14F-4D97-AF65-F5344CB8AC3E}">
        <p14:creationId xmlns:p14="http://schemas.microsoft.com/office/powerpoint/2010/main" val="1271115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渠道日表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r>
              <a:rPr lang="zh-CN" altLang="en-US"/>
              <a:t>按日期进行渠道效果对比</a:t>
            </a:r>
            <a:r>
              <a:rPr lang="en-US" altLang="zh-CN"/>
              <a:t>,</a:t>
            </a:r>
            <a:r>
              <a:rPr lang="zh-CN" altLang="en-US"/>
              <a:t>涉及到回本率</a:t>
            </a:r>
            <a:r>
              <a:rPr lang="en-US" altLang="zh-CN"/>
              <a:t>,LTV,</a:t>
            </a:r>
            <a:r>
              <a:rPr lang="zh-CN" altLang="en-US"/>
              <a:t>留存维度</a:t>
            </a:r>
          </a:p>
          <a:p>
            <a:r>
              <a:rPr lang="en-US" altLang="zh-CN"/>
              <a:t>LTV:.livetimevalue.</a:t>
            </a:r>
            <a:r>
              <a:rPr lang="zh-CN" altLang="en-US"/>
              <a:t>用户终身价值 </a:t>
            </a:r>
            <a:r>
              <a:rPr lang="en-US" altLang="zh-CN"/>
              <a:t>(10</a:t>
            </a:r>
            <a:r>
              <a:rPr lang="zh-CN" altLang="en-US"/>
              <a:t>日</a:t>
            </a:r>
            <a:r>
              <a:rPr lang="en-US" altLang="zh-CN"/>
              <a:t>LTV</a:t>
            </a:r>
            <a:r>
              <a:rPr lang="zh-CN" altLang="en-US"/>
              <a:t>就是今天注册的新用户在</a:t>
            </a:r>
            <a:r>
              <a:rPr lang="en-US" altLang="zh-CN"/>
              <a:t>10</a:t>
            </a:r>
            <a:r>
              <a:rPr lang="zh-CN" altLang="en-US"/>
              <a:t>天内的充值总额</a:t>
            </a:r>
            <a:r>
              <a:rPr lang="en-US" altLang="zh-CN"/>
              <a:t>/</a:t>
            </a:r>
            <a:r>
              <a:rPr lang="zh-CN" altLang="en-US"/>
              <a:t>今天的内注册人数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925"/>
            <a:ext cx="9144000" cy="15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游戏效果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游戏名称 角度</a:t>
            </a:r>
          </a:p>
          <a:p>
            <a:r>
              <a:rPr lang="zh-CN" altLang="en-US"/>
              <a:t>游戏原名 角度</a:t>
            </a:r>
          </a:p>
          <a:p>
            <a:r>
              <a:rPr lang="zh-CN" altLang="en-US"/>
              <a:t>展示激活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次留率等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032"/>
            <a:ext cx="9144000" cy="16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充值数据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充值数据</a:t>
            </a:r>
            <a:r>
              <a:rPr lang="en-US" altLang="zh-CN"/>
              <a:t>:</a:t>
            </a:r>
          </a:p>
          <a:p>
            <a:r>
              <a:rPr lang="zh-CN" altLang="en-US"/>
              <a:t>展示总充值</a:t>
            </a:r>
            <a:r>
              <a:rPr lang="en-US" altLang="zh-CN"/>
              <a:t>,</a:t>
            </a:r>
            <a:r>
              <a:rPr lang="zh-CN" altLang="en-US"/>
              <a:t>苹果充值</a:t>
            </a:r>
            <a:r>
              <a:rPr lang="en-US" altLang="zh-CN"/>
              <a:t>(</a:t>
            </a:r>
            <a:r>
              <a:rPr lang="zh-CN" altLang="en-US"/>
              <a:t>通过苹果的</a:t>
            </a:r>
            <a:r>
              <a:rPr lang="en-US" altLang="zh-CN"/>
              <a:t>apple id</a:t>
            </a:r>
            <a:r>
              <a:rPr lang="zh-CN" altLang="en-US"/>
              <a:t>充值</a:t>
            </a:r>
            <a:r>
              <a:rPr lang="en-US" altLang="zh-CN"/>
              <a:t>),</a:t>
            </a:r>
            <a:r>
              <a:rPr lang="zh-CN" altLang="en-US"/>
              <a:t>非苹果充值</a:t>
            </a:r>
            <a:r>
              <a:rPr lang="en-US" altLang="zh-CN"/>
              <a:t>(</a:t>
            </a:r>
            <a:r>
              <a:rPr lang="zh-CN" altLang="en-US"/>
              <a:t>其他充值方式</a:t>
            </a:r>
            <a:r>
              <a:rPr lang="en-US" altLang="zh-CN"/>
              <a:t>)</a:t>
            </a:r>
            <a:r>
              <a:rPr lang="zh-CN" altLang="en-US"/>
              <a:t>的金额</a:t>
            </a:r>
            <a:r>
              <a:rPr lang="en-US" altLang="zh-CN"/>
              <a:t>,</a:t>
            </a:r>
            <a:r>
              <a:rPr lang="zh-CN" altLang="en-US"/>
              <a:t>人数</a:t>
            </a:r>
            <a:r>
              <a:rPr lang="en-US" altLang="zh-CN"/>
              <a:t>,</a:t>
            </a:r>
            <a:r>
              <a:rPr lang="zh-CN" altLang="en-US"/>
              <a:t>占比和</a:t>
            </a:r>
            <a:r>
              <a:rPr lang="en-US" altLang="zh-CN"/>
              <a:t>arpu</a:t>
            </a:r>
            <a:r>
              <a:rPr lang="zh-CN" altLang="en-US"/>
              <a:t>值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1689"/>
            <a:ext cx="9144000" cy="17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业务管理 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业务管理</a:t>
            </a:r>
            <a:r>
              <a:rPr lang="en-US" altLang="zh-CN"/>
              <a:t>:</a:t>
            </a:r>
          </a:p>
          <a:p>
            <a:r>
              <a:rPr lang="zh-CN" altLang="en-US" kern="1200"/>
              <a:t>该功能提供四个表</a:t>
            </a:r>
            <a:r>
              <a:rPr lang="en-US" altLang="zh-CN" kern="1200"/>
              <a:t>,</a:t>
            </a:r>
            <a:r>
              <a:rPr lang="zh-CN" altLang="en-US" kern="1200"/>
              <a:t>从</a:t>
            </a:r>
            <a:r>
              <a:rPr lang="en-US" altLang="zh-CN" kern="1200"/>
              <a:t>4</a:t>
            </a:r>
            <a:r>
              <a:rPr lang="zh-CN" altLang="en-US" kern="1200"/>
              <a:t>个维度来展示业务效果和能力</a:t>
            </a:r>
            <a:r>
              <a:rPr lang="en-US" altLang="zh-CN" kern="1200"/>
              <a:t>.</a:t>
            </a:r>
            <a:r>
              <a:rPr lang="zh-CN" altLang="en-US" kern="1200"/>
              <a:t>均是以指定的两个值为</a:t>
            </a:r>
            <a:r>
              <a:rPr lang="en-US" altLang="zh-CN" kern="1200"/>
              <a:t>xy</a:t>
            </a:r>
            <a:r>
              <a:rPr lang="zh-CN" altLang="en-US" kern="1200"/>
              <a:t>轴</a:t>
            </a:r>
            <a:r>
              <a:rPr lang="en-US" altLang="zh-CN" kern="1200"/>
              <a:t>,</a:t>
            </a:r>
            <a:r>
              <a:rPr lang="zh-CN" altLang="en-US" kern="1200"/>
              <a:t>将数据画成折线图的方式</a:t>
            </a:r>
            <a:r>
              <a:rPr lang="en-US" altLang="zh-CN" kern="1200"/>
              <a:t>.</a:t>
            </a:r>
            <a:r>
              <a:rPr lang="zh-CN" altLang="en-US" kern="1200"/>
              <a:t>如流水变现力是指期内流水</a:t>
            </a:r>
            <a:r>
              <a:rPr lang="en-US" altLang="zh-CN" kern="1200"/>
              <a:t>/</a:t>
            </a:r>
            <a:r>
              <a:rPr lang="zh-CN" altLang="en-US" kern="1200"/>
              <a:t>成本</a:t>
            </a:r>
            <a:r>
              <a:rPr lang="en-US" altLang="zh-CN" kern="1200"/>
              <a:t>,</a:t>
            </a:r>
            <a:r>
              <a:rPr lang="zh-CN" altLang="en-US" kern="1200"/>
              <a:t>折线图</a:t>
            </a:r>
            <a:r>
              <a:rPr lang="en-US" altLang="zh-CN" kern="1200"/>
              <a:t>x</a:t>
            </a:r>
            <a:r>
              <a:rPr lang="zh-CN" altLang="en-US" kern="1200"/>
              <a:t>轴则为期内流水</a:t>
            </a:r>
            <a:r>
              <a:rPr lang="en-US" altLang="zh-CN" kern="1200"/>
              <a:t>,y</a:t>
            </a:r>
            <a:r>
              <a:rPr lang="zh-CN" altLang="en-US" kern="1200"/>
              <a:t>轴为成本</a:t>
            </a:r>
            <a:r>
              <a:rPr lang="en-US" altLang="zh-CN" kern="1200"/>
              <a:t>.</a:t>
            </a:r>
            <a:endParaRPr lang="zh-CN" altLang="en-US" kern="12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5858"/>
            <a:ext cx="9144000" cy="43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33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</a:p>
        </p:txBody>
      </p:sp>
    </p:spTree>
    <p:extLst>
      <p:ext uri="{BB962C8B-B14F-4D97-AF65-F5344CB8AC3E}">
        <p14:creationId xmlns:p14="http://schemas.microsoft.com/office/powerpoint/2010/main" val="2855604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展示海外业务的游戏列表</a:t>
            </a:r>
            <a:r>
              <a:rPr lang="en-US" altLang="zh-CN"/>
              <a:t>,</a:t>
            </a:r>
            <a:r>
              <a:rPr lang="zh-CN" altLang="en-US"/>
              <a:t>属性有产品</a:t>
            </a:r>
            <a:r>
              <a:rPr lang="en-US" altLang="zh-CN"/>
              <a:t>id,</a:t>
            </a:r>
            <a:r>
              <a:rPr lang="zh-CN" altLang="en-US"/>
              <a:t>产品名称</a:t>
            </a:r>
            <a:r>
              <a:rPr lang="en-US" altLang="zh-CN"/>
              <a:t>,</a:t>
            </a:r>
            <a:r>
              <a:rPr lang="zh-CN" altLang="en-US"/>
              <a:t>缩写</a:t>
            </a:r>
            <a:r>
              <a:rPr lang="en-US" altLang="zh-CN"/>
              <a:t>,</a:t>
            </a:r>
            <a:r>
              <a:rPr lang="zh-CN" altLang="en-US"/>
              <a:t>原名</a:t>
            </a:r>
            <a:r>
              <a:rPr lang="en-US" altLang="zh-CN"/>
              <a:t>,</a:t>
            </a:r>
            <a:r>
              <a:rPr lang="zh-CN" altLang="en-US"/>
              <a:t>分成比例等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914400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渠道列表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展示海外渠道内容</a:t>
            </a:r>
            <a:r>
              <a:rPr lang="en-US" altLang="zh-CN"/>
              <a:t>,</a:t>
            </a:r>
            <a:r>
              <a:rPr lang="zh-CN" altLang="en-US"/>
              <a:t>有渠道</a:t>
            </a:r>
            <a:r>
              <a:rPr lang="en-US" altLang="zh-CN"/>
              <a:t>id,</a:t>
            </a:r>
            <a:r>
              <a:rPr lang="zh-CN" altLang="en-US"/>
              <a:t>渠道名称</a:t>
            </a:r>
            <a:r>
              <a:rPr lang="en-US" altLang="zh-CN"/>
              <a:t>,</a:t>
            </a:r>
            <a:r>
              <a:rPr lang="zh-CN" altLang="en-US"/>
              <a:t>渠道类型</a:t>
            </a:r>
            <a:r>
              <a:rPr lang="en-US" altLang="zh-CN"/>
              <a:t>(</a:t>
            </a:r>
            <a:r>
              <a:rPr lang="zh-CN" altLang="en-US"/>
              <a:t>线下渠道</a:t>
            </a:r>
            <a:r>
              <a:rPr lang="en-US" altLang="zh-CN"/>
              <a:t>,app</a:t>
            </a:r>
            <a:r>
              <a:rPr lang="zh-CN" altLang="en-US"/>
              <a:t>应用</a:t>
            </a:r>
            <a:r>
              <a:rPr lang="en-US" altLang="zh-CN"/>
              <a:t>,</a:t>
            </a:r>
            <a:r>
              <a:rPr lang="zh-CN" altLang="en-US"/>
              <a:t>广告联盟等</a:t>
            </a:r>
            <a:r>
              <a:rPr lang="en-US" altLang="zh-CN"/>
              <a:t>),</a:t>
            </a:r>
            <a:r>
              <a:rPr lang="zh-CN" altLang="en-US"/>
              <a:t>创建时间等信息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2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64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广告位列表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展示海外渠道拥有的广告位</a:t>
            </a:r>
            <a:r>
              <a:rPr lang="en-US" altLang="zh-CN"/>
              <a:t>,</a:t>
            </a:r>
            <a:r>
              <a:rPr lang="zh-CN" altLang="en-US"/>
              <a:t>及其属性信息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108"/>
            <a:ext cx="9144000" cy="13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5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广告位结算 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对海外业务的广告位的结算信息进行展示</a:t>
            </a:r>
            <a:r>
              <a:rPr lang="en-US" altLang="zh-CN"/>
              <a:t>,</a:t>
            </a:r>
          </a:p>
          <a:p>
            <a:r>
              <a:rPr lang="zh-CN" altLang="en-US"/>
              <a:t>展示的内容有一条广告位他的渠道名称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付费金额</a:t>
            </a:r>
            <a:r>
              <a:rPr lang="en-US" altLang="zh-CN"/>
              <a:t>,</a:t>
            </a:r>
            <a:r>
              <a:rPr lang="zh-CN" altLang="en-US"/>
              <a:t>通道费等财务数据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12186"/>
            <a:ext cx="9144000" cy="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游戏效果</a:t>
            </a:r>
          </a:p>
        </p:txBody>
      </p:sp>
    </p:spTree>
    <p:extLst>
      <p:ext uri="{BB962C8B-B14F-4D97-AF65-F5344CB8AC3E}">
        <p14:creationId xmlns:p14="http://schemas.microsoft.com/office/powerpoint/2010/main" val="29074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59632" y="273050"/>
            <a:ext cx="7056784" cy="707678"/>
          </a:xfrm>
        </p:spPr>
        <p:txBody>
          <a:bodyPr/>
          <a:lstStyle/>
          <a:p>
            <a:r>
              <a:rPr lang="zh-CN" altLang="en-US"/>
              <a:t>后台业务流程 </a:t>
            </a:r>
            <a:r>
              <a:rPr lang="en-US" altLang="zh-CN"/>
              <a:t>android</a:t>
            </a:r>
            <a:r>
              <a:rPr lang="zh-CN" altLang="en-US"/>
              <a:t>业务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643192" cy="4691063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业务分为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zh-CN" altLang="en-US"/>
              <a:t>用户列表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广告位管理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65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9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4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4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50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用户列表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用户列表</a:t>
            </a:r>
            <a:r>
              <a:rPr lang="en-US" altLang="zh-CN"/>
              <a:t>:</a:t>
            </a:r>
          </a:p>
          <a:p>
            <a:r>
              <a:rPr lang="zh-CN" altLang="en-US"/>
              <a:t>提供</a:t>
            </a:r>
            <a:r>
              <a:rPr lang="en-US" altLang="zh-CN"/>
              <a:t>Android</a:t>
            </a:r>
            <a:r>
              <a:rPr lang="zh-CN" altLang="en-US"/>
              <a:t>业务渠道商管理功能</a:t>
            </a:r>
            <a:r>
              <a:rPr lang="en-US" altLang="zh-CN"/>
              <a:t>.</a:t>
            </a:r>
          </a:p>
          <a:p>
            <a:r>
              <a:rPr lang="zh-CN" altLang="en-US"/>
              <a:t>渠道商管理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从账户维度</a:t>
            </a:r>
            <a:r>
              <a:rPr lang="en-US" altLang="zh-CN"/>
              <a:t>,</a:t>
            </a:r>
            <a:r>
              <a:rPr lang="zh-CN" altLang="en-US"/>
              <a:t>设置审核</a:t>
            </a:r>
            <a:r>
              <a:rPr lang="en-US" altLang="zh-CN"/>
              <a:t>/</a:t>
            </a:r>
            <a:r>
              <a:rPr lang="zh-CN" altLang="en-US"/>
              <a:t>返点</a:t>
            </a:r>
            <a:r>
              <a:rPr lang="en-US" altLang="zh-CN"/>
              <a:t>,</a:t>
            </a:r>
            <a:r>
              <a:rPr lang="zh-CN" altLang="en-US"/>
              <a:t>栏目左侧有一个审核标识</a:t>
            </a:r>
            <a:r>
              <a:rPr lang="en-US" altLang="zh-CN"/>
              <a:t>,</a:t>
            </a:r>
            <a:r>
              <a:rPr lang="zh-CN" altLang="en-US"/>
              <a:t>标识该渠道商是否通过审核</a:t>
            </a:r>
            <a:r>
              <a:rPr lang="en-US" altLang="zh-CN"/>
              <a:t>,</a:t>
            </a:r>
            <a:r>
              <a:rPr lang="zh-CN" altLang="en-US"/>
              <a:t>没通过审核也不会影响下面渠道的添加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6" y="2852936"/>
            <a:ext cx="788436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渠道列表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渠道列表</a:t>
            </a:r>
            <a:endParaRPr lang="en-US" altLang="zh-CN"/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业务下面的渠道名称</a:t>
            </a:r>
            <a:r>
              <a:rPr lang="en-US" altLang="zh-CN"/>
              <a:t>,</a:t>
            </a:r>
            <a:r>
              <a:rPr lang="zh-CN" altLang="en-US"/>
              <a:t>用户名</a:t>
            </a:r>
            <a:r>
              <a:rPr lang="en-US" altLang="zh-CN"/>
              <a:t>(</a:t>
            </a:r>
            <a:r>
              <a:rPr lang="zh-CN" altLang="en-US"/>
              <a:t>渠道商名称</a:t>
            </a:r>
            <a:r>
              <a:rPr lang="en-US" altLang="zh-CN"/>
              <a:t>),</a:t>
            </a:r>
            <a:r>
              <a:rPr lang="zh-CN" altLang="en-US"/>
              <a:t>创建时间和合作模式等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068960"/>
            <a:ext cx="86764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游戏列表展示</a:t>
            </a:r>
            <a:r>
              <a:rPr lang="en-US" altLang="zh-CN"/>
              <a:t>,</a:t>
            </a:r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下游戏的名称</a:t>
            </a:r>
            <a:r>
              <a:rPr lang="en-US" altLang="zh-CN"/>
              <a:t>,</a:t>
            </a:r>
            <a:r>
              <a:rPr lang="zh-CN" altLang="en-US"/>
              <a:t>缩写</a:t>
            </a:r>
            <a:r>
              <a:rPr lang="en-US" altLang="zh-CN"/>
              <a:t>,</a:t>
            </a:r>
            <a:r>
              <a:rPr lang="zh-CN" altLang="en-US"/>
              <a:t>原名等信息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" y="3645024"/>
            <a:ext cx="9144000" cy="18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广告列表</a:t>
            </a:r>
            <a:r>
              <a:rPr lang="en-US" altLang="zh-CN"/>
              <a:t>:</a:t>
            </a:r>
          </a:p>
          <a:p>
            <a:r>
              <a:rPr lang="zh-CN" altLang="en-US"/>
              <a:t>展示广告信息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024"/>
            <a:ext cx="9144000" cy="18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广告位管理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977"/>
            <a:ext cx="9144000" cy="208823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多个角度展示广告位数据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2277"/>
      </p:ext>
    </p:extLst>
  </p:cSld>
  <p:clrMapOvr>
    <a:masterClrMapping/>
  </p:clrMapOvr>
</p:sld>
</file>

<file path=ppt/theme/theme1.xml><?xml version="1.0" encoding="utf-8"?>
<a:theme xmlns:a="http://schemas.openxmlformats.org/drawingml/2006/main" name="09_neo_spring_up">
  <a:themeElements>
    <a:clrScheme name="sinbin 3">
      <a:dk1>
        <a:srgbClr val="000000"/>
      </a:dk1>
      <a:lt1>
        <a:srgbClr val="FFFFFF"/>
      </a:lt1>
      <a:dk2>
        <a:srgbClr val="FFFFFF"/>
      </a:dk2>
      <a:lt2>
        <a:srgbClr val="777777"/>
      </a:lt2>
      <a:accent1>
        <a:srgbClr val="99CC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7300"/>
      </a:accent6>
      <a:hlink>
        <a:srgbClr val="99CC00"/>
      </a:hlink>
      <a:folHlink>
        <a:srgbClr val="008000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60784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60784"/>
                <a:invGamma/>
              </a:schemeClr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60784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60784"/>
                <a:invGamma/>
              </a:schemeClr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CCCC00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5C2D"/>
        </a:accent6>
        <a:hlink>
          <a:srgbClr val="CC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FFCC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5C2D"/>
        </a:accent6>
        <a:hlink>
          <a:srgbClr val="FF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9CC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7300"/>
        </a:accent6>
        <a:hlink>
          <a:srgbClr val="99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09_neo_spring_up</Template>
  <TotalTime>396</TotalTime>
  <Words>4780</Words>
  <Application>Microsoft Office PowerPoint</Application>
  <PresentationFormat>全屏显示(4:3)</PresentationFormat>
  <Paragraphs>463</Paragraphs>
  <Slides>46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굴림</vt:lpstr>
      <vt:lpstr>HY견고딕</vt:lpstr>
      <vt:lpstr>等线</vt:lpstr>
      <vt:lpstr>Verdana</vt:lpstr>
      <vt:lpstr>Wingdings</vt:lpstr>
      <vt:lpstr>09_neo_spring_up</vt:lpstr>
      <vt:lpstr> 优云项目理解 </vt:lpstr>
      <vt:lpstr>介绍方式</vt:lpstr>
      <vt:lpstr>优云项目模块 </vt:lpstr>
      <vt:lpstr>后台业务流程 android业务</vt:lpstr>
      <vt:lpstr>Android业务 用户列表 </vt:lpstr>
      <vt:lpstr>Android业务 渠道列表 </vt:lpstr>
      <vt:lpstr>Android业务 游戏列表 </vt:lpstr>
      <vt:lpstr>Android业务 广告列表 </vt:lpstr>
      <vt:lpstr>Android业务 广告位管理 </vt:lpstr>
      <vt:lpstr>Android业务 广告位结算   返回模块介绍 </vt:lpstr>
      <vt:lpstr>Android数据 </vt:lpstr>
      <vt:lpstr>Android数据 渠道时表 </vt:lpstr>
      <vt:lpstr>Android数据 渠道时表-转化效果(子表) </vt:lpstr>
      <vt:lpstr>Android数据 渠道效果 </vt:lpstr>
      <vt:lpstr>Android数据 渠道效果 </vt:lpstr>
      <vt:lpstr>Android数据 渠道日表 </vt:lpstr>
      <vt:lpstr>Android数据 游戏效果 </vt:lpstr>
      <vt:lpstr>Android数据 充值数据 </vt:lpstr>
      <vt:lpstr>Android数据 业务管理 </vt:lpstr>
      <vt:lpstr>Android数据 导出数据   返回项目介绍 </vt:lpstr>
      <vt:lpstr>Ios 正版业务 </vt:lpstr>
      <vt:lpstr>Ios 正版业务 用户列表 </vt:lpstr>
      <vt:lpstr>Ios 正版业务 游戏列表 </vt:lpstr>
      <vt:lpstr>Ios 正版业务 渠道列表 </vt:lpstr>
      <vt:lpstr>Ios 正版业务 广告位列表 </vt:lpstr>
      <vt:lpstr>Ios 正版业务 广告位结算  返回项目模块 </vt:lpstr>
      <vt:lpstr>Ios 正版数据 </vt:lpstr>
      <vt:lpstr>Ios 正版数据 渠道时表 </vt:lpstr>
      <vt:lpstr>Ios 正版数据 渠道效果 </vt:lpstr>
      <vt:lpstr>Ios 正版数据 渠道日表 </vt:lpstr>
      <vt:lpstr>Ios 正版数据 游戏效果 </vt:lpstr>
      <vt:lpstr>Ios 正版数据 充值数据 </vt:lpstr>
      <vt:lpstr>Ios 正版数据 业务管理   返回项目模块 </vt:lpstr>
      <vt:lpstr>海外业务  </vt:lpstr>
      <vt:lpstr>海外业务 游戏列表 </vt:lpstr>
      <vt:lpstr>海外业务 渠道列表  </vt:lpstr>
      <vt:lpstr>海外业务 广告位列表  </vt:lpstr>
      <vt:lpstr>海外业务 广告位结算    返回项目模块 </vt:lpstr>
      <vt:lpstr>海外数据  </vt:lpstr>
      <vt:lpstr>海外  </vt:lpstr>
      <vt:lpstr>海外  </vt:lpstr>
      <vt:lpstr>海外  </vt:lpstr>
      <vt:lpstr>海外  </vt:lpstr>
      <vt:lpstr>海外  </vt:lpstr>
      <vt:lpstr>海外  </vt:lpstr>
      <vt:lpstr>海外  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freeuser</dc:creator>
  <cp:lastModifiedBy>Administrator</cp:lastModifiedBy>
  <cp:revision>210</cp:revision>
  <dcterms:created xsi:type="dcterms:W3CDTF">2017-04-16T09:42:13Z</dcterms:created>
  <dcterms:modified xsi:type="dcterms:W3CDTF">2017-04-16T16:20:03Z</dcterms:modified>
</cp:coreProperties>
</file>