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BD39B-0DF6-4127-B9D5-06E3DCD95FE0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9D1F6-9BE2-431A-93F8-21E7C4D38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0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不显示内容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9D1F6-9BE2-431A-93F8-21E7C4D3864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3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9D1F6-9BE2-431A-93F8-21E7C4D386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597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9D1F6-9BE2-431A-93F8-21E7C4D3864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84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9D1F6-9BE2-431A-93F8-21E7C4D3864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4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7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4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6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3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1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7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9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2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35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6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6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21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优云项目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</a:p>
        </p:txBody>
      </p:sp>
    </p:spTree>
    <p:extLst>
      <p:ext uri="{BB962C8B-B14F-4D97-AF65-F5344CB8AC3E}">
        <p14:creationId xmlns:p14="http://schemas.microsoft.com/office/powerpoint/2010/main" val="411204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25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4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69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</Words>
  <Application>Microsoft Office PowerPoint</Application>
  <PresentationFormat>宽屏</PresentationFormat>
  <Paragraphs>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优云项目</vt:lpstr>
      <vt:lpstr>123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优云项目</dc:title>
  <dc:creator>Administrator</dc:creator>
  <cp:lastModifiedBy>Administrator</cp:lastModifiedBy>
  <cp:revision>4</cp:revision>
  <dcterms:created xsi:type="dcterms:W3CDTF">2017-04-16T07:33:34Z</dcterms:created>
  <dcterms:modified xsi:type="dcterms:W3CDTF">2017-04-16T09:39:51Z</dcterms:modified>
</cp:coreProperties>
</file>