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3" r:id="rId2"/>
    <p:sldId id="272" r:id="rId3"/>
    <p:sldId id="270" r:id="rId4"/>
    <p:sldId id="264" r:id="rId5"/>
    <p:sldId id="257" r:id="rId6"/>
    <p:sldId id="265" r:id="rId7"/>
    <p:sldId id="269" r:id="rId8"/>
    <p:sldId id="274" r:id="rId9"/>
    <p:sldId id="263" r:id="rId10"/>
    <p:sldId id="261" r:id="rId11"/>
    <p:sldId id="267" r:id="rId12"/>
    <p:sldId id="259" r:id="rId13"/>
    <p:sldId id="26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1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image" Target="../media/image8.jpeg"/></Relationships>
</file>

<file path=ppt/diagrams/_rels/data3.xml.rels><?xml version="1.0" encoding="UTF-8" standalone="yes"?>
<Relationships xmlns="http://schemas.openxmlformats.org/package/2006/relationships"><Relationship Id="rId1" Type="http://schemas.openxmlformats.org/officeDocument/2006/relationships/image" Target="../media/image11.jpeg"/></Relationships>
</file>

<file path=ppt/diagrams/_rels/data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B261D-F544-43A7-B8ED-585F91A15A7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29C1A959-B557-49E6-A2B3-391D16D83352}">
      <dgm:prSet phldrT="[Text]"/>
      <dgm:spPr/>
      <dgm:t>
        <a:bodyPr/>
        <a:lstStyle/>
        <a:p>
          <a:r>
            <a:rPr lang="en-US" dirty="0" smtClean="0"/>
            <a:t>Our Technology can serve in Horizontal Gardening</a:t>
          </a:r>
          <a:endParaRPr lang="en-US" dirty="0"/>
        </a:p>
      </dgm:t>
    </dgm:pt>
    <dgm:pt modelId="{3897E402-8517-4B77-BB96-97B47519FA55}" type="parTrans" cxnId="{AB99997D-B7F6-4732-8077-64E9AD17C54E}">
      <dgm:prSet/>
      <dgm:spPr/>
      <dgm:t>
        <a:bodyPr/>
        <a:lstStyle/>
        <a:p>
          <a:endParaRPr lang="en-US"/>
        </a:p>
      </dgm:t>
    </dgm:pt>
    <dgm:pt modelId="{6915E7A5-165F-4C81-A90F-8D7346BC3341}" type="sibTrans" cxnId="{AB99997D-B7F6-4732-8077-64E9AD17C54E}">
      <dgm:prSet/>
      <dgm:spPr/>
      <dgm:t>
        <a:bodyPr/>
        <a:lstStyle/>
        <a:p>
          <a:endParaRPr lang="en-US"/>
        </a:p>
      </dgm:t>
    </dgm:pt>
    <dgm:pt modelId="{A37AB76B-9FDC-4725-8799-7C9053E2A745}">
      <dgm:prSet phldrT="[Text]"/>
      <dgm:spPr/>
      <dgm:t>
        <a:bodyPr/>
        <a:lstStyle/>
        <a:p>
          <a:r>
            <a:rPr lang="en-IN" b="0" i="0" dirty="0" smtClean="0"/>
            <a:t>We have developed a novel</a:t>
          </a:r>
          <a:br>
            <a:rPr lang="en-IN" b="0" i="0" dirty="0" smtClean="0"/>
          </a:br>
          <a:r>
            <a:rPr lang="en-IN" b="0" i="0" dirty="0" smtClean="0"/>
            <a:t>combination of bamboo palm, snake plant and aloe </a:t>
          </a:r>
          <a:r>
            <a:rPr lang="en-IN" b="0" i="0" dirty="0" err="1" smtClean="0"/>
            <a:t>vera</a:t>
          </a:r>
          <a:r>
            <a:rPr lang="en-IN" b="0" i="0" dirty="0" smtClean="0"/>
            <a:t> to reduce volatiles and particulate matter in city air.</a:t>
          </a:r>
          <a:endParaRPr lang="en-US" dirty="0"/>
        </a:p>
      </dgm:t>
    </dgm:pt>
    <dgm:pt modelId="{5718864A-DB5B-4B29-88B6-B635F9B50A04}" type="parTrans" cxnId="{16220339-CE35-4D8B-9597-3A7E4F32EBEC}">
      <dgm:prSet/>
      <dgm:spPr/>
      <dgm:t>
        <a:bodyPr/>
        <a:lstStyle/>
        <a:p>
          <a:endParaRPr lang="en-US"/>
        </a:p>
      </dgm:t>
    </dgm:pt>
    <dgm:pt modelId="{FD3BCCDC-CBA9-42F0-BA92-7376234609F1}" type="sibTrans" cxnId="{16220339-CE35-4D8B-9597-3A7E4F32EBEC}">
      <dgm:prSet/>
      <dgm:spPr/>
      <dgm:t>
        <a:bodyPr/>
        <a:lstStyle/>
        <a:p>
          <a:endParaRPr lang="en-US"/>
        </a:p>
      </dgm:t>
    </dgm:pt>
    <dgm:pt modelId="{1CE9C57E-5922-4338-9CCD-1897CAA4FB18}">
      <dgm:prSet phldrT="[Text]"/>
      <dgm:spPr/>
      <dgm:t>
        <a:bodyPr/>
        <a:lstStyle/>
        <a:p>
          <a:r>
            <a:rPr lang="en-US" dirty="0" smtClean="0"/>
            <a:t>Horizontal Gardening will create a aesthetic value to any home.</a:t>
          </a:r>
          <a:endParaRPr lang="en-US" dirty="0"/>
        </a:p>
      </dgm:t>
    </dgm:pt>
    <dgm:pt modelId="{11859024-8DC9-4A9F-8B00-C340B6DDB465}" type="parTrans" cxnId="{6D481AFA-DFE1-49CD-A08B-36473A3E010E}">
      <dgm:prSet/>
      <dgm:spPr/>
      <dgm:t>
        <a:bodyPr/>
        <a:lstStyle/>
        <a:p>
          <a:endParaRPr lang="en-US"/>
        </a:p>
      </dgm:t>
    </dgm:pt>
    <dgm:pt modelId="{D6856B0A-16F1-4688-BA0B-A234118D17A2}" type="sibTrans" cxnId="{6D481AFA-DFE1-49CD-A08B-36473A3E010E}">
      <dgm:prSet/>
      <dgm:spPr/>
      <dgm:t>
        <a:bodyPr/>
        <a:lstStyle/>
        <a:p>
          <a:endParaRPr lang="en-US"/>
        </a:p>
      </dgm:t>
    </dgm:pt>
    <dgm:pt modelId="{560B09BF-54C6-4040-A5A4-DB65DDF947CB}" type="pres">
      <dgm:prSet presAssocID="{2E5B261D-F544-43A7-B8ED-585F91A15A7F}" presName="layout" presStyleCnt="0">
        <dgm:presLayoutVars>
          <dgm:chMax/>
          <dgm:chPref/>
          <dgm:dir/>
          <dgm:resizeHandles/>
        </dgm:presLayoutVars>
      </dgm:prSet>
      <dgm:spPr/>
    </dgm:pt>
    <dgm:pt modelId="{5B9FE0C6-B3E2-4F09-AF16-82CCBA75FD26}" type="pres">
      <dgm:prSet presAssocID="{29C1A959-B557-49E6-A2B3-391D16D83352}" presName="root" presStyleCnt="0">
        <dgm:presLayoutVars>
          <dgm:chMax/>
          <dgm:chPref/>
        </dgm:presLayoutVars>
      </dgm:prSet>
      <dgm:spPr/>
    </dgm:pt>
    <dgm:pt modelId="{99364F4B-EB88-4CB3-A371-40BDEE10E369}" type="pres">
      <dgm:prSet presAssocID="{29C1A959-B557-49E6-A2B3-391D16D83352}" presName="rootComposite" presStyleCnt="0">
        <dgm:presLayoutVars/>
      </dgm:prSet>
      <dgm:spPr/>
    </dgm:pt>
    <dgm:pt modelId="{2ECD98D8-4676-4F91-B1B4-765BD4698D84}" type="pres">
      <dgm:prSet presAssocID="{29C1A959-B557-49E6-A2B3-391D16D83352}" presName="ParentAccent" presStyleLbl="alignNode1" presStyleIdx="0" presStyleCnt="1"/>
      <dgm:spPr/>
    </dgm:pt>
    <dgm:pt modelId="{5B5270E4-C08A-40CC-A7E5-9FDD596D9B76}" type="pres">
      <dgm:prSet presAssocID="{29C1A959-B557-49E6-A2B3-391D16D83352}" presName="ParentSmallAccent" presStyleLbl="fgAcc1" presStyleIdx="0" presStyleCnt="1"/>
      <dgm:spPr/>
    </dgm:pt>
    <dgm:pt modelId="{FB8FF2BE-F71E-4023-9888-A03F6C3AF0A2}" type="pres">
      <dgm:prSet presAssocID="{29C1A959-B557-49E6-A2B3-391D16D83352}" presName="Parent" presStyleLbl="revTx" presStyleIdx="0" presStyleCnt="3">
        <dgm:presLayoutVars>
          <dgm:chMax/>
          <dgm:chPref val="4"/>
          <dgm:bulletEnabled val="1"/>
        </dgm:presLayoutVars>
      </dgm:prSet>
      <dgm:spPr/>
      <dgm:t>
        <a:bodyPr/>
        <a:lstStyle/>
        <a:p>
          <a:endParaRPr lang="en-US"/>
        </a:p>
      </dgm:t>
    </dgm:pt>
    <dgm:pt modelId="{76A75F82-F4F7-434A-8F8B-F961AC68688A}" type="pres">
      <dgm:prSet presAssocID="{29C1A959-B557-49E6-A2B3-391D16D83352}" presName="childShape" presStyleCnt="0">
        <dgm:presLayoutVars>
          <dgm:chMax val="0"/>
          <dgm:chPref val="0"/>
        </dgm:presLayoutVars>
      </dgm:prSet>
      <dgm:spPr/>
    </dgm:pt>
    <dgm:pt modelId="{6EEC639D-A8FA-4AFD-BE6D-7EE97F85B553}" type="pres">
      <dgm:prSet presAssocID="{A37AB76B-9FDC-4725-8799-7C9053E2A745}" presName="childComposite" presStyleCnt="0">
        <dgm:presLayoutVars>
          <dgm:chMax val="0"/>
          <dgm:chPref val="0"/>
        </dgm:presLayoutVars>
      </dgm:prSet>
      <dgm:spPr/>
    </dgm:pt>
    <dgm:pt modelId="{6F74D73F-7276-467E-814D-A5A11660D10C}" type="pres">
      <dgm:prSet presAssocID="{A37AB76B-9FDC-4725-8799-7C9053E2A745}" presName="ChildAccent" presStyleLbl="solidFgAcc1" presStyleIdx="0" presStyleCnt="2"/>
      <dgm:spPr/>
    </dgm:pt>
    <dgm:pt modelId="{21B8F6F0-A8D6-4366-8F22-049AA6E89597}" type="pres">
      <dgm:prSet presAssocID="{A37AB76B-9FDC-4725-8799-7C9053E2A745}" presName="Child" presStyleLbl="revTx" presStyleIdx="1" presStyleCnt="3">
        <dgm:presLayoutVars>
          <dgm:chMax val="0"/>
          <dgm:chPref val="0"/>
          <dgm:bulletEnabled val="1"/>
        </dgm:presLayoutVars>
      </dgm:prSet>
      <dgm:spPr/>
      <dgm:t>
        <a:bodyPr/>
        <a:lstStyle/>
        <a:p>
          <a:endParaRPr lang="en-US"/>
        </a:p>
      </dgm:t>
    </dgm:pt>
    <dgm:pt modelId="{9CE13643-61AE-482A-975E-6911ADAC8306}" type="pres">
      <dgm:prSet presAssocID="{1CE9C57E-5922-4338-9CCD-1897CAA4FB18}" presName="childComposite" presStyleCnt="0">
        <dgm:presLayoutVars>
          <dgm:chMax val="0"/>
          <dgm:chPref val="0"/>
        </dgm:presLayoutVars>
      </dgm:prSet>
      <dgm:spPr/>
    </dgm:pt>
    <dgm:pt modelId="{93B9E53F-870A-4FB3-B3F1-D1AB64B9CF9C}" type="pres">
      <dgm:prSet presAssocID="{1CE9C57E-5922-4338-9CCD-1897CAA4FB18}" presName="ChildAccent" presStyleLbl="solidFgAcc1" presStyleIdx="1" presStyleCnt="2"/>
      <dgm:spPr/>
    </dgm:pt>
    <dgm:pt modelId="{93DE6BDD-AB51-4089-A61E-BAF4DABDB20C}" type="pres">
      <dgm:prSet presAssocID="{1CE9C57E-5922-4338-9CCD-1897CAA4FB18}" presName="Child" presStyleLbl="revTx" presStyleIdx="2" presStyleCnt="3">
        <dgm:presLayoutVars>
          <dgm:chMax val="0"/>
          <dgm:chPref val="0"/>
          <dgm:bulletEnabled val="1"/>
        </dgm:presLayoutVars>
      </dgm:prSet>
      <dgm:spPr/>
      <dgm:t>
        <a:bodyPr/>
        <a:lstStyle/>
        <a:p>
          <a:endParaRPr lang="en-US"/>
        </a:p>
      </dgm:t>
    </dgm:pt>
  </dgm:ptLst>
  <dgm:cxnLst>
    <dgm:cxn modelId="{7F1B9193-99E1-4AA0-898E-06DAC6BE8428}" type="presOf" srcId="{1CE9C57E-5922-4338-9CCD-1897CAA4FB18}" destId="{93DE6BDD-AB51-4089-A61E-BAF4DABDB20C}" srcOrd="0" destOrd="0" presId="urn:microsoft.com/office/officeart/2008/layout/SquareAccentList"/>
    <dgm:cxn modelId="{26522B86-77A8-4693-A6EE-7F7D63C13F11}" type="presOf" srcId="{29C1A959-B557-49E6-A2B3-391D16D83352}" destId="{FB8FF2BE-F71E-4023-9888-A03F6C3AF0A2}" srcOrd="0" destOrd="0" presId="urn:microsoft.com/office/officeart/2008/layout/SquareAccentList"/>
    <dgm:cxn modelId="{F24ED16D-B25C-4319-AFAC-2F2CA55FFD3D}" type="presOf" srcId="{A37AB76B-9FDC-4725-8799-7C9053E2A745}" destId="{21B8F6F0-A8D6-4366-8F22-049AA6E89597}" srcOrd="0" destOrd="0" presId="urn:microsoft.com/office/officeart/2008/layout/SquareAccentList"/>
    <dgm:cxn modelId="{AB99997D-B7F6-4732-8077-64E9AD17C54E}" srcId="{2E5B261D-F544-43A7-B8ED-585F91A15A7F}" destId="{29C1A959-B557-49E6-A2B3-391D16D83352}" srcOrd="0" destOrd="0" parTransId="{3897E402-8517-4B77-BB96-97B47519FA55}" sibTransId="{6915E7A5-165F-4C81-A90F-8D7346BC3341}"/>
    <dgm:cxn modelId="{16220339-CE35-4D8B-9597-3A7E4F32EBEC}" srcId="{29C1A959-B557-49E6-A2B3-391D16D83352}" destId="{A37AB76B-9FDC-4725-8799-7C9053E2A745}" srcOrd="0" destOrd="0" parTransId="{5718864A-DB5B-4B29-88B6-B635F9B50A04}" sibTransId="{FD3BCCDC-CBA9-42F0-BA92-7376234609F1}"/>
    <dgm:cxn modelId="{A69171A9-9458-47C1-8197-14749F8BC9B9}" type="presOf" srcId="{2E5B261D-F544-43A7-B8ED-585F91A15A7F}" destId="{560B09BF-54C6-4040-A5A4-DB65DDF947CB}" srcOrd="0" destOrd="0" presId="urn:microsoft.com/office/officeart/2008/layout/SquareAccentList"/>
    <dgm:cxn modelId="{6D481AFA-DFE1-49CD-A08B-36473A3E010E}" srcId="{29C1A959-B557-49E6-A2B3-391D16D83352}" destId="{1CE9C57E-5922-4338-9CCD-1897CAA4FB18}" srcOrd="1" destOrd="0" parTransId="{11859024-8DC9-4A9F-8B00-C340B6DDB465}" sibTransId="{D6856B0A-16F1-4688-BA0B-A234118D17A2}"/>
    <dgm:cxn modelId="{D00F3588-7863-4DB4-AB91-710668177A9C}" type="presParOf" srcId="{560B09BF-54C6-4040-A5A4-DB65DDF947CB}" destId="{5B9FE0C6-B3E2-4F09-AF16-82CCBA75FD26}" srcOrd="0" destOrd="0" presId="urn:microsoft.com/office/officeart/2008/layout/SquareAccentList"/>
    <dgm:cxn modelId="{F285B3CA-D1D5-4801-86CA-52001B0DBD9C}" type="presParOf" srcId="{5B9FE0C6-B3E2-4F09-AF16-82CCBA75FD26}" destId="{99364F4B-EB88-4CB3-A371-40BDEE10E369}" srcOrd="0" destOrd="0" presId="urn:microsoft.com/office/officeart/2008/layout/SquareAccentList"/>
    <dgm:cxn modelId="{DD22CDB6-C7FB-48DE-8C74-223329396B57}" type="presParOf" srcId="{99364F4B-EB88-4CB3-A371-40BDEE10E369}" destId="{2ECD98D8-4676-4F91-B1B4-765BD4698D84}" srcOrd="0" destOrd="0" presId="urn:microsoft.com/office/officeart/2008/layout/SquareAccentList"/>
    <dgm:cxn modelId="{5A2D4863-D0B5-4245-AD46-674BA4A278B4}" type="presParOf" srcId="{99364F4B-EB88-4CB3-A371-40BDEE10E369}" destId="{5B5270E4-C08A-40CC-A7E5-9FDD596D9B76}" srcOrd="1" destOrd="0" presId="urn:microsoft.com/office/officeart/2008/layout/SquareAccentList"/>
    <dgm:cxn modelId="{7E89A0B7-9461-4B0B-9569-DF3D41BC70F9}" type="presParOf" srcId="{99364F4B-EB88-4CB3-A371-40BDEE10E369}" destId="{FB8FF2BE-F71E-4023-9888-A03F6C3AF0A2}" srcOrd="2" destOrd="0" presId="urn:microsoft.com/office/officeart/2008/layout/SquareAccentList"/>
    <dgm:cxn modelId="{54296B5E-780A-49C5-AC19-A7636BF1EB9E}" type="presParOf" srcId="{5B9FE0C6-B3E2-4F09-AF16-82CCBA75FD26}" destId="{76A75F82-F4F7-434A-8F8B-F961AC68688A}" srcOrd="1" destOrd="0" presId="urn:microsoft.com/office/officeart/2008/layout/SquareAccentList"/>
    <dgm:cxn modelId="{A11774F9-1BBC-47FB-9D6F-00D12352C381}" type="presParOf" srcId="{76A75F82-F4F7-434A-8F8B-F961AC68688A}" destId="{6EEC639D-A8FA-4AFD-BE6D-7EE97F85B553}" srcOrd="0" destOrd="0" presId="urn:microsoft.com/office/officeart/2008/layout/SquareAccentList"/>
    <dgm:cxn modelId="{20A40209-A4FC-416B-A16E-8C26B74017E6}" type="presParOf" srcId="{6EEC639D-A8FA-4AFD-BE6D-7EE97F85B553}" destId="{6F74D73F-7276-467E-814D-A5A11660D10C}" srcOrd="0" destOrd="0" presId="urn:microsoft.com/office/officeart/2008/layout/SquareAccentList"/>
    <dgm:cxn modelId="{D7A92A98-ABA9-409D-A570-9CFA34AB2F54}" type="presParOf" srcId="{6EEC639D-A8FA-4AFD-BE6D-7EE97F85B553}" destId="{21B8F6F0-A8D6-4366-8F22-049AA6E89597}" srcOrd="1" destOrd="0" presId="urn:microsoft.com/office/officeart/2008/layout/SquareAccentList"/>
    <dgm:cxn modelId="{5BA4016D-262E-45F2-B20D-42E1A171F5C1}" type="presParOf" srcId="{76A75F82-F4F7-434A-8F8B-F961AC68688A}" destId="{9CE13643-61AE-482A-975E-6911ADAC8306}" srcOrd="1" destOrd="0" presId="urn:microsoft.com/office/officeart/2008/layout/SquareAccentList"/>
    <dgm:cxn modelId="{1B37ACC9-7599-4701-931F-EA074E440064}" type="presParOf" srcId="{9CE13643-61AE-482A-975E-6911ADAC8306}" destId="{93B9E53F-870A-4FB3-B3F1-D1AB64B9CF9C}" srcOrd="0" destOrd="0" presId="urn:microsoft.com/office/officeart/2008/layout/SquareAccentList"/>
    <dgm:cxn modelId="{AF557F30-3998-4681-A9B8-E0CA77C7718F}" type="presParOf" srcId="{9CE13643-61AE-482A-975E-6911ADAC8306}" destId="{93DE6BDD-AB51-4089-A61E-BAF4DABDB20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D8EEA-316B-49DD-BB45-112457EB87D2}" type="doc">
      <dgm:prSet loTypeId="urn:microsoft.com/office/officeart/2005/8/layout/vList3" loCatId="picture" qsTypeId="urn:microsoft.com/office/officeart/2005/8/quickstyle/simple1" qsCatId="simple" csTypeId="urn:microsoft.com/office/officeart/2005/8/colors/accent1_2" csCatId="accent1" phldr="1"/>
      <dgm:spPr/>
    </dgm:pt>
    <dgm:pt modelId="{75324C87-AAC8-48ED-A9F3-7523A7BAD8F8}">
      <dgm:prSet phldrT="[Text]"/>
      <dgm:spPr/>
      <dgm:t>
        <a:bodyPr/>
        <a:lstStyle/>
        <a:p>
          <a:r>
            <a:rPr lang="en-IN" b="0" i="0" dirty="0" smtClean="0"/>
            <a:t>Eliminates nitrogen and formaldehyde. It performs C4 cycle of carbon fixation and utilizes CO2 to give out oxygen even at night. Therefore, it can be kept in sleeping areas.</a:t>
          </a:r>
          <a:endParaRPr lang="en-US" dirty="0"/>
        </a:p>
      </dgm:t>
    </dgm:pt>
    <dgm:pt modelId="{2FDE01B4-1AFD-40F1-A3FA-0A8AAC418E3B}" type="parTrans" cxnId="{AF290883-CA68-43D6-89F8-D76640984E61}">
      <dgm:prSet/>
      <dgm:spPr/>
      <dgm:t>
        <a:bodyPr/>
        <a:lstStyle/>
        <a:p>
          <a:endParaRPr lang="en-US"/>
        </a:p>
      </dgm:t>
    </dgm:pt>
    <dgm:pt modelId="{C6A944E8-A949-4BCB-9634-81ADAD5923EE}" type="sibTrans" cxnId="{AF290883-CA68-43D6-89F8-D76640984E61}">
      <dgm:prSet/>
      <dgm:spPr/>
      <dgm:t>
        <a:bodyPr/>
        <a:lstStyle/>
        <a:p>
          <a:endParaRPr lang="en-US"/>
        </a:p>
      </dgm:t>
    </dgm:pt>
    <dgm:pt modelId="{04CBE02A-3B05-4864-AEC7-6EB4DB32B890}">
      <dgm:prSet phldrT="[Text]"/>
      <dgm:spPr/>
      <dgm:t>
        <a:bodyPr/>
        <a:lstStyle/>
        <a:p>
          <a:r>
            <a:rPr lang="en-IN" b="0" i="0" dirty="0" smtClean="0"/>
            <a:t>Eliminates carbon monoxide, xylene, benzene and formaldehyde.</a:t>
          </a:r>
          <a:endParaRPr lang="en-US" dirty="0"/>
        </a:p>
      </dgm:t>
    </dgm:pt>
    <dgm:pt modelId="{D5DA456A-50CE-48B4-A39B-049C5AF5D09A}" type="parTrans" cxnId="{16F2A44E-0A01-4565-A8B0-E8C13822BDB2}">
      <dgm:prSet/>
      <dgm:spPr/>
      <dgm:t>
        <a:bodyPr/>
        <a:lstStyle/>
        <a:p>
          <a:endParaRPr lang="en-US"/>
        </a:p>
      </dgm:t>
    </dgm:pt>
    <dgm:pt modelId="{FB49E7B8-25CF-48F1-96BE-0F4244A3DB48}" type="sibTrans" cxnId="{16F2A44E-0A01-4565-A8B0-E8C13822BDB2}">
      <dgm:prSet/>
      <dgm:spPr/>
      <dgm:t>
        <a:bodyPr/>
        <a:lstStyle/>
        <a:p>
          <a:endParaRPr lang="en-US"/>
        </a:p>
      </dgm:t>
    </dgm:pt>
    <dgm:pt modelId="{737BD9E6-BF31-46EE-B3B8-E5CF3A79FB36}">
      <dgm:prSet phldrT="[Text]"/>
      <dgm:spPr/>
      <dgm:t>
        <a:bodyPr/>
        <a:lstStyle/>
        <a:p>
          <a:r>
            <a:rPr lang="en-IN" dirty="0" smtClean="0"/>
            <a:t>Eliminates benzene and formaldehyde. It also has medicinal value.</a:t>
          </a:r>
          <a:endParaRPr lang="en-US" dirty="0"/>
        </a:p>
      </dgm:t>
    </dgm:pt>
    <dgm:pt modelId="{03CD8FCD-DC9C-424B-B122-0AD2760D1DD0}" type="parTrans" cxnId="{F72A5A3C-751F-42D0-BC48-10FA04EC9B91}">
      <dgm:prSet/>
      <dgm:spPr/>
      <dgm:t>
        <a:bodyPr/>
        <a:lstStyle/>
        <a:p>
          <a:endParaRPr lang="en-US"/>
        </a:p>
      </dgm:t>
    </dgm:pt>
    <dgm:pt modelId="{A7FE8196-574E-4292-9E62-09D419803143}" type="sibTrans" cxnId="{F72A5A3C-751F-42D0-BC48-10FA04EC9B91}">
      <dgm:prSet/>
      <dgm:spPr/>
      <dgm:t>
        <a:bodyPr/>
        <a:lstStyle/>
        <a:p>
          <a:endParaRPr lang="en-US"/>
        </a:p>
      </dgm:t>
    </dgm:pt>
    <dgm:pt modelId="{973D43F4-6F08-4D7F-B79F-61F445397BFE}" type="pres">
      <dgm:prSet presAssocID="{77CD8EEA-316B-49DD-BB45-112457EB87D2}" presName="linearFlow" presStyleCnt="0">
        <dgm:presLayoutVars>
          <dgm:dir/>
          <dgm:resizeHandles val="exact"/>
        </dgm:presLayoutVars>
      </dgm:prSet>
      <dgm:spPr/>
    </dgm:pt>
    <dgm:pt modelId="{A00E0F49-FA0C-47AF-AE30-DFC898E291B9}" type="pres">
      <dgm:prSet presAssocID="{75324C87-AAC8-48ED-A9F3-7523A7BAD8F8}" presName="composite" presStyleCnt="0"/>
      <dgm:spPr/>
    </dgm:pt>
    <dgm:pt modelId="{B09F4BF9-64E6-4E15-9C53-58ABA77F6F1F}" type="pres">
      <dgm:prSet presAssocID="{75324C87-AAC8-48ED-A9F3-7523A7BAD8F8}"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8000" b="-18000"/>
          </a:stretch>
        </a:blipFill>
      </dgm:spPr>
    </dgm:pt>
    <dgm:pt modelId="{8F00DD16-2D41-44AD-A418-4A742BBDD4B2}" type="pres">
      <dgm:prSet presAssocID="{75324C87-AAC8-48ED-A9F3-7523A7BAD8F8}" presName="txShp" presStyleLbl="node1" presStyleIdx="0" presStyleCnt="3">
        <dgm:presLayoutVars>
          <dgm:bulletEnabled val="1"/>
        </dgm:presLayoutVars>
      </dgm:prSet>
      <dgm:spPr/>
      <dgm:t>
        <a:bodyPr/>
        <a:lstStyle/>
        <a:p>
          <a:endParaRPr lang="en-US"/>
        </a:p>
      </dgm:t>
    </dgm:pt>
    <dgm:pt modelId="{5892A72F-8DC7-4FA6-A021-B28E14D0C7EB}" type="pres">
      <dgm:prSet presAssocID="{C6A944E8-A949-4BCB-9634-81ADAD5923EE}" presName="spacing" presStyleCnt="0"/>
      <dgm:spPr/>
    </dgm:pt>
    <dgm:pt modelId="{42EB687A-ADE4-417F-A18A-16253CA73B45}" type="pres">
      <dgm:prSet presAssocID="{04CBE02A-3B05-4864-AEC7-6EB4DB32B890}" presName="composite" presStyleCnt="0"/>
      <dgm:spPr/>
    </dgm:pt>
    <dgm:pt modelId="{A8E2BF83-11DE-4C70-B3F2-7A165A1B2EAE}" type="pres">
      <dgm:prSet presAssocID="{04CBE02A-3B05-4864-AEC7-6EB4DB32B890}"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pt>
    <dgm:pt modelId="{B4280DFA-E4EF-435A-BA83-F48106DA9F9B}" type="pres">
      <dgm:prSet presAssocID="{04CBE02A-3B05-4864-AEC7-6EB4DB32B890}" presName="txShp" presStyleLbl="node1" presStyleIdx="1" presStyleCnt="3">
        <dgm:presLayoutVars>
          <dgm:bulletEnabled val="1"/>
        </dgm:presLayoutVars>
      </dgm:prSet>
      <dgm:spPr/>
      <dgm:t>
        <a:bodyPr/>
        <a:lstStyle/>
        <a:p>
          <a:endParaRPr lang="en-US"/>
        </a:p>
      </dgm:t>
    </dgm:pt>
    <dgm:pt modelId="{CDAA2E57-3453-4A34-BA82-E1D5978B4F68}" type="pres">
      <dgm:prSet presAssocID="{FB49E7B8-25CF-48F1-96BE-0F4244A3DB48}" presName="spacing" presStyleCnt="0"/>
      <dgm:spPr/>
    </dgm:pt>
    <dgm:pt modelId="{0574A3F4-69D5-44B0-A1AC-846DD200D6E4}" type="pres">
      <dgm:prSet presAssocID="{737BD9E6-BF31-46EE-B3B8-E5CF3A79FB36}" presName="composite" presStyleCnt="0"/>
      <dgm:spPr/>
    </dgm:pt>
    <dgm:pt modelId="{6DB43EDB-18BF-45AD-B15D-089CBE6B1DBF}" type="pres">
      <dgm:prSet presAssocID="{737BD9E6-BF31-46EE-B3B8-E5CF3A79FB36}"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D663FA1E-FE5D-45F8-A65D-32C810AB94A4}" type="pres">
      <dgm:prSet presAssocID="{737BD9E6-BF31-46EE-B3B8-E5CF3A79FB36}" presName="txShp" presStyleLbl="node1" presStyleIdx="2" presStyleCnt="3">
        <dgm:presLayoutVars>
          <dgm:bulletEnabled val="1"/>
        </dgm:presLayoutVars>
      </dgm:prSet>
      <dgm:spPr/>
      <dgm:t>
        <a:bodyPr/>
        <a:lstStyle/>
        <a:p>
          <a:endParaRPr lang="en-US"/>
        </a:p>
      </dgm:t>
    </dgm:pt>
  </dgm:ptLst>
  <dgm:cxnLst>
    <dgm:cxn modelId="{2D924A0E-9DF2-4848-83C2-8DEC4F033963}" type="presOf" srcId="{75324C87-AAC8-48ED-A9F3-7523A7BAD8F8}" destId="{8F00DD16-2D41-44AD-A418-4A742BBDD4B2}" srcOrd="0" destOrd="0" presId="urn:microsoft.com/office/officeart/2005/8/layout/vList3"/>
    <dgm:cxn modelId="{F6A385FE-EA54-495B-9938-9B408A299B1B}" type="presOf" srcId="{04CBE02A-3B05-4864-AEC7-6EB4DB32B890}" destId="{B4280DFA-E4EF-435A-BA83-F48106DA9F9B}" srcOrd="0" destOrd="0" presId="urn:microsoft.com/office/officeart/2005/8/layout/vList3"/>
    <dgm:cxn modelId="{F72A5A3C-751F-42D0-BC48-10FA04EC9B91}" srcId="{77CD8EEA-316B-49DD-BB45-112457EB87D2}" destId="{737BD9E6-BF31-46EE-B3B8-E5CF3A79FB36}" srcOrd="2" destOrd="0" parTransId="{03CD8FCD-DC9C-424B-B122-0AD2760D1DD0}" sibTransId="{A7FE8196-574E-4292-9E62-09D419803143}"/>
    <dgm:cxn modelId="{29E4E361-EB4C-4B0D-B464-67E6CDC9D2C5}" type="presOf" srcId="{737BD9E6-BF31-46EE-B3B8-E5CF3A79FB36}" destId="{D663FA1E-FE5D-45F8-A65D-32C810AB94A4}" srcOrd="0" destOrd="0" presId="urn:microsoft.com/office/officeart/2005/8/layout/vList3"/>
    <dgm:cxn modelId="{16F2A44E-0A01-4565-A8B0-E8C13822BDB2}" srcId="{77CD8EEA-316B-49DD-BB45-112457EB87D2}" destId="{04CBE02A-3B05-4864-AEC7-6EB4DB32B890}" srcOrd="1" destOrd="0" parTransId="{D5DA456A-50CE-48B4-A39B-049C5AF5D09A}" sibTransId="{FB49E7B8-25CF-48F1-96BE-0F4244A3DB48}"/>
    <dgm:cxn modelId="{EC9975AD-1C36-4E77-A01B-79619CB0ABC9}" type="presOf" srcId="{77CD8EEA-316B-49DD-BB45-112457EB87D2}" destId="{973D43F4-6F08-4D7F-B79F-61F445397BFE}" srcOrd="0" destOrd="0" presId="urn:microsoft.com/office/officeart/2005/8/layout/vList3"/>
    <dgm:cxn modelId="{AF290883-CA68-43D6-89F8-D76640984E61}" srcId="{77CD8EEA-316B-49DD-BB45-112457EB87D2}" destId="{75324C87-AAC8-48ED-A9F3-7523A7BAD8F8}" srcOrd="0" destOrd="0" parTransId="{2FDE01B4-1AFD-40F1-A3FA-0A8AAC418E3B}" sibTransId="{C6A944E8-A949-4BCB-9634-81ADAD5923EE}"/>
    <dgm:cxn modelId="{12B63D76-1FF3-4BEE-AE35-8B6F8069ADC8}" type="presParOf" srcId="{973D43F4-6F08-4D7F-B79F-61F445397BFE}" destId="{A00E0F49-FA0C-47AF-AE30-DFC898E291B9}" srcOrd="0" destOrd="0" presId="urn:microsoft.com/office/officeart/2005/8/layout/vList3"/>
    <dgm:cxn modelId="{6DBBC726-257C-405A-AAF0-FAEE37F05D64}" type="presParOf" srcId="{A00E0F49-FA0C-47AF-AE30-DFC898E291B9}" destId="{B09F4BF9-64E6-4E15-9C53-58ABA77F6F1F}" srcOrd="0" destOrd="0" presId="urn:microsoft.com/office/officeart/2005/8/layout/vList3"/>
    <dgm:cxn modelId="{8EE261B5-8430-47B0-B79E-542DE366D7DE}" type="presParOf" srcId="{A00E0F49-FA0C-47AF-AE30-DFC898E291B9}" destId="{8F00DD16-2D41-44AD-A418-4A742BBDD4B2}" srcOrd="1" destOrd="0" presId="urn:microsoft.com/office/officeart/2005/8/layout/vList3"/>
    <dgm:cxn modelId="{304D5878-A360-45B6-B1EB-970E9092828D}" type="presParOf" srcId="{973D43F4-6F08-4D7F-B79F-61F445397BFE}" destId="{5892A72F-8DC7-4FA6-A021-B28E14D0C7EB}" srcOrd="1" destOrd="0" presId="urn:microsoft.com/office/officeart/2005/8/layout/vList3"/>
    <dgm:cxn modelId="{DCB85097-BAE0-4726-A835-D18C1FD3E3AC}" type="presParOf" srcId="{973D43F4-6F08-4D7F-B79F-61F445397BFE}" destId="{42EB687A-ADE4-417F-A18A-16253CA73B45}" srcOrd="2" destOrd="0" presId="urn:microsoft.com/office/officeart/2005/8/layout/vList3"/>
    <dgm:cxn modelId="{5DF7011C-D4C1-452D-91A0-92A68A4D405A}" type="presParOf" srcId="{42EB687A-ADE4-417F-A18A-16253CA73B45}" destId="{A8E2BF83-11DE-4C70-B3F2-7A165A1B2EAE}" srcOrd="0" destOrd="0" presId="urn:microsoft.com/office/officeart/2005/8/layout/vList3"/>
    <dgm:cxn modelId="{700728B7-5ECE-4088-934A-920FCD5148C8}" type="presParOf" srcId="{42EB687A-ADE4-417F-A18A-16253CA73B45}" destId="{B4280DFA-E4EF-435A-BA83-F48106DA9F9B}" srcOrd="1" destOrd="0" presId="urn:microsoft.com/office/officeart/2005/8/layout/vList3"/>
    <dgm:cxn modelId="{E560FA7C-5C28-4F0B-B167-75F44E8E11AF}" type="presParOf" srcId="{973D43F4-6F08-4D7F-B79F-61F445397BFE}" destId="{CDAA2E57-3453-4A34-BA82-E1D5978B4F68}" srcOrd="3" destOrd="0" presId="urn:microsoft.com/office/officeart/2005/8/layout/vList3"/>
    <dgm:cxn modelId="{C8EBE83E-ED32-4865-B249-B9BB92F2A64B}" type="presParOf" srcId="{973D43F4-6F08-4D7F-B79F-61F445397BFE}" destId="{0574A3F4-69D5-44B0-A1AC-846DD200D6E4}" srcOrd="4" destOrd="0" presId="urn:microsoft.com/office/officeart/2005/8/layout/vList3"/>
    <dgm:cxn modelId="{4A0704EB-ACE1-4C9C-BE18-EB8F5B63A35B}" type="presParOf" srcId="{0574A3F4-69D5-44B0-A1AC-846DD200D6E4}" destId="{6DB43EDB-18BF-45AD-B15D-089CBE6B1DBF}" srcOrd="0" destOrd="0" presId="urn:microsoft.com/office/officeart/2005/8/layout/vList3"/>
    <dgm:cxn modelId="{7C91199E-3F56-40DC-9F3B-92683E159B85}" type="presParOf" srcId="{0574A3F4-69D5-44B0-A1AC-846DD200D6E4}" destId="{D663FA1E-FE5D-45F8-A65D-32C810AB94A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225D99-1604-4508-98E3-A32809E490B1}" type="doc">
      <dgm:prSet loTypeId="urn:microsoft.com/office/officeart/2005/8/layout/vList3" loCatId="list" qsTypeId="urn:microsoft.com/office/officeart/2005/8/quickstyle/simple1" qsCatId="simple" csTypeId="urn:microsoft.com/office/officeart/2005/8/colors/accent1_2" csCatId="accent1" phldr="1"/>
      <dgm:spPr/>
    </dgm:pt>
    <dgm:pt modelId="{0ED3EEE4-46B1-49FB-A4EE-1502D776DC76}">
      <dgm:prSet phldrT="[Text]" custT="1"/>
      <dgm:spPr/>
      <dgm:t>
        <a:bodyPr/>
        <a:lstStyle/>
        <a:p>
          <a:pPr algn="l"/>
          <a:r>
            <a:rPr lang="en-IN" sz="1600" b="0" i="0" dirty="0" smtClean="0"/>
            <a:t>We have Combination of indigenous mosses (belonging to genus </a:t>
          </a:r>
          <a:r>
            <a:rPr lang="en-IN" sz="1600" b="0" i="1" dirty="0" smtClean="0"/>
            <a:t>Sphagnum</a:t>
          </a:r>
          <a:r>
            <a:rPr lang="en-IN" sz="1600" b="0" i="0" dirty="0" smtClean="0"/>
            <a:t>, </a:t>
          </a:r>
          <a:r>
            <a:rPr lang="en-IN" sz="1600" b="0" i="1" dirty="0" smtClean="0"/>
            <a:t>Taxiphyllum </a:t>
          </a:r>
          <a:r>
            <a:rPr lang="en-IN" sz="1600" b="0" i="0" dirty="0" smtClean="0"/>
            <a:t>and </a:t>
          </a:r>
          <a:r>
            <a:rPr lang="en-IN" sz="1600" b="0" i="1" dirty="0" smtClean="0"/>
            <a:t>Vesicularia</a:t>
          </a:r>
          <a:r>
            <a:rPr lang="en-IN" sz="1600" b="0" i="0" dirty="0" smtClean="0"/>
            <a:t>), which rejuvenates air in closed spaces by removing particulate matter and reducing carbon dioxide and nitrogen oxides.</a:t>
          </a:r>
          <a:r>
            <a:rPr lang="en-IN" sz="1600" dirty="0" smtClean="0"/>
            <a:t/>
          </a:r>
          <a:br>
            <a:rPr lang="en-IN" sz="1600" dirty="0" smtClean="0"/>
          </a:br>
          <a:endParaRPr lang="en-US" sz="1600" dirty="0"/>
        </a:p>
      </dgm:t>
    </dgm:pt>
    <dgm:pt modelId="{A05B1754-0CD0-43C4-BB2F-7DBD13D2F1F8}" type="parTrans" cxnId="{577D2EA4-FA59-42F9-8720-12E2AF094FBE}">
      <dgm:prSet/>
      <dgm:spPr/>
      <dgm:t>
        <a:bodyPr/>
        <a:lstStyle/>
        <a:p>
          <a:endParaRPr lang="en-US"/>
        </a:p>
      </dgm:t>
    </dgm:pt>
    <dgm:pt modelId="{CB6DC9A1-3AF2-46AC-8F63-685CE079BEF6}" type="sibTrans" cxnId="{577D2EA4-FA59-42F9-8720-12E2AF094FBE}">
      <dgm:prSet/>
      <dgm:spPr/>
      <dgm:t>
        <a:bodyPr/>
        <a:lstStyle/>
        <a:p>
          <a:endParaRPr lang="en-US"/>
        </a:p>
      </dgm:t>
    </dgm:pt>
    <dgm:pt modelId="{D386FDB2-F4CC-49DE-9C2D-5E388A89CCF7}" type="pres">
      <dgm:prSet presAssocID="{B3225D99-1604-4508-98E3-A32809E490B1}" presName="linearFlow" presStyleCnt="0">
        <dgm:presLayoutVars>
          <dgm:dir/>
          <dgm:resizeHandles val="exact"/>
        </dgm:presLayoutVars>
      </dgm:prSet>
      <dgm:spPr/>
    </dgm:pt>
    <dgm:pt modelId="{E51C4AA8-63DE-4AEB-8372-5372B3671878}" type="pres">
      <dgm:prSet presAssocID="{0ED3EEE4-46B1-49FB-A4EE-1502D776DC76}" presName="composite" presStyleCnt="0"/>
      <dgm:spPr/>
    </dgm:pt>
    <dgm:pt modelId="{6142454D-4649-4BFD-B3A9-A4E1780F3456}" type="pres">
      <dgm:prSet presAssocID="{0ED3EEE4-46B1-49FB-A4EE-1502D776DC76}" presName="imgShp" presStyleLbl="fgImgPlace1" presStyleIdx="0" presStyleCnt="1" custScaleX="43620" custScaleY="40606" custLinFactNeighborX="-25727" custLinFactNeighborY="73809"/>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0" r="-20000"/>
          </a:stretch>
        </a:blipFill>
      </dgm:spPr>
    </dgm:pt>
    <dgm:pt modelId="{F0A20BC9-4767-4733-8740-486172DA0528}" type="pres">
      <dgm:prSet presAssocID="{0ED3EEE4-46B1-49FB-A4EE-1502D776DC76}" presName="txShp" presStyleLbl="node1" presStyleIdx="0" presStyleCnt="1" custScaleX="132340" custScaleY="41271" custLinFactNeighborX="5371" custLinFactNeighborY="71449">
        <dgm:presLayoutVars>
          <dgm:bulletEnabled val="1"/>
        </dgm:presLayoutVars>
      </dgm:prSet>
      <dgm:spPr/>
      <dgm:t>
        <a:bodyPr/>
        <a:lstStyle/>
        <a:p>
          <a:endParaRPr lang="en-US"/>
        </a:p>
      </dgm:t>
    </dgm:pt>
  </dgm:ptLst>
  <dgm:cxnLst>
    <dgm:cxn modelId="{577D2EA4-FA59-42F9-8720-12E2AF094FBE}" srcId="{B3225D99-1604-4508-98E3-A32809E490B1}" destId="{0ED3EEE4-46B1-49FB-A4EE-1502D776DC76}" srcOrd="0" destOrd="0" parTransId="{A05B1754-0CD0-43C4-BB2F-7DBD13D2F1F8}" sibTransId="{CB6DC9A1-3AF2-46AC-8F63-685CE079BEF6}"/>
    <dgm:cxn modelId="{83FE4507-6D6A-4DC4-B361-B66157F2468F}" type="presOf" srcId="{0ED3EEE4-46B1-49FB-A4EE-1502D776DC76}" destId="{F0A20BC9-4767-4733-8740-486172DA0528}" srcOrd="0" destOrd="0" presId="urn:microsoft.com/office/officeart/2005/8/layout/vList3"/>
    <dgm:cxn modelId="{F127A34C-A167-4D6A-A7BF-CD8E9A6A5F4F}" type="presOf" srcId="{B3225D99-1604-4508-98E3-A32809E490B1}" destId="{D386FDB2-F4CC-49DE-9C2D-5E388A89CCF7}" srcOrd="0" destOrd="0" presId="urn:microsoft.com/office/officeart/2005/8/layout/vList3"/>
    <dgm:cxn modelId="{FE252A38-4121-484B-9820-06B2DF2075D4}" type="presParOf" srcId="{D386FDB2-F4CC-49DE-9C2D-5E388A89CCF7}" destId="{E51C4AA8-63DE-4AEB-8372-5372B3671878}" srcOrd="0" destOrd="0" presId="urn:microsoft.com/office/officeart/2005/8/layout/vList3"/>
    <dgm:cxn modelId="{A68B093E-2FB4-4B2E-82C1-602AC442CBE3}" type="presParOf" srcId="{E51C4AA8-63DE-4AEB-8372-5372B3671878}" destId="{6142454D-4649-4BFD-B3A9-A4E1780F3456}" srcOrd="0" destOrd="0" presId="urn:microsoft.com/office/officeart/2005/8/layout/vList3"/>
    <dgm:cxn modelId="{F731B1D7-30C5-4D42-A318-57D00E6BF4B0}" type="presParOf" srcId="{E51C4AA8-63DE-4AEB-8372-5372B3671878}" destId="{F0A20BC9-4767-4733-8740-486172DA0528}"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CA36D4-561E-4B79-AACE-4ED22049F5AE}"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0FCE0152-7D14-4BCC-AD0D-8C196729BB2F}">
      <dgm:prSet phldrT="[Text]"/>
      <dgm:spPr/>
      <dgm:t>
        <a:bodyPr/>
        <a:lstStyle/>
        <a:p>
          <a:r>
            <a:rPr lang="en-IN" b="0" i="0" dirty="0" smtClean="0"/>
            <a:t>Our technology can serve in agriculture sector by:</a:t>
          </a:r>
          <a:endParaRPr lang="en-US" dirty="0"/>
        </a:p>
      </dgm:t>
    </dgm:pt>
    <dgm:pt modelId="{286B0EF7-817B-41DF-9CC3-6FAD287A3313}" type="parTrans" cxnId="{25B01525-31ED-4148-B50D-FB633B1B26DC}">
      <dgm:prSet/>
      <dgm:spPr/>
      <dgm:t>
        <a:bodyPr/>
        <a:lstStyle/>
        <a:p>
          <a:endParaRPr lang="en-US"/>
        </a:p>
      </dgm:t>
    </dgm:pt>
    <dgm:pt modelId="{373674F0-F9A5-4EA8-9F93-11B0BD729C71}" type="sibTrans" cxnId="{25B01525-31ED-4148-B50D-FB633B1B26DC}">
      <dgm:prSet/>
      <dgm:spPr/>
      <dgm:t>
        <a:bodyPr/>
        <a:lstStyle/>
        <a:p>
          <a:endParaRPr lang="en-US"/>
        </a:p>
      </dgm:t>
    </dgm:pt>
    <dgm:pt modelId="{3891B2C6-128C-4D3D-9409-94B34097984C}">
      <dgm:prSet phldrT="[Text]"/>
      <dgm:spPr/>
      <dgm:t>
        <a:bodyPr/>
        <a:lstStyle/>
        <a:p>
          <a:r>
            <a:rPr lang="en-IN" b="0" i="0" dirty="0" smtClean="0"/>
            <a:t>rationalising water use</a:t>
          </a:r>
          <a:endParaRPr lang="en-US" dirty="0"/>
        </a:p>
      </dgm:t>
    </dgm:pt>
    <dgm:pt modelId="{A08B6AFF-3702-4898-BF9E-0B9985A0B063}" type="parTrans" cxnId="{D6D5971E-3D29-4A8D-895A-F6977F38B2B0}">
      <dgm:prSet/>
      <dgm:spPr/>
      <dgm:t>
        <a:bodyPr/>
        <a:lstStyle/>
        <a:p>
          <a:endParaRPr lang="en-US"/>
        </a:p>
      </dgm:t>
    </dgm:pt>
    <dgm:pt modelId="{DEE47FEF-8E19-433D-B8B8-DE3927EFD272}" type="sibTrans" cxnId="{D6D5971E-3D29-4A8D-895A-F6977F38B2B0}">
      <dgm:prSet/>
      <dgm:spPr/>
      <dgm:t>
        <a:bodyPr/>
        <a:lstStyle/>
        <a:p>
          <a:endParaRPr lang="en-US"/>
        </a:p>
      </dgm:t>
    </dgm:pt>
    <dgm:pt modelId="{7164363D-BF5F-4FC0-B629-8A5EA7BA1483}">
      <dgm:prSet phldrT="[Text]"/>
      <dgm:spPr/>
      <dgm:t>
        <a:bodyPr/>
        <a:lstStyle/>
        <a:p>
          <a:r>
            <a:rPr lang="en-IN" b="0" i="0" dirty="0" smtClean="0"/>
            <a:t>providing agriculturally important data points from multiple sensors covering the whole field (moisture, temperature, air quality, humidity of air, intensity of sunlight)</a:t>
          </a:r>
          <a:endParaRPr lang="en-US" dirty="0"/>
        </a:p>
      </dgm:t>
    </dgm:pt>
    <dgm:pt modelId="{1900BD18-1571-4D25-ACC1-D4A0D21051DF}" type="parTrans" cxnId="{CE53FF0A-6C09-4F48-AB02-38275D95EC49}">
      <dgm:prSet/>
      <dgm:spPr/>
      <dgm:t>
        <a:bodyPr/>
        <a:lstStyle/>
        <a:p>
          <a:endParaRPr lang="en-US"/>
        </a:p>
      </dgm:t>
    </dgm:pt>
    <dgm:pt modelId="{4EF5257C-4826-4124-9316-3C204A01275B}" type="sibTrans" cxnId="{CE53FF0A-6C09-4F48-AB02-38275D95EC49}">
      <dgm:prSet/>
      <dgm:spPr/>
      <dgm:t>
        <a:bodyPr/>
        <a:lstStyle/>
        <a:p>
          <a:endParaRPr lang="en-US"/>
        </a:p>
      </dgm:t>
    </dgm:pt>
    <dgm:pt modelId="{3ED8056B-9A67-4664-ACD7-14F02DF35CBA}">
      <dgm:prSet phldrT="[Text]"/>
      <dgm:spPr/>
      <dgm:t>
        <a:bodyPr/>
        <a:lstStyle/>
        <a:p>
          <a:r>
            <a:rPr lang="en-IN" b="0" i="0" dirty="0" smtClean="0"/>
            <a:t>improving fertilizer/ manure use by tracking plant growth (IR sensor, BM180) and timing agricultural strategies for maximum yield. </a:t>
          </a:r>
        </a:p>
        <a:p>
          <a:endParaRPr lang="en-IN" b="0" i="0" dirty="0" smtClean="0"/>
        </a:p>
        <a:p>
          <a:r>
            <a:rPr lang="en-IN" b="0" i="0" dirty="0" smtClean="0"/>
            <a:t>This sensor can also track weed growth and help use weedicides judiciously.</a:t>
          </a:r>
          <a:endParaRPr lang="en-US" dirty="0"/>
        </a:p>
      </dgm:t>
    </dgm:pt>
    <dgm:pt modelId="{54F4BA0D-A8B5-4290-960E-0347ACF48535}" type="parTrans" cxnId="{A54AE2CE-7E7F-45FA-8BF7-5D73E0018A35}">
      <dgm:prSet/>
      <dgm:spPr/>
      <dgm:t>
        <a:bodyPr/>
        <a:lstStyle/>
        <a:p>
          <a:endParaRPr lang="en-US"/>
        </a:p>
      </dgm:t>
    </dgm:pt>
    <dgm:pt modelId="{B2C1F97F-4A17-46E3-A4E9-B331182E1F5E}" type="sibTrans" cxnId="{A54AE2CE-7E7F-45FA-8BF7-5D73E0018A35}">
      <dgm:prSet/>
      <dgm:spPr/>
      <dgm:t>
        <a:bodyPr/>
        <a:lstStyle/>
        <a:p>
          <a:endParaRPr lang="en-US"/>
        </a:p>
      </dgm:t>
    </dgm:pt>
    <dgm:pt modelId="{5B1A55DA-3481-4B89-86FD-CC97C6CB73DE}" type="pres">
      <dgm:prSet presAssocID="{07CA36D4-561E-4B79-AACE-4ED22049F5AE}" presName="layout" presStyleCnt="0">
        <dgm:presLayoutVars>
          <dgm:chMax/>
          <dgm:chPref/>
          <dgm:dir/>
          <dgm:resizeHandles/>
        </dgm:presLayoutVars>
      </dgm:prSet>
      <dgm:spPr/>
    </dgm:pt>
    <dgm:pt modelId="{64D90455-2F4E-477C-AF42-823126723BD7}" type="pres">
      <dgm:prSet presAssocID="{0FCE0152-7D14-4BCC-AD0D-8C196729BB2F}" presName="root" presStyleCnt="0">
        <dgm:presLayoutVars>
          <dgm:chMax/>
          <dgm:chPref/>
        </dgm:presLayoutVars>
      </dgm:prSet>
      <dgm:spPr/>
    </dgm:pt>
    <dgm:pt modelId="{29B4A7B1-FE76-4B68-BEFF-EF4DC31B08B8}" type="pres">
      <dgm:prSet presAssocID="{0FCE0152-7D14-4BCC-AD0D-8C196729BB2F}" presName="rootComposite" presStyleCnt="0">
        <dgm:presLayoutVars/>
      </dgm:prSet>
      <dgm:spPr/>
    </dgm:pt>
    <dgm:pt modelId="{972858CF-8035-4787-9613-B88E3D417762}" type="pres">
      <dgm:prSet presAssocID="{0FCE0152-7D14-4BCC-AD0D-8C196729BB2F}" presName="ParentAccent" presStyleLbl="alignNode1" presStyleIdx="0" presStyleCnt="1"/>
      <dgm:spPr/>
    </dgm:pt>
    <dgm:pt modelId="{45717A0A-371E-408D-9A17-BA6295D00A8E}" type="pres">
      <dgm:prSet presAssocID="{0FCE0152-7D14-4BCC-AD0D-8C196729BB2F}" presName="ParentSmallAccent" presStyleLbl="fgAcc1" presStyleIdx="0" presStyleCnt="1"/>
      <dgm:spPr/>
    </dgm:pt>
    <dgm:pt modelId="{48BF64B0-6E47-4266-AB0D-E2E85FA5767A}" type="pres">
      <dgm:prSet presAssocID="{0FCE0152-7D14-4BCC-AD0D-8C196729BB2F}" presName="Parent" presStyleLbl="revTx" presStyleIdx="0" presStyleCnt="4">
        <dgm:presLayoutVars>
          <dgm:chMax/>
          <dgm:chPref val="4"/>
          <dgm:bulletEnabled val="1"/>
        </dgm:presLayoutVars>
      </dgm:prSet>
      <dgm:spPr/>
      <dgm:t>
        <a:bodyPr/>
        <a:lstStyle/>
        <a:p>
          <a:endParaRPr lang="en-US"/>
        </a:p>
      </dgm:t>
    </dgm:pt>
    <dgm:pt modelId="{FEA44F9B-6D27-4ED8-AF61-E98DA1397262}" type="pres">
      <dgm:prSet presAssocID="{0FCE0152-7D14-4BCC-AD0D-8C196729BB2F}" presName="childShape" presStyleCnt="0">
        <dgm:presLayoutVars>
          <dgm:chMax val="0"/>
          <dgm:chPref val="0"/>
        </dgm:presLayoutVars>
      </dgm:prSet>
      <dgm:spPr/>
    </dgm:pt>
    <dgm:pt modelId="{6EF922F8-A756-4D4D-9AA4-F916FB2644A2}" type="pres">
      <dgm:prSet presAssocID="{3891B2C6-128C-4D3D-9409-94B34097984C}" presName="childComposite" presStyleCnt="0">
        <dgm:presLayoutVars>
          <dgm:chMax val="0"/>
          <dgm:chPref val="0"/>
        </dgm:presLayoutVars>
      </dgm:prSet>
      <dgm:spPr/>
    </dgm:pt>
    <dgm:pt modelId="{DDE32A16-76E1-4442-BB2B-4FB325F87864}" type="pres">
      <dgm:prSet presAssocID="{3891B2C6-128C-4D3D-9409-94B34097984C}" presName="ChildAccent" presStyleLbl="solidFgAcc1" presStyleIdx="0" presStyleCnt="3"/>
      <dgm:spPr/>
    </dgm:pt>
    <dgm:pt modelId="{CB3E3689-B1E5-480C-847E-22465A9F49DE}" type="pres">
      <dgm:prSet presAssocID="{3891B2C6-128C-4D3D-9409-94B34097984C}" presName="Child" presStyleLbl="revTx" presStyleIdx="1" presStyleCnt="4">
        <dgm:presLayoutVars>
          <dgm:chMax val="0"/>
          <dgm:chPref val="0"/>
          <dgm:bulletEnabled val="1"/>
        </dgm:presLayoutVars>
      </dgm:prSet>
      <dgm:spPr/>
      <dgm:t>
        <a:bodyPr/>
        <a:lstStyle/>
        <a:p>
          <a:endParaRPr lang="en-US"/>
        </a:p>
      </dgm:t>
    </dgm:pt>
    <dgm:pt modelId="{572482D9-FC9C-4788-9E57-3755107A5822}" type="pres">
      <dgm:prSet presAssocID="{7164363D-BF5F-4FC0-B629-8A5EA7BA1483}" presName="childComposite" presStyleCnt="0">
        <dgm:presLayoutVars>
          <dgm:chMax val="0"/>
          <dgm:chPref val="0"/>
        </dgm:presLayoutVars>
      </dgm:prSet>
      <dgm:spPr/>
    </dgm:pt>
    <dgm:pt modelId="{305D8E69-5D54-4D3F-8A5E-51493CAFB837}" type="pres">
      <dgm:prSet presAssocID="{7164363D-BF5F-4FC0-B629-8A5EA7BA1483}" presName="ChildAccent" presStyleLbl="solidFgAcc1" presStyleIdx="1" presStyleCnt="3"/>
      <dgm:spPr/>
    </dgm:pt>
    <dgm:pt modelId="{F03526E0-1E60-4BCB-8341-341BAB0B4674}" type="pres">
      <dgm:prSet presAssocID="{7164363D-BF5F-4FC0-B629-8A5EA7BA1483}" presName="Child" presStyleLbl="revTx" presStyleIdx="2" presStyleCnt="4">
        <dgm:presLayoutVars>
          <dgm:chMax val="0"/>
          <dgm:chPref val="0"/>
          <dgm:bulletEnabled val="1"/>
        </dgm:presLayoutVars>
      </dgm:prSet>
      <dgm:spPr/>
      <dgm:t>
        <a:bodyPr/>
        <a:lstStyle/>
        <a:p>
          <a:endParaRPr lang="en-US"/>
        </a:p>
      </dgm:t>
    </dgm:pt>
    <dgm:pt modelId="{D1F5C469-5573-44DC-829D-D588F6ED5621}" type="pres">
      <dgm:prSet presAssocID="{3ED8056B-9A67-4664-ACD7-14F02DF35CBA}" presName="childComposite" presStyleCnt="0">
        <dgm:presLayoutVars>
          <dgm:chMax val="0"/>
          <dgm:chPref val="0"/>
        </dgm:presLayoutVars>
      </dgm:prSet>
      <dgm:spPr/>
    </dgm:pt>
    <dgm:pt modelId="{265A739B-5C02-4340-B19E-92CA9EFD51E6}" type="pres">
      <dgm:prSet presAssocID="{3ED8056B-9A67-4664-ACD7-14F02DF35CBA}" presName="ChildAccent" presStyleLbl="solidFgAcc1" presStyleIdx="2" presStyleCnt="3" custLinFactNeighborX="1140" custLinFactNeighborY="-67345"/>
      <dgm:spPr/>
      <dgm:t>
        <a:bodyPr/>
        <a:lstStyle/>
        <a:p>
          <a:endParaRPr lang="en-US"/>
        </a:p>
      </dgm:t>
    </dgm:pt>
    <dgm:pt modelId="{46502EBF-20D5-4D36-B563-B82BD3450FD8}" type="pres">
      <dgm:prSet presAssocID="{3ED8056B-9A67-4664-ACD7-14F02DF35CBA}" presName="Child" presStyleLbl="revTx" presStyleIdx="3" presStyleCnt="4">
        <dgm:presLayoutVars>
          <dgm:chMax val="0"/>
          <dgm:chPref val="0"/>
          <dgm:bulletEnabled val="1"/>
        </dgm:presLayoutVars>
      </dgm:prSet>
      <dgm:spPr/>
      <dgm:t>
        <a:bodyPr/>
        <a:lstStyle/>
        <a:p>
          <a:endParaRPr lang="en-US"/>
        </a:p>
      </dgm:t>
    </dgm:pt>
  </dgm:ptLst>
  <dgm:cxnLst>
    <dgm:cxn modelId="{08E3943F-69F7-4BD6-8FEF-D159DA667EA3}" type="presOf" srcId="{0FCE0152-7D14-4BCC-AD0D-8C196729BB2F}" destId="{48BF64B0-6E47-4266-AB0D-E2E85FA5767A}" srcOrd="0" destOrd="0" presId="urn:microsoft.com/office/officeart/2008/layout/SquareAccentList"/>
    <dgm:cxn modelId="{25B01525-31ED-4148-B50D-FB633B1B26DC}" srcId="{07CA36D4-561E-4B79-AACE-4ED22049F5AE}" destId="{0FCE0152-7D14-4BCC-AD0D-8C196729BB2F}" srcOrd="0" destOrd="0" parTransId="{286B0EF7-817B-41DF-9CC3-6FAD287A3313}" sibTransId="{373674F0-F9A5-4EA8-9F93-11B0BD729C71}"/>
    <dgm:cxn modelId="{D6D5971E-3D29-4A8D-895A-F6977F38B2B0}" srcId="{0FCE0152-7D14-4BCC-AD0D-8C196729BB2F}" destId="{3891B2C6-128C-4D3D-9409-94B34097984C}" srcOrd="0" destOrd="0" parTransId="{A08B6AFF-3702-4898-BF9E-0B9985A0B063}" sibTransId="{DEE47FEF-8E19-433D-B8B8-DE3927EFD272}"/>
    <dgm:cxn modelId="{271B34C6-4901-4B87-8F9C-4BB89B29B04D}" type="presOf" srcId="{3ED8056B-9A67-4664-ACD7-14F02DF35CBA}" destId="{46502EBF-20D5-4D36-B563-B82BD3450FD8}" srcOrd="0" destOrd="0" presId="urn:microsoft.com/office/officeart/2008/layout/SquareAccentList"/>
    <dgm:cxn modelId="{C5333F1F-0D83-44F6-8033-24AE234E7B0B}" type="presOf" srcId="{07CA36D4-561E-4B79-AACE-4ED22049F5AE}" destId="{5B1A55DA-3481-4B89-86FD-CC97C6CB73DE}" srcOrd="0" destOrd="0" presId="urn:microsoft.com/office/officeart/2008/layout/SquareAccentList"/>
    <dgm:cxn modelId="{087270A9-BAB3-4F65-B4B9-8EF140111DB0}" type="presOf" srcId="{3891B2C6-128C-4D3D-9409-94B34097984C}" destId="{CB3E3689-B1E5-480C-847E-22465A9F49DE}" srcOrd="0" destOrd="0" presId="urn:microsoft.com/office/officeart/2008/layout/SquareAccentList"/>
    <dgm:cxn modelId="{28FE9288-81CE-4F2C-9713-9BB1E2AA8CD9}" type="presOf" srcId="{7164363D-BF5F-4FC0-B629-8A5EA7BA1483}" destId="{F03526E0-1E60-4BCB-8341-341BAB0B4674}" srcOrd="0" destOrd="0" presId="urn:microsoft.com/office/officeart/2008/layout/SquareAccentList"/>
    <dgm:cxn modelId="{CE53FF0A-6C09-4F48-AB02-38275D95EC49}" srcId="{0FCE0152-7D14-4BCC-AD0D-8C196729BB2F}" destId="{7164363D-BF5F-4FC0-B629-8A5EA7BA1483}" srcOrd="1" destOrd="0" parTransId="{1900BD18-1571-4D25-ACC1-D4A0D21051DF}" sibTransId="{4EF5257C-4826-4124-9316-3C204A01275B}"/>
    <dgm:cxn modelId="{A54AE2CE-7E7F-45FA-8BF7-5D73E0018A35}" srcId="{0FCE0152-7D14-4BCC-AD0D-8C196729BB2F}" destId="{3ED8056B-9A67-4664-ACD7-14F02DF35CBA}" srcOrd="2" destOrd="0" parTransId="{54F4BA0D-A8B5-4290-960E-0347ACF48535}" sibTransId="{B2C1F97F-4A17-46E3-A4E9-B331182E1F5E}"/>
    <dgm:cxn modelId="{5DC46238-6580-4C9F-A5FA-2A9D784E7497}" type="presParOf" srcId="{5B1A55DA-3481-4B89-86FD-CC97C6CB73DE}" destId="{64D90455-2F4E-477C-AF42-823126723BD7}" srcOrd="0" destOrd="0" presId="urn:microsoft.com/office/officeart/2008/layout/SquareAccentList"/>
    <dgm:cxn modelId="{E7374AC2-83FE-4412-B2FD-CFC709E2C79B}" type="presParOf" srcId="{64D90455-2F4E-477C-AF42-823126723BD7}" destId="{29B4A7B1-FE76-4B68-BEFF-EF4DC31B08B8}" srcOrd="0" destOrd="0" presId="urn:microsoft.com/office/officeart/2008/layout/SquareAccentList"/>
    <dgm:cxn modelId="{01BB111A-F95C-417A-A422-F33FC9E0562E}" type="presParOf" srcId="{29B4A7B1-FE76-4B68-BEFF-EF4DC31B08B8}" destId="{972858CF-8035-4787-9613-B88E3D417762}" srcOrd="0" destOrd="0" presId="urn:microsoft.com/office/officeart/2008/layout/SquareAccentList"/>
    <dgm:cxn modelId="{EFE9BDBA-DF0E-41A8-9F32-3E66AC1001F3}" type="presParOf" srcId="{29B4A7B1-FE76-4B68-BEFF-EF4DC31B08B8}" destId="{45717A0A-371E-408D-9A17-BA6295D00A8E}" srcOrd="1" destOrd="0" presId="urn:microsoft.com/office/officeart/2008/layout/SquareAccentList"/>
    <dgm:cxn modelId="{6CD546DB-77AB-4992-A4F7-0AF4A55849D2}" type="presParOf" srcId="{29B4A7B1-FE76-4B68-BEFF-EF4DC31B08B8}" destId="{48BF64B0-6E47-4266-AB0D-E2E85FA5767A}" srcOrd="2" destOrd="0" presId="urn:microsoft.com/office/officeart/2008/layout/SquareAccentList"/>
    <dgm:cxn modelId="{70EC831A-F570-466B-8611-EA47C649C927}" type="presParOf" srcId="{64D90455-2F4E-477C-AF42-823126723BD7}" destId="{FEA44F9B-6D27-4ED8-AF61-E98DA1397262}" srcOrd="1" destOrd="0" presId="urn:microsoft.com/office/officeart/2008/layout/SquareAccentList"/>
    <dgm:cxn modelId="{B1EAA7D4-9E69-4796-BD40-D728ED36CE59}" type="presParOf" srcId="{FEA44F9B-6D27-4ED8-AF61-E98DA1397262}" destId="{6EF922F8-A756-4D4D-9AA4-F916FB2644A2}" srcOrd="0" destOrd="0" presId="urn:microsoft.com/office/officeart/2008/layout/SquareAccentList"/>
    <dgm:cxn modelId="{DEE4AACD-6317-4801-AA50-80405626FC7F}" type="presParOf" srcId="{6EF922F8-A756-4D4D-9AA4-F916FB2644A2}" destId="{DDE32A16-76E1-4442-BB2B-4FB325F87864}" srcOrd="0" destOrd="0" presId="urn:microsoft.com/office/officeart/2008/layout/SquareAccentList"/>
    <dgm:cxn modelId="{DA5327B6-31F8-4E02-BE91-0B72EBEBD983}" type="presParOf" srcId="{6EF922F8-A756-4D4D-9AA4-F916FB2644A2}" destId="{CB3E3689-B1E5-480C-847E-22465A9F49DE}" srcOrd="1" destOrd="0" presId="urn:microsoft.com/office/officeart/2008/layout/SquareAccentList"/>
    <dgm:cxn modelId="{CD4617C3-FF8C-44C1-8BF2-3EF99944DFDD}" type="presParOf" srcId="{FEA44F9B-6D27-4ED8-AF61-E98DA1397262}" destId="{572482D9-FC9C-4788-9E57-3755107A5822}" srcOrd="1" destOrd="0" presId="urn:microsoft.com/office/officeart/2008/layout/SquareAccentList"/>
    <dgm:cxn modelId="{0E35FCBA-F8C6-41FC-A340-EA6A682F69DE}" type="presParOf" srcId="{572482D9-FC9C-4788-9E57-3755107A5822}" destId="{305D8E69-5D54-4D3F-8A5E-51493CAFB837}" srcOrd="0" destOrd="0" presId="urn:microsoft.com/office/officeart/2008/layout/SquareAccentList"/>
    <dgm:cxn modelId="{0E0E0744-12F6-4D2D-BAE3-34F4DB49EDFD}" type="presParOf" srcId="{572482D9-FC9C-4788-9E57-3755107A5822}" destId="{F03526E0-1E60-4BCB-8341-341BAB0B4674}" srcOrd="1" destOrd="0" presId="urn:microsoft.com/office/officeart/2008/layout/SquareAccentList"/>
    <dgm:cxn modelId="{44A5CF13-C074-471D-ABC4-5637CFF26B98}" type="presParOf" srcId="{FEA44F9B-6D27-4ED8-AF61-E98DA1397262}" destId="{D1F5C469-5573-44DC-829D-D588F6ED5621}" srcOrd="2" destOrd="0" presId="urn:microsoft.com/office/officeart/2008/layout/SquareAccentList"/>
    <dgm:cxn modelId="{FAC76C49-0281-4146-A240-16A1B21BC290}" type="presParOf" srcId="{D1F5C469-5573-44DC-829D-D588F6ED5621}" destId="{265A739B-5C02-4340-B19E-92CA9EFD51E6}" srcOrd="0" destOrd="0" presId="urn:microsoft.com/office/officeart/2008/layout/SquareAccentList"/>
    <dgm:cxn modelId="{BF5D7A78-544B-4271-8309-16108A958ABB}" type="presParOf" srcId="{D1F5C469-5573-44DC-829D-D588F6ED5621}" destId="{46502EBF-20D5-4D36-B563-B82BD3450FD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C04CE8-7A3B-4994-894B-0504DA81D925}" type="doc">
      <dgm:prSet loTypeId="urn:microsoft.com/office/officeart/2005/8/layout/target3" loCatId="list" qsTypeId="urn:microsoft.com/office/officeart/2005/8/quickstyle/simple5" qsCatId="simple" csTypeId="urn:microsoft.com/office/officeart/2005/8/colors/accent1_2" csCatId="accent1" phldr="1"/>
      <dgm:spPr/>
      <dgm:t>
        <a:bodyPr/>
        <a:lstStyle/>
        <a:p>
          <a:endParaRPr lang="en-US"/>
        </a:p>
      </dgm:t>
    </dgm:pt>
    <dgm:pt modelId="{AF82F35F-9903-4DB6-AD5D-61F1E876F031}">
      <dgm:prSet phldrT="[Text]"/>
      <dgm:spPr/>
      <dgm:t>
        <a:bodyPr/>
        <a:lstStyle/>
        <a:p>
          <a:r>
            <a:rPr lang="en-IN" dirty="0" smtClean="0"/>
            <a:t>Home-suitable plants and herbs inside small spaces of modern homes (and apartments). </a:t>
          </a:r>
          <a:endParaRPr lang="en-US" dirty="0"/>
        </a:p>
      </dgm:t>
    </dgm:pt>
    <dgm:pt modelId="{6587E9BF-D15D-41F0-9DFE-07352540D6C3}" type="parTrans" cxnId="{09B285B9-E2FA-446F-8EC0-35C380C7BB49}">
      <dgm:prSet/>
      <dgm:spPr/>
      <dgm:t>
        <a:bodyPr/>
        <a:lstStyle/>
        <a:p>
          <a:endParaRPr lang="en-US"/>
        </a:p>
      </dgm:t>
    </dgm:pt>
    <dgm:pt modelId="{2DE96639-FE26-433A-838F-44CA7DC187F3}" type="sibTrans" cxnId="{09B285B9-E2FA-446F-8EC0-35C380C7BB49}">
      <dgm:prSet/>
      <dgm:spPr/>
      <dgm:t>
        <a:bodyPr/>
        <a:lstStyle/>
        <a:p>
          <a:endParaRPr lang="en-US"/>
        </a:p>
      </dgm:t>
    </dgm:pt>
    <dgm:pt modelId="{F821A9CB-9846-4A57-910F-6FE5809CE2A5}">
      <dgm:prSet phldrT="[Text]"/>
      <dgm:spPr/>
      <dgm:t>
        <a:bodyPr/>
        <a:lstStyle/>
        <a:p>
          <a:r>
            <a:rPr lang="en-IN" dirty="0" smtClean="0"/>
            <a:t>Moisture sensors and water drip controllers to optimize water usage per plant and make home garden cultivation less laborious. </a:t>
          </a:r>
          <a:endParaRPr lang="en-US" dirty="0"/>
        </a:p>
      </dgm:t>
    </dgm:pt>
    <dgm:pt modelId="{08237AD6-931E-4D5E-82E7-6FDBAA4546B8}" type="parTrans" cxnId="{8AC16466-4904-4E67-8EF2-9057E19AE2D8}">
      <dgm:prSet/>
      <dgm:spPr/>
      <dgm:t>
        <a:bodyPr/>
        <a:lstStyle/>
        <a:p>
          <a:endParaRPr lang="en-US"/>
        </a:p>
      </dgm:t>
    </dgm:pt>
    <dgm:pt modelId="{F320C7A9-3F44-4473-A41B-89E7D2D60EF2}" type="sibTrans" cxnId="{8AC16466-4904-4E67-8EF2-9057E19AE2D8}">
      <dgm:prSet/>
      <dgm:spPr/>
      <dgm:t>
        <a:bodyPr/>
        <a:lstStyle/>
        <a:p>
          <a:endParaRPr lang="en-US"/>
        </a:p>
      </dgm:t>
    </dgm:pt>
    <dgm:pt modelId="{8559A73F-50A8-4231-AC97-4525F18E68D6}">
      <dgm:prSet phldrT="[Text]"/>
      <dgm:spPr/>
      <dgm:t>
        <a:bodyPr/>
        <a:lstStyle/>
        <a:p>
          <a:r>
            <a:rPr lang="en-IN" dirty="0" smtClean="0"/>
            <a:t>Our smart home gardens also entail a set of plants proven to facilitate better air quality by removing particulate matter and reactive oxide species (Nitrogen oxides). </a:t>
          </a:r>
          <a:endParaRPr lang="en-US" dirty="0"/>
        </a:p>
      </dgm:t>
    </dgm:pt>
    <dgm:pt modelId="{1C1F9EB7-CF66-46CB-A7CB-3F4BB057A4A3}" type="parTrans" cxnId="{11DD7F93-3830-4D6A-9D33-A17DD4D144C3}">
      <dgm:prSet/>
      <dgm:spPr/>
      <dgm:t>
        <a:bodyPr/>
        <a:lstStyle/>
        <a:p>
          <a:endParaRPr lang="en-US"/>
        </a:p>
      </dgm:t>
    </dgm:pt>
    <dgm:pt modelId="{B11F45BD-22B6-4F03-9E9B-6A0D911871A4}" type="sibTrans" cxnId="{11DD7F93-3830-4D6A-9D33-A17DD4D144C3}">
      <dgm:prSet/>
      <dgm:spPr/>
      <dgm:t>
        <a:bodyPr/>
        <a:lstStyle/>
        <a:p>
          <a:endParaRPr lang="en-US"/>
        </a:p>
      </dgm:t>
    </dgm:pt>
    <dgm:pt modelId="{92210E26-7AFD-487B-B59A-5653CA5654BC}" type="pres">
      <dgm:prSet presAssocID="{8AC04CE8-7A3B-4994-894B-0504DA81D925}" presName="Name0" presStyleCnt="0">
        <dgm:presLayoutVars>
          <dgm:chMax val="7"/>
          <dgm:dir/>
          <dgm:animLvl val="lvl"/>
          <dgm:resizeHandles val="exact"/>
        </dgm:presLayoutVars>
      </dgm:prSet>
      <dgm:spPr/>
      <dgm:t>
        <a:bodyPr/>
        <a:lstStyle/>
        <a:p>
          <a:endParaRPr lang="en-US"/>
        </a:p>
      </dgm:t>
    </dgm:pt>
    <dgm:pt modelId="{F01074AC-0773-4E01-B1F5-E5DED09AA182}" type="pres">
      <dgm:prSet presAssocID="{AF82F35F-9903-4DB6-AD5D-61F1E876F031}" presName="circle1" presStyleLbl="node1" presStyleIdx="0" presStyleCnt="3"/>
      <dgm:spPr/>
    </dgm:pt>
    <dgm:pt modelId="{63763538-CE2B-4487-9574-128A9F80EB79}" type="pres">
      <dgm:prSet presAssocID="{AF82F35F-9903-4DB6-AD5D-61F1E876F031}" presName="space" presStyleCnt="0"/>
      <dgm:spPr/>
    </dgm:pt>
    <dgm:pt modelId="{68886A13-4DB8-4E5C-B3C1-48D70BE0F95A}" type="pres">
      <dgm:prSet presAssocID="{AF82F35F-9903-4DB6-AD5D-61F1E876F031}" presName="rect1" presStyleLbl="alignAcc1" presStyleIdx="0" presStyleCnt="3"/>
      <dgm:spPr/>
      <dgm:t>
        <a:bodyPr/>
        <a:lstStyle/>
        <a:p>
          <a:endParaRPr lang="en-US"/>
        </a:p>
      </dgm:t>
    </dgm:pt>
    <dgm:pt modelId="{1FBF34E1-BA2B-43E8-A6E7-814B25E45A9D}" type="pres">
      <dgm:prSet presAssocID="{F821A9CB-9846-4A57-910F-6FE5809CE2A5}" presName="vertSpace2" presStyleLbl="node1" presStyleIdx="0" presStyleCnt="3"/>
      <dgm:spPr/>
    </dgm:pt>
    <dgm:pt modelId="{5D20FDCE-E7D9-498B-BB39-5A04B65DC48F}" type="pres">
      <dgm:prSet presAssocID="{F821A9CB-9846-4A57-910F-6FE5809CE2A5}" presName="circle2" presStyleLbl="node1" presStyleIdx="1" presStyleCnt="3"/>
      <dgm:spPr/>
    </dgm:pt>
    <dgm:pt modelId="{6D69738A-40A4-491C-9FD8-ED35969E47BF}" type="pres">
      <dgm:prSet presAssocID="{F821A9CB-9846-4A57-910F-6FE5809CE2A5}" presName="rect2" presStyleLbl="alignAcc1" presStyleIdx="1" presStyleCnt="3"/>
      <dgm:spPr/>
      <dgm:t>
        <a:bodyPr/>
        <a:lstStyle/>
        <a:p>
          <a:endParaRPr lang="en-US"/>
        </a:p>
      </dgm:t>
    </dgm:pt>
    <dgm:pt modelId="{1D084848-1BEA-4BE7-9818-83CBEE995F2A}" type="pres">
      <dgm:prSet presAssocID="{8559A73F-50A8-4231-AC97-4525F18E68D6}" presName="vertSpace3" presStyleLbl="node1" presStyleIdx="1" presStyleCnt="3"/>
      <dgm:spPr/>
    </dgm:pt>
    <dgm:pt modelId="{A2B8625F-181F-477F-850F-086F41B563FF}" type="pres">
      <dgm:prSet presAssocID="{8559A73F-50A8-4231-AC97-4525F18E68D6}" presName="circle3" presStyleLbl="node1" presStyleIdx="2" presStyleCnt="3"/>
      <dgm:spPr/>
    </dgm:pt>
    <dgm:pt modelId="{09CA08F9-BB9B-479F-B228-4518C718B8D5}" type="pres">
      <dgm:prSet presAssocID="{8559A73F-50A8-4231-AC97-4525F18E68D6}" presName="rect3" presStyleLbl="alignAcc1" presStyleIdx="2" presStyleCnt="3"/>
      <dgm:spPr/>
      <dgm:t>
        <a:bodyPr/>
        <a:lstStyle/>
        <a:p>
          <a:endParaRPr lang="en-US"/>
        </a:p>
      </dgm:t>
    </dgm:pt>
    <dgm:pt modelId="{E8D0565D-C46A-4714-A029-40AED9765F52}" type="pres">
      <dgm:prSet presAssocID="{AF82F35F-9903-4DB6-AD5D-61F1E876F031}" presName="rect1ParTxNoCh" presStyleLbl="alignAcc1" presStyleIdx="2" presStyleCnt="3">
        <dgm:presLayoutVars>
          <dgm:chMax val="1"/>
          <dgm:bulletEnabled val="1"/>
        </dgm:presLayoutVars>
      </dgm:prSet>
      <dgm:spPr/>
      <dgm:t>
        <a:bodyPr/>
        <a:lstStyle/>
        <a:p>
          <a:endParaRPr lang="en-US"/>
        </a:p>
      </dgm:t>
    </dgm:pt>
    <dgm:pt modelId="{CC6D9734-E99C-4459-A41D-B0D577021387}" type="pres">
      <dgm:prSet presAssocID="{F821A9CB-9846-4A57-910F-6FE5809CE2A5}" presName="rect2ParTxNoCh" presStyleLbl="alignAcc1" presStyleIdx="2" presStyleCnt="3">
        <dgm:presLayoutVars>
          <dgm:chMax val="1"/>
          <dgm:bulletEnabled val="1"/>
        </dgm:presLayoutVars>
      </dgm:prSet>
      <dgm:spPr/>
      <dgm:t>
        <a:bodyPr/>
        <a:lstStyle/>
        <a:p>
          <a:endParaRPr lang="en-US"/>
        </a:p>
      </dgm:t>
    </dgm:pt>
    <dgm:pt modelId="{A153C6A9-3871-4F70-933B-CFF0D789341B}" type="pres">
      <dgm:prSet presAssocID="{8559A73F-50A8-4231-AC97-4525F18E68D6}" presName="rect3ParTxNoCh" presStyleLbl="alignAcc1" presStyleIdx="2" presStyleCnt="3">
        <dgm:presLayoutVars>
          <dgm:chMax val="1"/>
          <dgm:bulletEnabled val="1"/>
        </dgm:presLayoutVars>
      </dgm:prSet>
      <dgm:spPr/>
      <dgm:t>
        <a:bodyPr/>
        <a:lstStyle/>
        <a:p>
          <a:endParaRPr lang="en-US"/>
        </a:p>
      </dgm:t>
    </dgm:pt>
  </dgm:ptLst>
  <dgm:cxnLst>
    <dgm:cxn modelId="{09B285B9-E2FA-446F-8EC0-35C380C7BB49}" srcId="{8AC04CE8-7A3B-4994-894B-0504DA81D925}" destId="{AF82F35F-9903-4DB6-AD5D-61F1E876F031}" srcOrd="0" destOrd="0" parTransId="{6587E9BF-D15D-41F0-9DFE-07352540D6C3}" sibTransId="{2DE96639-FE26-433A-838F-44CA7DC187F3}"/>
    <dgm:cxn modelId="{8AC16466-4904-4E67-8EF2-9057E19AE2D8}" srcId="{8AC04CE8-7A3B-4994-894B-0504DA81D925}" destId="{F821A9CB-9846-4A57-910F-6FE5809CE2A5}" srcOrd="1" destOrd="0" parTransId="{08237AD6-931E-4D5E-82E7-6FDBAA4546B8}" sibTransId="{F320C7A9-3F44-4473-A41B-89E7D2D60EF2}"/>
    <dgm:cxn modelId="{29B4AC56-2754-4AA3-A34D-EAC3081CA092}" type="presOf" srcId="{F821A9CB-9846-4A57-910F-6FE5809CE2A5}" destId="{CC6D9734-E99C-4459-A41D-B0D577021387}" srcOrd="1" destOrd="0" presId="urn:microsoft.com/office/officeart/2005/8/layout/target3"/>
    <dgm:cxn modelId="{7E04C5E8-9643-4330-8BD0-32F775AB2B67}" type="presOf" srcId="{F821A9CB-9846-4A57-910F-6FE5809CE2A5}" destId="{6D69738A-40A4-491C-9FD8-ED35969E47BF}" srcOrd="0" destOrd="0" presId="urn:microsoft.com/office/officeart/2005/8/layout/target3"/>
    <dgm:cxn modelId="{0AFB16A3-92DF-41B7-BDF0-BE4BF18EFFDD}" type="presOf" srcId="{8559A73F-50A8-4231-AC97-4525F18E68D6}" destId="{A153C6A9-3871-4F70-933B-CFF0D789341B}" srcOrd="1" destOrd="0" presId="urn:microsoft.com/office/officeart/2005/8/layout/target3"/>
    <dgm:cxn modelId="{94C0534F-05B6-4D35-83DC-D2F99BE92D58}" type="presOf" srcId="{AF82F35F-9903-4DB6-AD5D-61F1E876F031}" destId="{E8D0565D-C46A-4714-A029-40AED9765F52}" srcOrd="1" destOrd="0" presId="urn:microsoft.com/office/officeart/2005/8/layout/target3"/>
    <dgm:cxn modelId="{3643B0E4-A917-4AFD-A6E6-4D31FAAA9A1A}" type="presOf" srcId="{8AC04CE8-7A3B-4994-894B-0504DA81D925}" destId="{92210E26-7AFD-487B-B59A-5653CA5654BC}" srcOrd="0" destOrd="0" presId="urn:microsoft.com/office/officeart/2005/8/layout/target3"/>
    <dgm:cxn modelId="{12931352-F311-4BFC-A8CA-D23CE63EEC6C}" type="presOf" srcId="{8559A73F-50A8-4231-AC97-4525F18E68D6}" destId="{09CA08F9-BB9B-479F-B228-4518C718B8D5}" srcOrd="0" destOrd="0" presId="urn:microsoft.com/office/officeart/2005/8/layout/target3"/>
    <dgm:cxn modelId="{B4A6694B-1D1A-4A2E-8B27-2C1E408FDC4F}" type="presOf" srcId="{AF82F35F-9903-4DB6-AD5D-61F1E876F031}" destId="{68886A13-4DB8-4E5C-B3C1-48D70BE0F95A}" srcOrd="0" destOrd="0" presId="urn:microsoft.com/office/officeart/2005/8/layout/target3"/>
    <dgm:cxn modelId="{11DD7F93-3830-4D6A-9D33-A17DD4D144C3}" srcId="{8AC04CE8-7A3B-4994-894B-0504DA81D925}" destId="{8559A73F-50A8-4231-AC97-4525F18E68D6}" srcOrd="2" destOrd="0" parTransId="{1C1F9EB7-CF66-46CB-A7CB-3F4BB057A4A3}" sibTransId="{B11F45BD-22B6-4F03-9E9B-6A0D911871A4}"/>
    <dgm:cxn modelId="{E30CF55C-5E01-4D18-899B-26C6C488755C}" type="presParOf" srcId="{92210E26-7AFD-487B-B59A-5653CA5654BC}" destId="{F01074AC-0773-4E01-B1F5-E5DED09AA182}" srcOrd="0" destOrd="0" presId="urn:microsoft.com/office/officeart/2005/8/layout/target3"/>
    <dgm:cxn modelId="{470FD6E3-71C9-48C0-B87C-6C9B4C2B012C}" type="presParOf" srcId="{92210E26-7AFD-487B-B59A-5653CA5654BC}" destId="{63763538-CE2B-4487-9574-128A9F80EB79}" srcOrd="1" destOrd="0" presId="urn:microsoft.com/office/officeart/2005/8/layout/target3"/>
    <dgm:cxn modelId="{EC5E984F-224C-4F6F-9112-64D76C0F720D}" type="presParOf" srcId="{92210E26-7AFD-487B-B59A-5653CA5654BC}" destId="{68886A13-4DB8-4E5C-B3C1-48D70BE0F95A}" srcOrd="2" destOrd="0" presId="urn:microsoft.com/office/officeart/2005/8/layout/target3"/>
    <dgm:cxn modelId="{8D6968EC-4CED-4558-B756-2ACDF6FEA702}" type="presParOf" srcId="{92210E26-7AFD-487B-B59A-5653CA5654BC}" destId="{1FBF34E1-BA2B-43E8-A6E7-814B25E45A9D}" srcOrd="3" destOrd="0" presId="urn:microsoft.com/office/officeart/2005/8/layout/target3"/>
    <dgm:cxn modelId="{D91A1C0D-E2A6-4359-9DB0-1391B54AB2A7}" type="presParOf" srcId="{92210E26-7AFD-487B-B59A-5653CA5654BC}" destId="{5D20FDCE-E7D9-498B-BB39-5A04B65DC48F}" srcOrd="4" destOrd="0" presId="urn:microsoft.com/office/officeart/2005/8/layout/target3"/>
    <dgm:cxn modelId="{A52331FF-CABA-431B-AF38-999A383CA371}" type="presParOf" srcId="{92210E26-7AFD-487B-B59A-5653CA5654BC}" destId="{6D69738A-40A4-491C-9FD8-ED35969E47BF}" srcOrd="5" destOrd="0" presId="urn:microsoft.com/office/officeart/2005/8/layout/target3"/>
    <dgm:cxn modelId="{4364BFAA-FE6B-4AC1-BDD8-32BDD9C7506F}" type="presParOf" srcId="{92210E26-7AFD-487B-B59A-5653CA5654BC}" destId="{1D084848-1BEA-4BE7-9818-83CBEE995F2A}" srcOrd="6" destOrd="0" presId="urn:microsoft.com/office/officeart/2005/8/layout/target3"/>
    <dgm:cxn modelId="{DA0636CA-B71D-4EE2-9EAC-4BD7B49E60D1}" type="presParOf" srcId="{92210E26-7AFD-487B-B59A-5653CA5654BC}" destId="{A2B8625F-181F-477F-850F-086F41B563FF}" srcOrd="7" destOrd="0" presId="urn:microsoft.com/office/officeart/2005/8/layout/target3"/>
    <dgm:cxn modelId="{F2BF2431-EEB1-424D-B4F9-7B8B8A0E4A2E}" type="presParOf" srcId="{92210E26-7AFD-487B-B59A-5653CA5654BC}" destId="{09CA08F9-BB9B-479F-B228-4518C718B8D5}" srcOrd="8" destOrd="0" presId="urn:microsoft.com/office/officeart/2005/8/layout/target3"/>
    <dgm:cxn modelId="{F7953B7A-4207-4837-A7D5-063C554598DA}" type="presParOf" srcId="{92210E26-7AFD-487B-B59A-5653CA5654BC}" destId="{E8D0565D-C46A-4714-A029-40AED9765F52}" srcOrd="9" destOrd="0" presId="urn:microsoft.com/office/officeart/2005/8/layout/target3"/>
    <dgm:cxn modelId="{538ABB37-25B8-417D-AC1E-8BF6A32F8FBA}" type="presParOf" srcId="{92210E26-7AFD-487B-B59A-5653CA5654BC}" destId="{CC6D9734-E99C-4459-A41D-B0D577021387}" srcOrd="10" destOrd="0" presId="urn:microsoft.com/office/officeart/2005/8/layout/target3"/>
    <dgm:cxn modelId="{AA63966F-8482-4EFC-BACE-33FF6FB2000B}" type="presParOf" srcId="{92210E26-7AFD-487B-B59A-5653CA5654BC}" destId="{A153C6A9-3871-4F70-933B-CFF0D789341B}"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0FE7A0-E7DD-45B8-AA30-6C3BA825F340}" type="doc">
      <dgm:prSet loTypeId="urn:microsoft.com/office/officeart/2005/8/layout/vList3" loCatId="list" qsTypeId="urn:microsoft.com/office/officeart/2005/8/quickstyle/simple1" qsCatId="simple" csTypeId="urn:microsoft.com/office/officeart/2005/8/colors/accent1_2" csCatId="accent1" phldr="1"/>
      <dgm:spPr/>
    </dgm:pt>
    <dgm:pt modelId="{755A7459-7FA0-47A9-A515-D45CCEEAEB2F}">
      <dgm:prSet phldrT="[Text]"/>
      <dgm:spPr/>
      <dgm:t>
        <a:bodyPr/>
        <a:lstStyle/>
        <a:p>
          <a:r>
            <a:rPr lang="en-US" dirty="0" smtClean="0"/>
            <a:t>Moisture sensor will be giving analog value which can be read through Arduino, So value is low moisture sensor will detect the scarcity of water in soil and motor pump will be started and analog value is high the water pump will be stopped.</a:t>
          </a:r>
          <a:endParaRPr lang="en-US" dirty="0"/>
        </a:p>
      </dgm:t>
    </dgm:pt>
    <dgm:pt modelId="{24FF18B5-5524-4E8F-B1D3-4D6017F577C7}" type="parTrans" cxnId="{F3C6FAC2-E84D-429E-835D-87E52B8A1622}">
      <dgm:prSet/>
      <dgm:spPr/>
      <dgm:t>
        <a:bodyPr/>
        <a:lstStyle/>
        <a:p>
          <a:endParaRPr lang="en-US"/>
        </a:p>
      </dgm:t>
    </dgm:pt>
    <dgm:pt modelId="{C582C2B7-150B-4C7F-A451-53907E353933}" type="sibTrans" cxnId="{F3C6FAC2-E84D-429E-835D-87E52B8A1622}">
      <dgm:prSet/>
      <dgm:spPr/>
      <dgm:t>
        <a:bodyPr/>
        <a:lstStyle/>
        <a:p>
          <a:endParaRPr lang="en-US"/>
        </a:p>
      </dgm:t>
    </dgm:pt>
    <dgm:pt modelId="{E3888C23-CBB0-40B9-9508-E2A82772F114}">
      <dgm:prSet phldrT="[Text]"/>
      <dgm:spPr/>
      <dgm:t>
        <a:bodyPr/>
        <a:lstStyle/>
        <a:p>
          <a:r>
            <a:rPr lang="en-US" dirty="0" smtClean="0"/>
            <a:t>Mq135 is a gas sensor used for detecting the presence of NH3, NOx, Alcohol, benzene, smoke, CO2 etc. We interfaced this sensor with our greenways app.</a:t>
          </a:r>
          <a:endParaRPr lang="en-US" dirty="0"/>
        </a:p>
      </dgm:t>
    </dgm:pt>
    <dgm:pt modelId="{74BC77D8-80AE-45F9-81C2-E7D5C0D6429D}" type="parTrans" cxnId="{48853E36-0655-4DE2-A28C-22AA52169033}">
      <dgm:prSet/>
      <dgm:spPr/>
      <dgm:t>
        <a:bodyPr/>
        <a:lstStyle/>
        <a:p>
          <a:endParaRPr lang="en-US"/>
        </a:p>
      </dgm:t>
    </dgm:pt>
    <dgm:pt modelId="{9BA12E33-BA8D-4B31-A7F5-17435812E924}" type="sibTrans" cxnId="{48853E36-0655-4DE2-A28C-22AA52169033}">
      <dgm:prSet/>
      <dgm:spPr/>
      <dgm:t>
        <a:bodyPr/>
        <a:lstStyle/>
        <a:p>
          <a:endParaRPr lang="en-US"/>
        </a:p>
      </dgm:t>
    </dgm:pt>
    <dgm:pt modelId="{715A57A3-8EAF-4B5C-9331-D2B7CCEDAEC0}">
      <dgm:prSet phldrT="[Text]"/>
      <dgm:spPr/>
      <dgm:t>
        <a:bodyPr/>
        <a:lstStyle/>
        <a:p>
          <a:r>
            <a:rPr lang="en-US" dirty="0" smtClean="0"/>
            <a:t>BMP180 sensor we have used to detect the overall growth of plants while checking attributes like height, humidity in air, temperature etc. We interfaced this sensor with our greenways app.</a:t>
          </a:r>
          <a:endParaRPr lang="en-US" dirty="0"/>
        </a:p>
      </dgm:t>
    </dgm:pt>
    <dgm:pt modelId="{7E39D9A7-0BD7-434E-912B-287EEFDB6882}" type="parTrans" cxnId="{122515FB-DB99-4E36-B3F7-CA1BC1CEC5A3}">
      <dgm:prSet/>
      <dgm:spPr/>
      <dgm:t>
        <a:bodyPr/>
        <a:lstStyle/>
        <a:p>
          <a:endParaRPr lang="en-US"/>
        </a:p>
      </dgm:t>
    </dgm:pt>
    <dgm:pt modelId="{B2ABEEF1-A4E6-4F13-A83C-4EDC686E7851}" type="sibTrans" cxnId="{122515FB-DB99-4E36-B3F7-CA1BC1CEC5A3}">
      <dgm:prSet/>
      <dgm:spPr/>
      <dgm:t>
        <a:bodyPr/>
        <a:lstStyle/>
        <a:p>
          <a:endParaRPr lang="en-US"/>
        </a:p>
      </dgm:t>
    </dgm:pt>
    <dgm:pt modelId="{C6E04FAF-BA01-46A1-9139-047C3AA19CFD}" type="pres">
      <dgm:prSet presAssocID="{F40FE7A0-E7DD-45B8-AA30-6C3BA825F340}" presName="linearFlow" presStyleCnt="0">
        <dgm:presLayoutVars>
          <dgm:dir/>
          <dgm:resizeHandles val="exact"/>
        </dgm:presLayoutVars>
      </dgm:prSet>
      <dgm:spPr/>
    </dgm:pt>
    <dgm:pt modelId="{9676C5E4-56C3-4565-870C-1749EF5230FE}" type="pres">
      <dgm:prSet presAssocID="{755A7459-7FA0-47A9-A515-D45CCEEAEB2F}" presName="composite" presStyleCnt="0"/>
      <dgm:spPr/>
    </dgm:pt>
    <dgm:pt modelId="{831AD089-7447-4A11-B6E9-C5A00F5D6044}" type="pres">
      <dgm:prSet presAssocID="{755A7459-7FA0-47A9-A515-D45CCEEAEB2F}"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B4995906-DAE1-4AC3-AD91-52045E622AAC}" type="pres">
      <dgm:prSet presAssocID="{755A7459-7FA0-47A9-A515-D45CCEEAEB2F}" presName="txShp" presStyleLbl="node1" presStyleIdx="0" presStyleCnt="3">
        <dgm:presLayoutVars>
          <dgm:bulletEnabled val="1"/>
        </dgm:presLayoutVars>
      </dgm:prSet>
      <dgm:spPr/>
      <dgm:t>
        <a:bodyPr/>
        <a:lstStyle/>
        <a:p>
          <a:endParaRPr lang="en-US"/>
        </a:p>
      </dgm:t>
    </dgm:pt>
    <dgm:pt modelId="{4BE96107-332C-47FA-856A-07E2D1519488}" type="pres">
      <dgm:prSet presAssocID="{C582C2B7-150B-4C7F-A451-53907E353933}" presName="spacing" presStyleCnt="0"/>
      <dgm:spPr/>
    </dgm:pt>
    <dgm:pt modelId="{AD732705-D040-4CB9-8A22-DE513609EEF4}" type="pres">
      <dgm:prSet presAssocID="{E3888C23-CBB0-40B9-9508-E2A82772F114}" presName="composite" presStyleCnt="0"/>
      <dgm:spPr/>
    </dgm:pt>
    <dgm:pt modelId="{0AF773F3-B469-4896-BF15-5D1A37A5BCF2}" type="pres">
      <dgm:prSet presAssocID="{E3888C23-CBB0-40B9-9508-E2A82772F114}"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AED7019-E5D8-430D-83F8-3B24971A6BE3}" type="pres">
      <dgm:prSet presAssocID="{E3888C23-CBB0-40B9-9508-E2A82772F114}" presName="txShp" presStyleLbl="node1" presStyleIdx="1" presStyleCnt="3">
        <dgm:presLayoutVars>
          <dgm:bulletEnabled val="1"/>
        </dgm:presLayoutVars>
      </dgm:prSet>
      <dgm:spPr/>
      <dgm:t>
        <a:bodyPr/>
        <a:lstStyle/>
        <a:p>
          <a:endParaRPr lang="en-US"/>
        </a:p>
      </dgm:t>
    </dgm:pt>
    <dgm:pt modelId="{6C5FED95-12D9-45C6-903F-D9DEB91007CC}" type="pres">
      <dgm:prSet presAssocID="{9BA12E33-BA8D-4B31-A7F5-17435812E924}" presName="spacing" presStyleCnt="0"/>
      <dgm:spPr/>
    </dgm:pt>
    <dgm:pt modelId="{7A65B62A-1592-4C36-B529-5495EC1589B3}" type="pres">
      <dgm:prSet presAssocID="{715A57A3-8EAF-4B5C-9331-D2B7CCEDAEC0}" presName="composite" presStyleCnt="0"/>
      <dgm:spPr/>
    </dgm:pt>
    <dgm:pt modelId="{95817BA9-5DE7-4EDB-AA7B-76ECEEE54791}" type="pres">
      <dgm:prSet presAssocID="{715A57A3-8EAF-4B5C-9331-D2B7CCEDAEC0}"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4F9D80E0-2F6C-4BE9-B27D-DAA4D756D672}" type="pres">
      <dgm:prSet presAssocID="{715A57A3-8EAF-4B5C-9331-D2B7CCEDAEC0}" presName="txShp" presStyleLbl="node1" presStyleIdx="2" presStyleCnt="3">
        <dgm:presLayoutVars>
          <dgm:bulletEnabled val="1"/>
        </dgm:presLayoutVars>
      </dgm:prSet>
      <dgm:spPr/>
      <dgm:t>
        <a:bodyPr/>
        <a:lstStyle/>
        <a:p>
          <a:endParaRPr lang="en-US"/>
        </a:p>
      </dgm:t>
    </dgm:pt>
  </dgm:ptLst>
  <dgm:cxnLst>
    <dgm:cxn modelId="{F3C6FAC2-E84D-429E-835D-87E52B8A1622}" srcId="{F40FE7A0-E7DD-45B8-AA30-6C3BA825F340}" destId="{755A7459-7FA0-47A9-A515-D45CCEEAEB2F}" srcOrd="0" destOrd="0" parTransId="{24FF18B5-5524-4E8F-B1D3-4D6017F577C7}" sibTransId="{C582C2B7-150B-4C7F-A451-53907E353933}"/>
    <dgm:cxn modelId="{C50E5C54-61F0-4A11-9548-58642A8BFA09}" type="presOf" srcId="{755A7459-7FA0-47A9-A515-D45CCEEAEB2F}" destId="{B4995906-DAE1-4AC3-AD91-52045E622AAC}" srcOrd="0" destOrd="0" presId="urn:microsoft.com/office/officeart/2005/8/layout/vList3"/>
    <dgm:cxn modelId="{48853E36-0655-4DE2-A28C-22AA52169033}" srcId="{F40FE7A0-E7DD-45B8-AA30-6C3BA825F340}" destId="{E3888C23-CBB0-40B9-9508-E2A82772F114}" srcOrd="1" destOrd="0" parTransId="{74BC77D8-80AE-45F9-81C2-E7D5C0D6429D}" sibTransId="{9BA12E33-BA8D-4B31-A7F5-17435812E924}"/>
    <dgm:cxn modelId="{4ABB8E3E-0C74-43B8-9BF9-DF7B3F983DE4}" type="presOf" srcId="{715A57A3-8EAF-4B5C-9331-D2B7CCEDAEC0}" destId="{4F9D80E0-2F6C-4BE9-B27D-DAA4D756D672}" srcOrd="0" destOrd="0" presId="urn:microsoft.com/office/officeart/2005/8/layout/vList3"/>
    <dgm:cxn modelId="{3B5B5EE9-FFAB-4F40-8617-F459546B514D}" type="presOf" srcId="{F40FE7A0-E7DD-45B8-AA30-6C3BA825F340}" destId="{C6E04FAF-BA01-46A1-9139-047C3AA19CFD}" srcOrd="0" destOrd="0" presId="urn:microsoft.com/office/officeart/2005/8/layout/vList3"/>
    <dgm:cxn modelId="{50DE667A-3C22-4DAB-93A7-B6F70C33B735}" type="presOf" srcId="{E3888C23-CBB0-40B9-9508-E2A82772F114}" destId="{3AED7019-E5D8-430D-83F8-3B24971A6BE3}" srcOrd="0" destOrd="0" presId="urn:microsoft.com/office/officeart/2005/8/layout/vList3"/>
    <dgm:cxn modelId="{122515FB-DB99-4E36-B3F7-CA1BC1CEC5A3}" srcId="{F40FE7A0-E7DD-45B8-AA30-6C3BA825F340}" destId="{715A57A3-8EAF-4B5C-9331-D2B7CCEDAEC0}" srcOrd="2" destOrd="0" parTransId="{7E39D9A7-0BD7-434E-912B-287EEFDB6882}" sibTransId="{B2ABEEF1-A4E6-4F13-A83C-4EDC686E7851}"/>
    <dgm:cxn modelId="{E2D21D75-C20F-4286-B303-FBB8A408B0B5}" type="presParOf" srcId="{C6E04FAF-BA01-46A1-9139-047C3AA19CFD}" destId="{9676C5E4-56C3-4565-870C-1749EF5230FE}" srcOrd="0" destOrd="0" presId="urn:microsoft.com/office/officeart/2005/8/layout/vList3"/>
    <dgm:cxn modelId="{3BD1713A-E111-4EF3-A350-7AA448B9EE7D}" type="presParOf" srcId="{9676C5E4-56C3-4565-870C-1749EF5230FE}" destId="{831AD089-7447-4A11-B6E9-C5A00F5D6044}" srcOrd="0" destOrd="0" presId="urn:microsoft.com/office/officeart/2005/8/layout/vList3"/>
    <dgm:cxn modelId="{F860E0EE-FC1A-476B-B2E1-28EFD58021A1}" type="presParOf" srcId="{9676C5E4-56C3-4565-870C-1749EF5230FE}" destId="{B4995906-DAE1-4AC3-AD91-52045E622AAC}" srcOrd="1" destOrd="0" presId="urn:microsoft.com/office/officeart/2005/8/layout/vList3"/>
    <dgm:cxn modelId="{55271042-9176-4A1E-83DF-60FC2E8F7F37}" type="presParOf" srcId="{C6E04FAF-BA01-46A1-9139-047C3AA19CFD}" destId="{4BE96107-332C-47FA-856A-07E2D1519488}" srcOrd="1" destOrd="0" presId="urn:microsoft.com/office/officeart/2005/8/layout/vList3"/>
    <dgm:cxn modelId="{2B3D77D3-BFDC-4BAF-B1B1-4C92E2CC5AC9}" type="presParOf" srcId="{C6E04FAF-BA01-46A1-9139-047C3AA19CFD}" destId="{AD732705-D040-4CB9-8A22-DE513609EEF4}" srcOrd="2" destOrd="0" presId="urn:microsoft.com/office/officeart/2005/8/layout/vList3"/>
    <dgm:cxn modelId="{37BB24CC-5294-4E04-87C8-342351BCA5B9}" type="presParOf" srcId="{AD732705-D040-4CB9-8A22-DE513609EEF4}" destId="{0AF773F3-B469-4896-BF15-5D1A37A5BCF2}" srcOrd="0" destOrd="0" presId="urn:microsoft.com/office/officeart/2005/8/layout/vList3"/>
    <dgm:cxn modelId="{F8AAE583-5EA2-4305-80DE-4A6B032E5F25}" type="presParOf" srcId="{AD732705-D040-4CB9-8A22-DE513609EEF4}" destId="{3AED7019-E5D8-430D-83F8-3B24971A6BE3}" srcOrd="1" destOrd="0" presId="urn:microsoft.com/office/officeart/2005/8/layout/vList3"/>
    <dgm:cxn modelId="{31C6119D-AB33-43DE-B85D-F4B28691FA7C}" type="presParOf" srcId="{C6E04FAF-BA01-46A1-9139-047C3AA19CFD}" destId="{6C5FED95-12D9-45C6-903F-D9DEB91007CC}" srcOrd="3" destOrd="0" presId="urn:microsoft.com/office/officeart/2005/8/layout/vList3"/>
    <dgm:cxn modelId="{CEAB0EC3-0DA5-4988-A358-56444EDA1B5C}" type="presParOf" srcId="{C6E04FAF-BA01-46A1-9139-047C3AA19CFD}" destId="{7A65B62A-1592-4C36-B529-5495EC1589B3}" srcOrd="4" destOrd="0" presId="urn:microsoft.com/office/officeart/2005/8/layout/vList3"/>
    <dgm:cxn modelId="{439096C8-B67E-4DEA-A9B2-9E0723CE4AD8}" type="presParOf" srcId="{7A65B62A-1592-4C36-B529-5495EC1589B3}" destId="{95817BA9-5DE7-4EDB-AA7B-76ECEEE54791}" srcOrd="0" destOrd="0" presId="urn:microsoft.com/office/officeart/2005/8/layout/vList3"/>
    <dgm:cxn modelId="{DA8AB4F3-ECF2-4F0C-A469-41880B1ECFEF}" type="presParOf" srcId="{7A65B62A-1592-4C36-B529-5495EC1589B3}" destId="{4F9D80E0-2F6C-4BE9-B27D-DAA4D756D67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6AB013-58A9-4FAB-80BC-24CBA6CCD731}"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CD0BCAE9-50F7-4817-9129-7FB0B15ECFB3}">
      <dgm:prSet phldrT="[Text]"/>
      <dgm:spPr/>
      <dgm:t>
        <a:bodyPr/>
        <a:lstStyle/>
        <a:p>
          <a:r>
            <a:rPr lang="en-IN" dirty="0" smtClean="0"/>
            <a:t>Growth of the plant, Temperature, Humidity of air can also be monitored through integrated sensors. </a:t>
          </a:r>
          <a:endParaRPr lang="en-US" dirty="0"/>
        </a:p>
      </dgm:t>
    </dgm:pt>
    <dgm:pt modelId="{E35EC0DF-8A7E-4CBD-BF7A-8D4B32450FD6}" type="parTrans" cxnId="{720F3AE1-9247-4FC2-B2C0-948479916F5E}">
      <dgm:prSet/>
      <dgm:spPr/>
      <dgm:t>
        <a:bodyPr/>
        <a:lstStyle/>
        <a:p>
          <a:endParaRPr lang="en-US"/>
        </a:p>
      </dgm:t>
    </dgm:pt>
    <dgm:pt modelId="{D0FA0628-FDD8-49CC-9D6D-68565D3CA21F}" type="sibTrans" cxnId="{720F3AE1-9247-4FC2-B2C0-948479916F5E}">
      <dgm:prSet/>
      <dgm:spPr/>
      <dgm:t>
        <a:bodyPr/>
        <a:lstStyle/>
        <a:p>
          <a:endParaRPr lang="en-US"/>
        </a:p>
      </dgm:t>
    </dgm:pt>
    <dgm:pt modelId="{1AEFCC12-651B-4074-9EB7-41CF9AC84177}">
      <dgm:prSet phldrT="[Text]"/>
      <dgm:spPr/>
      <dgm:t>
        <a:bodyPr/>
        <a:lstStyle/>
        <a:p>
          <a:r>
            <a:rPr lang="en-US" dirty="0" smtClean="0"/>
            <a:t>We have use IR and BMP180 sensors that would track the growth of plants as well as weed.</a:t>
          </a:r>
          <a:endParaRPr lang="en-US" dirty="0"/>
        </a:p>
      </dgm:t>
    </dgm:pt>
    <dgm:pt modelId="{1319305D-FF86-460B-9B83-46AA99FB63AB}" type="parTrans" cxnId="{9C62A890-8AE1-473D-9AA9-E4917944DFED}">
      <dgm:prSet/>
      <dgm:spPr/>
      <dgm:t>
        <a:bodyPr/>
        <a:lstStyle/>
        <a:p>
          <a:endParaRPr lang="en-US"/>
        </a:p>
      </dgm:t>
    </dgm:pt>
    <dgm:pt modelId="{01152283-C91B-41F7-8DD5-D7A767BA123A}" type="sibTrans" cxnId="{9C62A890-8AE1-473D-9AA9-E4917944DFED}">
      <dgm:prSet/>
      <dgm:spPr/>
      <dgm:t>
        <a:bodyPr/>
        <a:lstStyle/>
        <a:p>
          <a:endParaRPr lang="en-US"/>
        </a:p>
      </dgm:t>
    </dgm:pt>
    <dgm:pt modelId="{BC661115-42F7-447F-8459-D11740F1B786}">
      <dgm:prSet phldrT="[Text]"/>
      <dgm:spPr/>
      <dgm:t>
        <a:bodyPr/>
        <a:lstStyle/>
        <a:p>
          <a:r>
            <a:rPr lang="en-IN" b="0" i="0" dirty="0" smtClean="0"/>
            <a:t>This would enable judicious weedicide application.</a:t>
          </a:r>
          <a:endParaRPr lang="en-US" dirty="0"/>
        </a:p>
      </dgm:t>
    </dgm:pt>
    <dgm:pt modelId="{92588025-BC09-48B9-8E77-E09B374F7C3F}" type="parTrans" cxnId="{38885F30-863B-4AF6-A29C-00F09DA34BA4}">
      <dgm:prSet/>
      <dgm:spPr/>
      <dgm:t>
        <a:bodyPr/>
        <a:lstStyle/>
        <a:p>
          <a:endParaRPr lang="en-US"/>
        </a:p>
      </dgm:t>
    </dgm:pt>
    <dgm:pt modelId="{981D9E00-64C7-40F2-8155-CD98AF8EDA69}" type="sibTrans" cxnId="{38885F30-863B-4AF6-A29C-00F09DA34BA4}">
      <dgm:prSet/>
      <dgm:spPr/>
      <dgm:t>
        <a:bodyPr/>
        <a:lstStyle/>
        <a:p>
          <a:endParaRPr lang="en-US"/>
        </a:p>
      </dgm:t>
    </dgm:pt>
    <dgm:pt modelId="{EA699892-9F59-477F-B307-4F5AA4C17A6C}" type="pres">
      <dgm:prSet presAssocID="{896AB013-58A9-4FAB-80BC-24CBA6CCD731}" presName="Name0" presStyleCnt="0">
        <dgm:presLayoutVars>
          <dgm:chMax val="7"/>
          <dgm:dir/>
          <dgm:animLvl val="lvl"/>
          <dgm:resizeHandles val="exact"/>
        </dgm:presLayoutVars>
      </dgm:prSet>
      <dgm:spPr/>
      <dgm:t>
        <a:bodyPr/>
        <a:lstStyle/>
        <a:p>
          <a:endParaRPr lang="en-US"/>
        </a:p>
      </dgm:t>
    </dgm:pt>
    <dgm:pt modelId="{7F445616-1921-4449-B7D2-599B081D9581}" type="pres">
      <dgm:prSet presAssocID="{CD0BCAE9-50F7-4817-9129-7FB0B15ECFB3}" presName="circle1" presStyleLbl="node1" presStyleIdx="0" presStyleCnt="3"/>
      <dgm:spPr/>
    </dgm:pt>
    <dgm:pt modelId="{70D7050F-1916-4E32-8A5D-4FFE96BCB6AA}" type="pres">
      <dgm:prSet presAssocID="{CD0BCAE9-50F7-4817-9129-7FB0B15ECFB3}" presName="space" presStyleCnt="0"/>
      <dgm:spPr/>
    </dgm:pt>
    <dgm:pt modelId="{B77A1695-74CC-4EE0-9D05-9FFF3FADB4E3}" type="pres">
      <dgm:prSet presAssocID="{CD0BCAE9-50F7-4817-9129-7FB0B15ECFB3}" presName="rect1" presStyleLbl="alignAcc1" presStyleIdx="0" presStyleCnt="3"/>
      <dgm:spPr/>
      <dgm:t>
        <a:bodyPr/>
        <a:lstStyle/>
        <a:p>
          <a:endParaRPr lang="en-US"/>
        </a:p>
      </dgm:t>
    </dgm:pt>
    <dgm:pt modelId="{C328C9B0-5FB3-4C71-B25E-2112B19D0070}" type="pres">
      <dgm:prSet presAssocID="{1AEFCC12-651B-4074-9EB7-41CF9AC84177}" presName="vertSpace2" presStyleLbl="node1" presStyleIdx="0" presStyleCnt="3"/>
      <dgm:spPr/>
    </dgm:pt>
    <dgm:pt modelId="{C8708B4E-D183-4FF3-9587-21E74290444D}" type="pres">
      <dgm:prSet presAssocID="{1AEFCC12-651B-4074-9EB7-41CF9AC84177}" presName="circle2" presStyleLbl="node1" presStyleIdx="1" presStyleCnt="3"/>
      <dgm:spPr/>
    </dgm:pt>
    <dgm:pt modelId="{BEE360F3-1207-4AF4-AF6E-C6371756F32C}" type="pres">
      <dgm:prSet presAssocID="{1AEFCC12-651B-4074-9EB7-41CF9AC84177}" presName="rect2" presStyleLbl="alignAcc1" presStyleIdx="1" presStyleCnt="3"/>
      <dgm:spPr/>
      <dgm:t>
        <a:bodyPr/>
        <a:lstStyle/>
        <a:p>
          <a:endParaRPr lang="en-US"/>
        </a:p>
      </dgm:t>
    </dgm:pt>
    <dgm:pt modelId="{5FFC43B0-3928-4EF9-B888-3EBC3040A96E}" type="pres">
      <dgm:prSet presAssocID="{BC661115-42F7-447F-8459-D11740F1B786}" presName="vertSpace3" presStyleLbl="node1" presStyleIdx="1" presStyleCnt="3"/>
      <dgm:spPr/>
    </dgm:pt>
    <dgm:pt modelId="{487EC65A-F5C9-47EB-8A3D-A43B733A37F3}" type="pres">
      <dgm:prSet presAssocID="{BC661115-42F7-447F-8459-D11740F1B786}" presName="circle3" presStyleLbl="node1" presStyleIdx="2" presStyleCnt="3"/>
      <dgm:spPr/>
    </dgm:pt>
    <dgm:pt modelId="{50FA6012-B733-4EB5-97A6-0078802F3753}" type="pres">
      <dgm:prSet presAssocID="{BC661115-42F7-447F-8459-D11740F1B786}" presName="rect3" presStyleLbl="alignAcc1" presStyleIdx="2" presStyleCnt="3"/>
      <dgm:spPr/>
      <dgm:t>
        <a:bodyPr/>
        <a:lstStyle/>
        <a:p>
          <a:endParaRPr lang="en-US"/>
        </a:p>
      </dgm:t>
    </dgm:pt>
    <dgm:pt modelId="{8EB57CC4-B9DD-409A-9424-BC5FD4588C89}" type="pres">
      <dgm:prSet presAssocID="{CD0BCAE9-50F7-4817-9129-7FB0B15ECFB3}" presName="rect1ParTxNoCh" presStyleLbl="alignAcc1" presStyleIdx="2" presStyleCnt="3">
        <dgm:presLayoutVars>
          <dgm:chMax val="1"/>
          <dgm:bulletEnabled val="1"/>
        </dgm:presLayoutVars>
      </dgm:prSet>
      <dgm:spPr/>
      <dgm:t>
        <a:bodyPr/>
        <a:lstStyle/>
        <a:p>
          <a:endParaRPr lang="en-US"/>
        </a:p>
      </dgm:t>
    </dgm:pt>
    <dgm:pt modelId="{0DE2744E-280F-49CA-BE32-D0A213440BE3}" type="pres">
      <dgm:prSet presAssocID="{1AEFCC12-651B-4074-9EB7-41CF9AC84177}" presName="rect2ParTxNoCh" presStyleLbl="alignAcc1" presStyleIdx="2" presStyleCnt="3">
        <dgm:presLayoutVars>
          <dgm:chMax val="1"/>
          <dgm:bulletEnabled val="1"/>
        </dgm:presLayoutVars>
      </dgm:prSet>
      <dgm:spPr/>
      <dgm:t>
        <a:bodyPr/>
        <a:lstStyle/>
        <a:p>
          <a:endParaRPr lang="en-US"/>
        </a:p>
      </dgm:t>
    </dgm:pt>
    <dgm:pt modelId="{3CD4EEF7-F400-4F46-B2E6-FB33D40171FB}" type="pres">
      <dgm:prSet presAssocID="{BC661115-42F7-447F-8459-D11740F1B786}" presName="rect3ParTxNoCh" presStyleLbl="alignAcc1" presStyleIdx="2" presStyleCnt="3">
        <dgm:presLayoutVars>
          <dgm:chMax val="1"/>
          <dgm:bulletEnabled val="1"/>
        </dgm:presLayoutVars>
      </dgm:prSet>
      <dgm:spPr/>
      <dgm:t>
        <a:bodyPr/>
        <a:lstStyle/>
        <a:p>
          <a:endParaRPr lang="en-US"/>
        </a:p>
      </dgm:t>
    </dgm:pt>
  </dgm:ptLst>
  <dgm:cxnLst>
    <dgm:cxn modelId="{808C4F6F-F36E-41D4-8E80-7FAA5E65B4DE}" type="presOf" srcId="{BC661115-42F7-447F-8459-D11740F1B786}" destId="{50FA6012-B733-4EB5-97A6-0078802F3753}" srcOrd="0" destOrd="0" presId="urn:microsoft.com/office/officeart/2005/8/layout/target3"/>
    <dgm:cxn modelId="{E091851A-77A7-4E99-8E32-91EBFAECD35A}" type="presOf" srcId="{1AEFCC12-651B-4074-9EB7-41CF9AC84177}" destId="{BEE360F3-1207-4AF4-AF6E-C6371756F32C}" srcOrd="0" destOrd="0" presId="urn:microsoft.com/office/officeart/2005/8/layout/target3"/>
    <dgm:cxn modelId="{C5EBB10D-6E45-46A1-B1E7-3D3358D4B716}" type="presOf" srcId="{BC661115-42F7-447F-8459-D11740F1B786}" destId="{3CD4EEF7-F400-4F46-B2E6-FB33D40171FB}" srcOrd="1" destOrd="0" presId="urn:microsoft.com/office/officeart/2005/8/layout/target3"/>
    <dgm:cxn modelId="{6B454685-652E-48D5-AA30-675B9296CC4C}" type="presOf" srcId="{CD0BCAE9-50F7-4817-9129-7FB0B15ECFB3}" destId="{B77A1695-74CC-4EE0-9D05-9FFF3FADB4E3}" srcOrd="0" destOrd="0" presId="urn:microsoft.com/office/officeart/2005/8/layout/target3"/>
    <dgm:cxn modelId="{03FF90DD-298B-4C63-A052-472A53373270}" type="presOf" srcId="{CD0BCAE9-50F7-4817-9129-7FB0B15ECFB3}" destId="{8EB57CC4-B9DD-409A-9424-BC5FD4588C89}" srcOrd="1" destOrd="0" presId="urn:microsoft.com/office/officeart/2005/8/layout/target3"/>
    <dgm:cxn modelId="{9C62A890-8AE1-473D-9AA9-E4917944DFED}" srcId="{896AB013-58A9-4FAB-80BC-24CBA6CCD731}" destId="{1AEFCC12-651B-4074-9EB7-41CF9AC84177}" srcOrd="1" destOrd="0" parTransId="{1319305D-FF86-460B-9B83-46AA99FB63AB}" sibTransId="{01152283-C91B-41F7-8DD5-D7A767BA123A}"/>
    <dgm:cxn modelId="{720F3AE1-9247-4FC2-B2C0-948479916F5E}" srcId="{896AB013-58A9-4FAB-80BC-24CBA6CCD731}" destId="{CD0BCAE9-50F7-4817-9129-7FB0B15ECFB3}" srcOrd="0" destOrd="0" parTransId="{E35EC0DF-8A7E-4CBD-BF7A-8D4B32450FD6}" sibTransId="{D0FA0628-FDD8-49CC-9D6D-68565D3CA21F}"/>
    <dgm:cxn modelId="{ABDD6A53-B727-45D6-AE6B-8A1BE75FE155}" type="presOf" srcId="{896AB013-58A9-4FAB-80BC-24CBA6CCD731}" destId="{EA699892-9F59-477F-B307-4F5AA4C17A6C}" srcOrd="0" destOrd="0" presId="urn:microsoft.com/office/officeart/2005/8/layout/target3"/>
    <dgm:cxn modelId="{24B84F30-A613-4E74-8256-275A69AE69C9}" type="presOf" srcId="{1AEFCC12-651B-4074-9EB7-41CF9AC84177}" destId="{0DE2744E-280F-49CA-BE32-D0A213440BE3}" srcOrd="1" destOrd="0" presId="urn:microsoft.com/office/officeart/2005/8/layout/target3"/>
    <dgm:cxn modelId="{38885F30-863B-4AF6-A29C-00F09DA34BA4}" srcId="{896AB013-58A9-4FAB-80BC-24CBA6CCD731}" destId="{BC661115-42F7-447F-8459-D11740F1B786}" srcOrd="2" destOrd="0" parTransId="{92588025-BC09-48B9-8E77-E09B374F7C3F}" sibTransId="{981D9E00-64C7-40F2-8155-CD98AF8EDA69}"/>
    <dgm:cxn modelId="{FBB7B369-126B-4D13-9205-677AFD151B61}" type="presParOf" srcId="{EA699892-9F59-477F-B307-4F5AA4C17A6C}" destId="{7F445616-1921-4449-B7D2-599B081D9581}" srcOrd="0" destOrd="0" presId="urn:microsoft.com/office/officeart/2005/8/layout/target3"/>
    <dgm:cxn modelId="{FA76793D-2204-4C96-9FDE-C342D6F44034}" type="presParOf" srcId="{EA699892-9F59-477F-B307-4F5AA4C17A6C}" destId="{70D7050F-1916-4E32-8A5D-4FFE96BCB6AA}" srcOrd="1" destOrd="0" presId="urn:microsoft.com/office/officeart/2005/8/layout/target3"/>
    <dgm:cxn modelId="{7653F01A-FEBF-4FC7-AF78-DC5E91F05C5B}" type="presParOf" srcId="{EA699892-9F59-477F-B307-4F5AA4C17A6C}" destId="{B77A1695-74CC-4EE0-9D05-9FFF3FADB4E3}" srcOrd="2" destOrd="0" presId="urn:microsoft.com/office/officeart/2005/8/layout/target3"/>
    <dgm:cxn modelId="{B4341B16-83AA-4170-8526-70AF993B9FA9}" type="presParOf" srcId="{EA699892-9F59-477F-B307-4F5AA4C17A6C}" destId="{C328C9B0-5FB3-4C71-B25E-2112B19D0070}" srcOrd="3" destOrd="0" presId="urn:microsoft.com/office/officeart/2005/8/layout/target3"/>
    <dgm:cxn modelId="{37064A9E-D129-4BFC-AF3C-041B94C6403F}" type="presParOf" srcId="{EA699892-9F59-477F-B307-4F5AA4C17A6C}" destId="{C8708B4E-D183-4FF3-9587-21E74290444D}" srcOrd="4" destOrd="0" presId="urn:microsoft.com/office/officeart/2005/8/layout/target3"/>
    <dgm:cxn modelId="{611407F1-75DE-46D6-9FC9-9C8ABD83721E}" type="presParOf" srcId="{EA699892-9F59-477F-B307-4F5AA4C17A6C}" destId="{BEE360F3-1207-4AF4-AF6E-C6371756F32C}" srcOrd="5" destOrd="0" presId="urn:microsoft.com/office/officeart/2005/8/layout/target3"/>
    <dgm:cxn modelId="{D769F508-43F1-449F-A328-3BA6F6D5EBF1}" type="presParOf" srcId="{EA699892-9F59-477F-B307-4F5AA4C17A6C}" destId="{5FFC43B0-3928-4EF9-B888-3EBC3040A96E}" srcOrd="6" destOrd="0" presId="urn:microsoft.com/office/officeart/2005/8/layout/target3"/>
    <dgm:cxn modelId="{B5391F1A-E04F-411E-9BF7-811553B5FD88}" type="presParOf" srcId="{EA699892-9F59-477F-B307-4F5AA4C17A6C}" destId="{487EC65A-F5C9-47EB-8A3D-A43B733A37F3}" srcOrd="7" destOrd="0" presId="urn:microsoft.com/office/officeart/2005/8/layout/target3"/>
    <dgm:cxn modelId="{8E89505A-E401-4BCE-97D3-656AF0B6CA8F}" type="presParOf" srcId="{EA699892-9F59-477F-B307-4F5AA4C17A6C}" destId="{50FA6012-B733-4EB5-97A6-0078802F3753}" srcOrd="8" destOrd="0" presId="urn:microsoft.com/office/officeart/2005/8/layout/target3"/>
    <dgm:cxn modelId="{D130262C-9029-47D6-AA7D-E4EB5A7AFFC7}" type="presParOf" srcId="{EA699892-9F59-477F-B307-4F5AA4C17A6C}" destId="{8EB57CC4-B9DD-409A-9424-BC5FD4588C89}" srcOrd="9" destOrd="0" presId="urn:microsoft.com/office/officeart/2005/8/layout/target3"/>
    <dgm:cxn modelId="{465ACC89-3327-4FF6-9D60-FF03D73308D1}" type="presParOf" srcId="{EA699892-9F59-477F-B307-4F5AA4C17A6C}" destId="{0DE2744E-280F-49CA-BE32-D0A213440BE3}" srcOrd="10" destOrd="0" presId="urn:microsoft.com/office/officeart/2005/8/layout/target3"/>
    <dgm:cxn modelId="{203A9EEE-B1AD-462C-9E61-5117EC4AF2A3}" type="presParOf" srcId="{EA699892-9F59-477F-B307-4F5AA4C17A6C}" destId="{3CD4EEF7-F400-4F46-B2E6-FB33D40171FB}"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991F0A-9F26-42FA-A4A9-512F4E0CF128}"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DDF70F2C-4BCB-4398-908E-0F01760B5176}">
      <dgm:prSet phldrT="[Text]"/>
      <dgm:spPr/>
      <dgm:t>
        <a:bodyPr/>
        <a:lstStyle/>
        <a:p>
          <a:r>
            <a:rPr lang="en-IN" dirty="0" smtClean="0"/>
            <a:t>Current drip irrigation systems, while better than traditional systems, are not integrated to sensors. This results in uniform soil irrigation and, often, use of more water than required. </a:t>
          </a:r>
          <a:r>
            <a:rPr lang="en-IN" dirty="0" smtClean="0"/>
            <a:t>Moisture </a:t>
          </a:r>
          <a:r>
            <a:rPr lang="en-IN" dirty="0" smtClean="0"/>
            <a:t>sensors we have used can be widely distributed across the agricultural field area. </a:t>
          </a:r>
          <a:endParaRPr lang="en-US" dirty="0"/>
        </a:p>
      </dgm:t>
    </dgm:pt>
    <dgm:pt modelId="{32C9918B-5F78-45B9-A68D-0D8F102365A9}" type="parTrans" cxnId="{0EC3B9CF-5423-4E14-8DB7-B2304555A8F1}">
      <dgm:prSet/>
      <dgm:spPr/>
      <dgm:t>
        <a:bodyPr/>
        <a:lstStyle/>
        <a:p>
          <a:endParaRPr lang="en-US"/>
        </a:p>
      </dgm:t>
    </dgm:pt>
    <dgm:pt modelId="{C916EF25-D9F4-4082-BA0B-E4FC0582D68F}" type="sibTrans" cxnId="{0EC3B9CF-5423-4E14-8DB7-B2304555A8F1}">
      <dgm:prSet/>
      <dgm:spPr/>
      <dgm:t>
        <a:bodyPr/>
        <a:lstStyle/>
        <a:p>
          <a:endParaRPr lang="en-US"/>
        </a:p>
      </dgm:t>
    </dgm:pt>
    <dgm:pt modelId="{A33E7B99-93DD-4DE3-9268-AE4BC008C507}">
      <dgm:prSet phldrT="[Text]"/>
      <dgm:spPr/>
      <dgm:t>
        <a:bodyPr/>
        <a:lstStyle/>
        <a:p>
          <a:r>
            <a:rPr lang="en-US" dirty="0" smtClean="0"/>
            <a:t>All these data collected through our device are utilized to improve the yield of crop.</a:t>
          </a:r>
          <a:endParaRPr lang="en-US" dirty="0"/>
        </a:p>
      </dgm:t>
    </dgm:pt>
    <dgm:pt modelId="{91F90D75-6CD2-4930-9523-D570D9B0ED58}" type="parTrans" cxnId="{91DFA469-F099-439A-97A2-C83290769B85}">
      <dgm:prSet/>
      <dgm:spPr/>
      <dgm:t>
        <a:bodyPr/>
        <a:lstStyle/>
        <a:p>
          <a:endParaRPr lang="en-US"/>
        </a:p>
      </dgm:t>
    </dgm:pt>
    <dgm:pt modelId="{A280873A-166A-49E7-94F6-52516A9BB5E4}" type="sibTrans" cxnId="{91DFA469-F099-439A-97A2-C83290769B85}">
      <dgm:prSet/>
      <dgm:spPr/>
      <dgm:t>
        <a:bodyPr/>
        <a:lstStyle/>
        <a:p>
          <a:endParaRPr lang="en-US"/>
        </a:p>
      </dgm:t>
    </dgm:pt>
    <dgm:pt modelId="{47DA9CD9-66CB-4875-8FA4-EE7B8A29DF58}">
      <dgm:prSet phldrT="[Text]"/>
      <dgm:spPr/>
      <dgm:t>
        <a:bodyPr/>
        <a:lstStyle/>
        <a:p>
          <a:r>
            <a:rPr lang="en-IN" b="0" i="0" dirty="0" smtClean="0"/>
            <a:t>Majority of population depends on agriculture products hence productivity and yield of the crop are major parameters, which our device helps to fulfil.</a:t>
          </a:r>
          <a:endParaRPr lang="en-US" dirty="0"/>
        </a:p>
      </dgm:t>
    </dgm:pt>
    <dgm:pt modelId="{78566831-BE9D-479B-9135-5ADAAD4A5062}" type="parTrans" cxnId="{32A10D0C-0285-4B41-BDDC-D4D0B0F02FB2}">
      <dgm:prSet/>
      <dgm:spPr/>
      <dgm:t>
        <a:bodyPr/>
        <a:lstStyle/>
        <a:p>
          <a:endParaRPr lang="en-US"/>
        </a:p>
      </dgm:t>
    </dgm:pt>
    <dgm:pt modelId="{E9C8976D-6C1C-4D06-8D79-FF767ACFEFCF}" type="sibTrans" cxnId="{32A10D0C-0285-4B41-BDDC-D4D0B0F02FB2}">
      <dgm:prSet/>
      <dgm:spPr/>
      <dgm:t>
        <a:bodyPr/>
        <a:lstStyle/>
        <a:p>
          <a:endParaRPr lang="en-US"/>
        </a:p>
      </dgm:t>
    </dgm:pt>
    <dgm:pt modelId="{1D957070-4E1F-46F7-A4AE-E8E056D5D9A3}" type="pres">
      <dgm:prSet presAssocID="{7B991F0A-9F26-42FA-A4A9-512F4E0CF128}" presName="Name0" presStyleCnt="0">
        <dgm:presLayoutVars>
          <dgm:chMax val="7"/>
          <dgm:dir/>
          <dgm:animLvl val="lvl"/>
          <dgm:resizeHandles val="exact"/>
        </dgm:presLayoutVars>
      </dgm:prSet>
      <dgm:spPr/>
      <dgm:t>
        <a:bodyPr/>
        <a:lstStyle/>
        <a:p>
          <a:endParaRPr lang="en-US"/>
        </a:p>
      </dgm:t>
    </dgm:pt>
    <dgm:pt modelId="{CAA2ACBA-E85F-437B-ADC5-3CFC6AAA4C9A}" type="pres">
      <dgm:prSet presAssocID="{DDF70F2C-4BCB-4398-908E-0F01760B5176}" presName="circle1" presStyleLbl="node1" presStyleIdx="0" presStyleCnt="3"/>
      <dgm:spPr/>
    </dgm:pt>
    <dgm:pt modelId="{850AB1B0-6CCB-4C6C-9161-46C9201F1F8C}" type="pres">
      <dgm:prSet presAssocID="{DDF70F2C-4BCB-4398-908E-0F01760B5176}" presName="space" presStyleCnt="0"/>
      <dgm:spPr/>
    </dgm:pt>
    <dgm:pt modelId="{4461E9E5-6B24-47F6-BFA5-537E88BE22F2}" type="pres">
      <dgm:prSet presAssocID="{DDF70F2C-4BCB-4398-908E-0F01760B5176}" presName="rect1" presStyleLbl="alignAcc1" presStyleIdx="0" presStyleCnt="3"/>
      <dgm:spPr/>
      <dgm:t>
        <a:bodyPr/>
        <a:lstStyle/>
        <a:p>
          <a:endParaRPr lang="en-US"/>
        </a:p>
      </dgm:t>
    </dgm:pt>
    <dgm:pt modelId="{F26E5064-FD5B-45E7-9D3E-D7D5581C662F}" type="pres">
      <dgm:prSet presAssocID="{A33E7B99-93DD-4DE3-9268-AE4BC008C507}" presName="vertSpace2" presStyleLbl="node1" presStyleIdx="0" presStyleCnt="3"/>
      <dgm:spPr/>
    </dgm:pt>
    <dgm:pt modelId="{2C06CB50-9930-428A-8A6F-8BFCDF6F3AC8}" type="pres">
      <dgm:prSet presAssocID="{A33E7B99-93DD-4DE3-9268-AE4BC008C507}" presName="circle2" presStyleLbl="node1" presStyleIdx="1" presStyleCnt="3"/>
      <dgm:spPr/>
    </dgm:pt>
    <dgm:pt modelId="{0296B9EB-C58B-4CA9-B619-0135E55D7CA8}" type="pres">
      <dgm:prSet presAssocID="{A33E7B99-93DD-4DE3-9268-AE4BC008C507}" presName="rect2" presStyleLbl="alignAcc1" presStyleIdx="1" presStyleCnt="3"/>
      <dgm:spPr/>
      <dgm:t>
        <a:bodyPr/>
        <a:lstStyle/>
        <a:p>
          <a:endParaRPr lang="en-US"/>
        </a:p>
      </dgm:t>
    </dgm:pt>
    <dgm:pt modelId="{322FC4DF-623D-4A52-93D2-30BBE62440FD}" type="pres">
      <dgm:prSet presAssocID="{47DA9CD9-66CB-4875-8FA4-EE7B8A29DF58}" presName="vertSpace3" presStyleLbl="node1" presStyleIdx="1" presStyleCnt="3"/>
      <dgm:spPr/>
    </dgm:pt>
    <dgm:pt modelId="{360AD21D-FD9E-474A-B002-EB0C59B9B64D}" type="pres">
      <dgm:prSet presAssocID="{47DA9CD9-66CB-4875-8FA4-EE7B8A29DF58}" presName="circle3" presStyleLbl="node1" presStyleIdx="2" presStyleCnt="3"/>
      <dgm:spPr/>
    </dgm:pt>
    <dgm:pt modelId="{DC30F965-A1E4-416C-9D42-7CC9054E8F09}" type="pres">
      <dgm:prSet presAssocID="{47DA9CD9-66CB-4875-8FA4-EE7B8A29DF58}" presName="rect3" presStyleLbl="alignAcc1" presStyleIdx="2" presStyleCnt="3"/>
      <dgm:spPr/>
      <dgm:t>
        <a:bodyPr/>
        <a:lstStyle/>
        <a:p>
          <a:endParaRPr lang="en-US"/>
        </a:p>
      </dgm:t>
    </dgm:pt>
    <dgm:pt modelId="{46F8405A-490E-4457-B773-FEBDD032289C}" type="pres">
      <dgm:prSet presAssocID="{DDF70F2C-4BCB-4398-908E-0F01760B5176}" presName="rect1ParTxNoCh" presStyleLbl="alignAcc1" presStyleIdx="2" presStyleCnt="3">
        <dgm:presLayoutVars>
          <dgm:chMax val="1"/>
          <dgm:bulletEnabled val="1"/>
        </dgm:presLayoutVars>
      </dgm:prSet>
      <dgm:spPr/>
      <dgm:t>
        <a:bodyPr/>
        <a:lstStyle/>
        <a:p>
          <a:endParaRPr lang="en-US"/>
        </a:p>
      </dgm:t>
    </dgm:pt>
    <dgm:pt modelId="{5984FB91-4EE2-46A3-AF5D-7FD2E1F388AD}" type="pres">
      <dgm:prSet presAssocID="{A33E7B99-93DD-4DE3-9268-AE4BC008C507}" presName="rect2ParTxNoCh" presStyleLbl="alignAcc1" presStyleIdx="2" presStyleCnt="3">
        <dgm:presLayoutVars>
          <dgm:chMax val="1"/>
          <dgm:bulletEnabled val="1"/>
        </dgm:presLayoutVars>
      </dgm:prSet>
      <dgm:spPr/>
      <dgm:t>
        <a:bodyPr/>
        <a:lstStyle/>
        <a:p>
          <a:endParaRPr lang="en-US"/>
        </a:p>
      </dgm:t>
    </dgm:pt>
    <dgm:pt modelId="{58031D66-D93B-4EDC-8567-FB6B9A1A9D3D}" type="pres">
      <dgm:prSet presAssocID="{47DA9CD9-66CB-4875-8FA4-EE7B8A29DF58}" presName="rect3ParTxNoCh" presStyleLbl="alignAcc1" presStyleIdx="2" presStyleCnt="3">
        <dgm:presLayoutVars>
          <dgm:chMax val="1"/>
          <dgm:bulletEnabled val="1"/>
        </dgm:presLayoutVars>
      </dgm:prSet>
      <dgm:spPr/>
      <dgm:t>
        <a:bodyPr/>
        <a:lstStyle/>
        <a:p>
          <a:endParaRPr lang="en-US"/>
        </a:p>
      </dgm:t>
    </dgm:pt>
  </dgm:ptLst>
  <dgm:cxnLst>
    <dgm:cxn modelId="{D5BAD5E4-9B4D-4829-9387-D9F458445B5C}" type="presOf" srcId="{DDF70F2C-4BCB-4398-908E-0F01760B5176}" destId="{46F8405A-490E-4457-B773-FEBDD032289C}" srcOrd="1" destOrd="0" presId="urn:microsoft.com/office/officeart/2005/8/layout/target3"/>
    <dgm:cxn modelId="{B76CA149-2DCC-4D3B-9DFD-946AF96822C7}" type="presOf" srcId="{A33E7B99-93DD-4DE3-9268-AE4BC008C507}" destId="{0296B9EB-C58B-4CA9-B619-0135E55D7CA8}" srcOrd="0" destOrd="0" presId="urn:microsoft.com/office/officeart/2005/8/layout/target3"/>
    <dgm:cxn modelId="{D9A4484B-CAED-489F-B709-7BADB22FA8D1}" type="presOf" srcId="{47DA9CD9-66CB-4875-8FA4-EE7B8A29DF58}" destId="{58031D66-D93B-4EDC-8567-FB6B9A1A9D3D}" srcOrd="1" destOrd="0" presId="urn:microsoft.com/office/officeart/2005/8/layout/target3"/>
    <dgm:cxn modelId="{32A10D0C-0285-4B41-BDDC-D4D0B0F02FB2}" srcId="{7B991F0A-9F26-42FA-A4A9-512F4E0CF128}" destId="{47DA9CD9-66CB-4875-8FA4-EE7B8A29DF58}" srcOrd="2" destOrd="0" parTransId="{78566831-BE9D-479B-9135-5ADAAD4A5062}" sibTransId="{E9C8976D-6C1C-4D06-8D79-FF767ACFEFCF}"/>
    <dgm:cxn modelId="{91DFA469-F099-439A-97A2-C83290769B85}" srcId="{7B991F0A-9F26-42FA-A4A9-512F4E0CF128}" destId="{A33E7B99-93DD-4DE3-9268-AE4BC008C507}" srcOrd="1" destOrd="0" parTransId="{91F90D75-6CD2-4930-9523-D570D9B0ED58}" sibTransId="{A280873A-166A-49E7-94F6-52516A9BB5E4}"/>
    <dgm:cxn modelId="{3732EFE4-597D-4E8E-9A12-41C81E2C39B5}" type="presOf" srcId="{DDF70F2C-4BCB-4398-908E-0F01760B5176}" destId="{4461E9E5-6B24-47F6-BFA5-537E88BE22F2}" srcOrd="0" destOrd="0" presId="urn:microsoft.com/office/officeart/2005/8/layout/target3"/>
    <dgm:cxn modelId="{0EC3B9CF-5423-4E14-8DB7-B2304555A8F1}" srcId="{7B991F0A-9F26-42FA-A4A9-512F4E0CF128}" destId="{DDF70F2C-4BCB-4398-908E-0F01760B5176}" srcOrd="0" destOrd="0" parTransId="{32C9918B-5F78-45B9-A68D-0D8F102365A9}" sibTransId="{C916EF25-D9F4-4082-BA0B-E4FC0582D68F}"/>
    <dgm:cxn modelId="{31343DA6-0E56-4AAF-A71C-CA1CDFB46C79}" type="presOf" srcId="{47DA9CD9-66CB-4875-8FA4-EE7B8A29DF58}" destId="{DC30F965-A1E4-416C-9D42-7CC9054E8F09}" srcOrd="0" destOrd="0" presId="urn:microsoft.com/office/officeart/2005/8/layout/target3"/>
    <dgm:cxn modelId="{737762CA-92FA-42CA-81C6-39B2963F9C0F}" type="presOf" srcId="{7B991F0A-9F26-42FA-A4A9-512F4E0CF128}" destId="{1D957070-4E1F-46F7-A4AE-E8E056D5D9A3}" srcOrd="0" destOrd="0" presId="urn:microsoft.com/office/officeart/2005/8/layout/target3"/>
    <dgm:cxn modelId="{D40447E3-85AC-44D3-81D0-9B80E8D9BC73}" type="presOf" srcId="{A33E7B99-93DD-4DE3-9268-AE4BC008C507}" destId="{5984FB91-4EE2-46A3-AF5D-7FD2E1F388AD}" srcOrd="1" destOrd="0" presId="urn:microsoft.com/office/officeart/2005/8/layout/target3"/>
    <dgm:cxn modelId="{1AB0F6E6-7614-4D12-8D4C-FA2B895CBB82}" type="presParOf" srcId="{1D957070-4E1F-46F7-A4AE-E8E056D5D9A3}" destId="{CAA2ACBA-E85F-437B-ADC5-3CFC6AAA4C9A}" srcOrd="0" destOrd="0" presId="urn:microsoft.com/office/officeart/2005/8/layout/target3"/>
    <dgm:cxn modelId="{3E6ED0B0-C5B9-4FD5-9899-9AEE8A7B96C1}" type="presParOf" srcId="{1D957070-4E1F-46F7-A4AE-E8E056D5D9A3}" destId="{850AB1B0-6CCB-4C6C-9161-46C9201F1F8C}" srcOrd="1" destOrd="0" presId="urn:microsoft.com/office/officeart/2005/8/layout/target3"/>
    <dgm:cxn modelId="{78C73322-56AC-49F5-9DA2-D38ACAE53B91}" type="presParOf" srcId="{1D957070-4E1F-46F7-A4AE-E8E056D5D9A3}" destId="{4461E9E5-6B24-47F6-BFA5-537E88BE22F2}" srcOrd="2" destOrd="0" presId="urn:microsoft.com/office/officeart/2005/8/layout/target3"/>
    <dgm:cxn modelId="{CFEB26F2-B2C2-4A77-8F3B-3BB631B4761A}" type="presParOf" srcId="{1D957070-4E1F-46F7-A4AE-E8E056D5D9A3}" destId="{F26E5064-FD5B-45E7-9D3E-D7D5581C662F}" srcOrd="3" destOrd="0" presId="urn:microsoft.com/office/officeart/2005/8/layout/target3"/>
    <dgm:cxn modelId="{BFB08180-8CFE-4199-A24F-921861BC28C1}" type="presParOf" srcId="{1D957070-4E1F-46F7-A4AE-E8E056D5D9A3}" destId="{2C06CB50-9930-428A-8A6F-8BFCDF6F3AC8}" srcOrd="4" destOrd="0" presId="urn:microsoft.com/office/officeart/2005/8/layout/target3"/>
    <dgm:cxn modelId="{28CD7784-D7F8-45B1-9361-A029D327A9A2}" type="presParOf" srcId="{1D957070-4E1F-46F7-A4AE-E8E056D5D9A3}" destId="{0296B9EB-C58B-4CA9-B619-0135E55D7CA8}" srcOrd="5" destOrd="0" presId="urn:microsoft.com/office/officeart/2005/8/layout/target3"/>
    <dgm:cxn modelId="{76A99DBB-495F-47FB-AE16-7B8A7EE03C2F}" type="presParOf" srcId="{1D957070-4E1F-46F7-A4AE-E8E056D5D9A3}" destId="{322FC4DF-623D-4A52-93D2-30BBE62440FD}" srcOrd="6" destOrd="0" presId="urn:microsoft.com/office/officeart/2005/8/layout/target3"/>
    <dgm:cxn modelId="{3DA02DF6-0C93-461E-9C9C-4AA150C4832D}" type="presParOf" srcId="{1D957070-4E1F-46F7-A4AE-E8E056D5D9A3}" destId="{360AD21D-FD9E-474A-B002-EB0C59B9B64D}" srcOrd="7" destOrd="0" presId="urn:microsoft.com/office/officeart/2005/8/layout/target3"/>
    <dgm:cxn modelId="{2841AF52-2C93-4ED2-A3C5-2AD1D0DC1C4E}" type="presParOf" srcId="{1D957070-4E1F-46F7-A4AE-E8E056D5D9A3}" destId="{DC30F965-A1E4-416C-9D42-7CC9054E8F09}" srcOrd="8" destOrd="0" presId="urn:microsoft.com/office/officeart/2005/8/layout/target3"/>
    <dgm:cxn modelId="{EC13217A-7AA4-4042-8565-B743E7D27159}" type="presParOf" srcId="{1D957070-4E1F-46F7-A4AE-E8E056D5D9A3}" destId="{46F8405A-490E-4457-B773-FEBDD032289C}" srcOrd="9" destOrd="0" presId="urn:microsoft.com/office/officeart/2005/8/layout/target3"/>
    <dgm:cxn modelId="{2DC5F11C-AB95-415C-8879-2122279A2E6A}" type="presParOf" srcId="{1D957070-4E1F-46F7-A4AE-E8E056D5D9A3}" destId="{5984FB91-4EE2-46A3-AF5D-7FD2E1F388AD}" srcOrd="10" destOrd="0" presId="urn:microsoft.com/office/officeart/2005/8/layout/target3"/>
    <dgm:cxn modelId="{48C0ED18-6022-4993-BC34-9F5CA5D24A8B}" type="presParOf" srcId="{1D957070-4E1F-46F7-A4AE-E8E056D5D9A3}" destId="{58031D66-D93B-4EDC-8567-FB6B9A1A9D3D}"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D98D8-4676-4F91-B1B4-765BD4698D84}">
      <dsp:nvSpPr>
        <dsp:cNvPr id="0" name=""/>
        <dsp:cNvSpPr/>
      </dsp:nvSpPr>
      <dsp:spPr>
        <a:xfrm>
          <a:off x="1327571" y="1661257"/>
          <a:ext cx="7860456" cy="9247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270E4-C08A-40CC-A7E5-9FDD596D9B76}">
      <dsp:nvSpPr>
        <dsp:cNvPr id="0" name=""/>
        <dsp:cNvSpPr/>
      </dsp:nvSpPr>
      <dsp:spPr>
        <a:xfrm>
          <a:off x="1327571" y="2008559"/>
          <a:ext cx="577457" cy="57745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8FF2BE-F71E-4023-9888-A03F6C3AF0A2}">
      <dsp:nvSpPr>
        <dsp:cNvPr id="0" name=""/>
        <dsp:cNvSpPr/>
      </dsp:nvSpPr>
      <dsp:spPr>
        <a:xfrm>
          <a:off x="1327571" y="0"/>
          <a:ext cx="7860456" cy="166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lvl="0" algn="l" defTabSz="2400300">
            <a:lnSpc>
              <a:spcPct val="90000"/>
            </a:lnSpc>
            <a:spcBef>
              <a:spcPct val="0"/>
            </a:spcBef>
            <a:spcAft>
              <a:spcPct val="35000"/>
            </a:spcAft>
          </a:pPr>
          <a:r>
            <a:rPr lang="en-US" sz="5400" kern="1200" dirty="0" smtClean="0"/>
            <a:t>Our Technology can serve in Horizontal Gardening</a:t>
          </a:r>
          <a:endParaRPr lang="en-US" sz="5400" kern="1200" dirty="0"/>
        </a:p>
      </dsp:txBody>
      <dsp:txXfrm>
        <a:off x="1327571" y="0"/>
        <a:ext cx="7860456" cy="1661257"/>
      </dsp:txXfrm>
    </dsp:sp>
    <dsp:sp modelId="{6F74D73F-7276-467E-814D-A5A11660D10C}">
      <dsp:nvSpPr>
        <dsp:cNvPr id="0" name=""/>
        <dsp:cNvSpPr/>
      </dsp:nvSpPr>
      <dsp:spPr>
        <a:xfrm>
          <a:off x="1327571" y="3354595"/>
          <a:ext cx="577443" cy="57744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B8F6F0-A8D6-4366-8F22-049AA6E89597}">
      <dsp:nvSpPr>
        <dsp:cNvPr id="0" name=""/>
        <dsp:cNvSpPr/>
      </dsp:nvSpPr>
      <dsp:spPr>
        <a:xfrm>
          <a:off x="1877803" y="2970306"/>
          <a:ext cx="7310224" cy="1346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en-IN" sz="2400" b="0" i="0" kern="1200" dirty="0" smtClean="0"/>
            <a:t>We have developed a novel</a:t>
          </a:r>
          <a:br>
            <a:rPr lang="en-IN" sz="2400" b="0" i="0" kern="1200" dirty="0" smtClean="0"/>
          </a:br>
          <a:r>
            <a:rPr lang="en-IN" sz="2400" b="0" i="0" kern="1200" dirty="0" smtClean="0"/>
            <a:t>combination of bamboo palm, snake plant and aloe </a:t>
          </a:r>
          <a:r>
            <a:rPr lang="en-IN" sz="2400" b="0" i="0" kern="1200" dirty="0" err="1" smtClean="0"/>
            <a:t>vera</a:t>
          </a:r>
          <a:r>
            <a:rPr lang="en-IN" sz="2400" b="0" i="0" kern="1200" dirty="0" smtClean="0"/>
            <a:t> to reduce volatiles and particulate matter in city air.</a:t>
          </a:r>
          <a:endParaRPr lang="en-US" sz="2400" kern="1200" dirty="0"/>
        </a:p>
      </dsp:txBody>
      <dsp:txXfrm>
        <a:off x="1877803" y="2970306"/>
        <a:ext cx="7310224" cy="1346021"/>
      </dsp:txXfrm>
    </dsp:sp>
    <dsp:sp modelId="{93B9E53F-870A-4FB3-B3F1-D1AB64B9CF9C}">
      <dsp:nvSpPr>
        <dsp:cNvPr id="0" name=""/>
        <dsp:cNvSpPr/>
      </dsp:nvSpPr>
      <dsp:spPr>
        <a:xfrm>
          <a:off x="1327571" y="4700617"/>
          <a:ext cx="577443" cy="57744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DE6BDD-AB51-4089-A61E-BAF4DABDB20C}">
      <dsp:nvSpPr>
        <dsp:cNvPr id="0" name=""/>
        <dsp:cNvSpPr/>
      </dsp:nvSpPr>
      <dsp:spPr>
        <a:xfrm>
          <a:off x="1877803" y="4316327"/>
          <a:ext cx="7310224" cy="1346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en-US" sz="2400" kern="1200" dirty="0" smtClean="0"/>
            <a:t>Horizontal Gardening will create a aesthetic value to any home.</a:t>
          </a:r>
          <a:endParaRPr lang="en-US" sz="2400" kern="1200" dirty="0"/>
        </a:p>
      </dsp:txBody>
      <dsp:txXfrm>
        <a:off x="1877803" y="4316327"/>
        <a:ext cx="7310224" cy="1346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0DD16-2D41-44AD-A418-4A742BBDD4B2}">
      <dsp:nvSpPr>
        <dsp:cNvPr id="0" name=""/>
        <dsp:cNvSpPr/>
      </dsp:nvSpPr>
      <dsp:spPr>
        <a:xfrm rot="10800000">
          <a:off x="2099484" y="1209"/>
          <a:ext cx="7172533" cy="11714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6589" tIns="76200" rIns="142240" bIns="76200" numCol="1" spcCol="1270" anchor="ctr" anchorCtr="0">
          <a:noAutofit/>
        </a:bodyPr>
        <a:lstStyle/>
        <a:p>
          <a:pPr lvl="0" algn="ctr" defTabSz="889000">
            <a:lnSpc>
              <a:spcPct val="90000"/>
            </a:lnSpc>
            <a:spcBef>
              <a:spcPct val="0"/>
            </a:spcBef>
            <a:spcAft>
              <a:spcPct val="35000"/>
            </a:spcAft>
          </a:pPr>
          <a:r>
            <a:rPr lang="en-IN" sz="2000" b="0" i="0" kern="1200" dirty="0" smtClean="0"/>
            <a:t>Eliminates nitrogen and formaldehyde. It performs C4 cycle of carbon fixation and utilizes CO2 to give out oxygen even at night. Therefore, it can be kept in sleeping areas.</a:t>
          </a:r>
          <a:endParaRPr lang="en-US" sz="2000" kern="1200" dirty="0"/>
        </a:p>
      </dsp:txBody>
      <dsp:txXfrm rot="10800000">
        <a:off x="2392353" y="1209"/>
        <a:ext cx="6879664" cy="1171477"/>
      </dsp:txXfrm>
    </dsp:sp>
    <dsp:sp modelId="{B09F4BF9-64E6-4E15-9C53-58ABA77F6F1F}">
      <dsp:nvSpPr>
        <dsp:cNvPr id="0" name=""/>
        <dsp:cNvSpPr/>
      </dsp:nvSpPr>
      <dsp:spPr>
        <a:xfrm>
          <a:off x="1513746" y="1209"/>
          <a:ext cx="1171477" cy="11714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8000" b="-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280DFA-E4EF-435A-BA83-F48106DA9F9B}">
      <dsp:nvSpPr>
        <dsp:cNvPr id="0" name=""/>
        <dsp:cNvSpPr/>
      </dsp:nvSpPr>
      <dsp:spPr>
        <a:xfrm rot="10800000">
          <a:off x="2099484" y="1512895"/>
          <a:ext cx="7172533" cy="11714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6589" tIns="76200" rIns="142240" bIns="76200" numCol="1" spcCol="1270" anchor="ctr" anchorCtr="0">
          <a:noAutofit/>
        </a:bodyPr>
        <a:lstStyle/>
        <a:p>
          <a:pPr lvl="0" algn="ctr" defTabSz="889000">
            <a:lnSpc>
              <a:spcPct val="90000"/>
            </a:lnSpc>
            <a:spcBef>
              <a:spcPct val="0"/>
            </a:spcBef>
            <a:spcAft>
              <a:spcPct val="35000"/>
            </a:spcAft>
          </a:pPr>
          <a:r>
            <a:rPr lang="en-IN" sz="2000" b="0" i="0" kern="1200" dirty="0" smtClean="0"/>
            <a:t>Eliminates carbon monoxide, xylene, benzene and formaldehyde.</a:t>
          </a:r>
          <a:endParaRPr lang="en-US" sz="2000" kern="1200" dirty="0"/>
        </a:p>
      </dsp:txBody>
      <dsp:txXfrm rot="10800000">
        <a:off x="2392353" y="1512895"/>
        <a:ext cx="6879664" cy="1171477"/>
      </dsp:txXfrm>
    </dsp:sp>
    <dsp:sp modelId="{A8E2BF83-11DE-4C70-B3F2-7A165A1B2EAE}">
      <dsp:nvSpPr>
        <dsp:cNvPr id="0" name=""/>
        <dsp:cNvSpPr/>
      </dsp:nvSpPr>
      <dsp:spPr>
        <a:xfrm>
          <a:off x="1513746" y="1512895"/>
          <a:ext cx="1171477" cy="117147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63FA1E-FE5D-45F8-A65D-32C810AB94A4}">
      <dsp:nvSpPr>
        <dsp:cNvPr id="0" name=""/>
        <dsp:cNvSpPr/>
      </dsp:nvSpPr>
      <dsp:spPr>
        <a:xfrm rot="10800000">
          <a:off x="2099484" y="3024580"/>
          <a:ext cx="7172533" cy="11714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6589" tIns="76200" rIns="142240" bIns="76200" numCol="1" spcCol="1270" anchor="ctr" anchorCtr="0">
          <a:noAutofit/>
        </a:bodyPr>
        <a:lstStyle/>
        <a:p>
          <a:pPr lvl="0" algn="ctr" defTabSz="889000">
            <a:lnSpc>
              <a:spcPct val="90000"/>
            </a:lnSpc>
            <a:spcBef>
              <a:spcPct val="0"/>
            </a:spcBef>
            <a:spcAft>
              <a:spcPct val="35000"/>
            </a:spcAft>
          </a:pPr>
          <a:r>
            <a:rPr lang="en-IN" sz="2000" kern="1200" dirty="0" smtClean="0"/>
            <a:t>Eliminates benzene and formaldehyde. It also has medicinal value.</a:t>
          </a:r>
          <a:endParaRPr lang="en-US" sz="2000" kern="1200" dirty="0"/>
        </a:p>
      </dsp:txBody>
      <dsp:txXfrm rot="10800000">
        <a:off x="2392353" y="3024580"/>
        <a:ext cx="6879664" cy="1171477"/>
      </dsp:txXfrm>
    </dsp:sp>
    <dsp:sp modelId="{6DB43EDB-18BF-45AD-B15D-089CBE6B1DBF}">
      <dsp:nvSpPr>
        <dsp:cNvPr id="0" name=""/>
        <dsp:cNvSpPr/>
      </dsp:nvSpPr>
      <dsp:spPr>
        <a:xfrm>
          <a:off x="1513746" y="3024580"/>
          <a:ext cx="1171477" cy="117147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20BC9-4767-4733-8740-486172DA0528}">
      <dsp:nvSpPr>
        <dsp:cNvPr id="0" name=""/>
        <dsp:cNvSpPr/>
      </dsp:nvSpPr>
      <dsp:spPr>
        <a:xfrm rot="10800000">
          <a:off x="777741" y="4091572"/>
          <a:ext cx="7153135" cy="112266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9542" tIns="60960" rIns="113792" bIns="60960" numCol="1" spcCol="1270" anchor="ctr" anchorCtr="0">
          <a:noAutofit/>
        </a:bodyPr>
        <a:lstStyle/>
        <a:p>
          <a:pPr lvl="0" algn="l" defTabSz="711200">
            <a:lnSpc>
              <a:spcPct val="90000"/>
            </a:lnSpc>
            <a:spcBef>
              <a:spcPct val="0"/>
            </a:spcBef>
            <a:spcAft>
              <a:spcPct val="35000"/>
            </a:spcAft>
          </a:pPr>
          <a:r>
            <a:rPr lang="en-IN" sz="1600" b="0" i="0" kern="1200" dirty="0" smtClean="0"/>
            <a:t>We have Combination of indigenous mosses (belonging to genus </a:t>
          </a:r>
          <a:r>
            <a:rPr lang="en-IN" sz="1600" b="0" i="1" kern="1200" dirty="0" smtClean="0"/>
            <a:t>Sphagnum</a:t>
          </a:r>
          <a:r>
            <a:rPr lang="en-IN" sz="1600" b="0" i="0" kern="1200" dirty="0" smtClean="0"/>
            <a:t>, </a:t>
          </a:r>
          <a:r>
            <a:rPr lang="en-IN" sz="1600" b="0" i="1" kern="1200" dirty="0" smtClean="0"/>
            <a:t>Taxiphyllum </a:t>
          </a:r>
          <a:r>
            <a:rPr lang="en-IN" sz="1600" b="0" i="0" kern="1200" dirty="0" smtClean="0"/>
            <a:t>and </a:t>
          </a:r>
          <a:r>
            <a:rPr lang="en-IN" sz="1600" b="0" i="1" kern="1200" dirty="0" smtClean="0"/>
            <a:t>Vesicularia</a:t>
          </a:r>
          <a:r>
            <a:rPr lang="en-IN" sz="1600" b="0" i="0" kern="1200" dirty="0" smtClean="0"/>
            <a:t>), which rejuvenates air in closed spaces by removing particulate matter and reducing carbon dioxide and nitrogen oxides.</a:t>
          </a:r>
          <a:r>
            <a:rPr lang="en-IN" sz="1600" kern="1200" dirty="0" smtClean="0"/>
            <a:t/>
          </a:r>
          <a:br>
            <a:rPr lang="en-IN" sz="1600" kern="1200" dirty="0" smtClean="0"/>
          </a:br>
          <a:endParaRPr lang="en-US" sz="1600" kern="1200" dirty="0"/>
        </a:p>
      </dsp:txBody>
      <dsp:txXfrm rot="10800000">
        <a:off x="1058406" y="4091572"/>
        <a:ext cx="6872470" cy="1122662"/>
      </dsp:txXfrm>
    </dsp:sp>
    <dsp:sp modelId="{6142454D-4649-4BFD-B3A9-A4E1780F3456}">
      <dsp:nvSpPr>
        <dsp:cNvPr id="0" name=""/>
        <dsp:cNvSpPr/>
      </dsp:nvSpPr>
      <dsp:spPr>
        <a:xfrm>
          <a:off x="68328" y="4164814"/>
          <a:ext cx="1186560" cy="110457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858CF-8035-4787-9613-B88E3D417762}">
      <dsp:nvSpPr>
        <dsp:cNvPr id="0" name=""/>
        <dsp:cNvSpPr/>
      </dsp:nvSpPr>
      <dsp:spPr>
        <a:xfrm>
          <a:off x="2090673" y="1515851"/>
          <a:ext cx="7172452" cy="8438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717A0A-371E-408D-9A17-BA6295D00A8E}">
      <dsp:nvSpPr>
        <dsp:cNvPr id="0" name=""/>
        <dsp:cNvSpPr/>
      </dsp:nvSpPr>
      <dsp:spPr>
        <a:xfrm>
          <a:off x="2090673" y="1832755"/>
          <a:ext cx="526914" cy="52691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BF64B0-6E47-4266-AB0D-E2E85FA5767A}">
      <dsp:nvSpPr>
        <dsp:cNvPr id="0" name=""/>
        <dsp:cNvSpPr/>
      </dsp:nvSpPr>
      <dsp:spPr>
        <a:xfrm>
          <a:off x="2090673" y="0"/>
          <a:ext cx="7172452" cy="1515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5" tIns="62230" rIns="93345" bIns="62230" numCol="1" spcCol="1270" anchor="ctr" anchorCtr="0">
          <a:noAutofit/>
        </a:bodyPr>
        <a:lstStyle/>
        <a:p>
          <a:pPr lvl="0" algn="l" defTabSz="2178050">
            <a:lnSpc>
              <a:spcPct val="90000"/>
            </a:lnSpc>
            <a:spcBef>
              <a:spcPct val="0"/>
            </a:spcBef>
            <a:spcAft>
              <a:spcPct val="35000"/>
            </a:spcAft>
          </a:pPr>
          <a:r>
            <a:rPr lang="en-IN" sz="4900" b="0" i="0" kern="1200" dirty="0" smtClean="0"/>
            <a:t>Our technology can serve in agriculture sector by:</a:t>
          </a:r>
          <a:endParaRPr lang="en-US" sz="4900" kern="1200" dirty="0"/>
        </a:p>
      </dsp:txBody>
      <dsp:txXfrm>
        <a:off x="2090673" y="0"/>
        <a:ext cx="7172452" cy="1515851"/>
      </dsp:txXfrm>
    </dsp:sp>
    <dsp:sp modelId="{DDE32A16-76E1-4442-BB2B-4FB325F87864}">
      <dsp:nvSpPr>
        <dsp:cNvPr id="0" name=""/>
        <dsp:cNvSpPr/>
      </dsp:nvSpPr>
      <dsp:spPr>
        <a:xfrm>
          <a:off x="2090673" y="3060976"/>
          <a:ext cx="526901" cy="52690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3E3689-B1E5-480C-847E-22465A9F49DE}">
      <dsp:nvSpPr>
        <dsp:cNvPr id="0" name=""/>
        <dsp:cNvSpPr/>
      </dsp:nvSpPr>
      <dsp:spPr>
        <a:xfrm>
          <a:off x="2592745" y="2710323"/>
          <a:ext cx="6670381" cy="122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IN" sz="1500" b="0" i="0" kern="1200" dirty="0" smtClean="0"/>
            <a:t>rationalising water use</a:t>
          </a:r>
          <a:endParaRPr lang="en-US" sz="1500" kern="1200" dirty="0"/>
        </a:p>
      </dsp:txBody>
      <dsp:txXfrm>
        <a:off x="2592745" y="2710323"/>
        <a:ext cx="6670381" cy="1228208"/>
      </dsp:txXfrm>
    </dsp:sp>
    <dsp:sp modelId="{305D8E69-5D54-4D3F-8A5E-51493CAFB837}">
      <dsp:nvSpPr>
        <dsp:cNvPr id="0" name=""/>
        <dsp:cNvSpPr/>
      </dsp:nvSpPr>
      <dsp:spPr>
        <a:xfrm>
          <a:off x="2090673" y="4289184"/>
          <a:ext cx="526901" cy="52690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3526E0-1E60-4BCB-8341-341BAB0B4674}">
      <dsp:nvSpPr>
        <dsp:cNvPr id="0" name=""/>
        <dsp:cNvSpPr/>
      </dsp:nvSpPr>
      <dsp:spPr>
        <a:xfrm>
          <a:off x="2592745" y="3938531"/>
          <a:ext cx="6670381" cy="122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IN" sz="1500" b="0" i="0" kern="1200" dirty="0" smtClean="0"/>
            <a:t>providing agriculturally important data points from multiple sensors covering the whole field (moisture, temperature, air quality, humidity of air, intensity of sunlight)</a:t>
          </a:r>
          <a:endParaRPr lang="en-US" sz="1500" kern="1200" dirty="0"/>
        </a:p>
      </dsp:txBody>
      <dsp:txXfrm>
        <a:off x="2592745" y="3938531"/>
        <a:ext cx="6670381" cy="1228208"/>
      </dsp:txXfrm>
    </dsp:sp>
    <dsp:sp modelId="{265A739B-5C02-4340-B19E-92CA9EFD51E6}">
      <dsp:nvSpPr>
        <dsp:cNvPr id="0" name=""/>
        <dsp:cNvSpPr/>
      </dsp:nvSpPr>
      <dsp:spPr>
        <a:xfrm>
          <a:off x="2096680" y="5162551"/>
          <a:ext cx="526901" cy="52690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502EBF-20D5-4D36-B563-B82BD3450FD8}">
      <dsp:nvSpPr>
        <dsp:cNvPr id="0" name=""/>
        <dsp:cNvSpPr/>
      </dsp:nvSpPr>
      <dsp:spPr>
        <a:xfrm>
          <a:off x="2592745" y="5166739"/>
          <a:ext cx="6670381" cy="122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IN" sz="1500" b="0" i="0" kern="1200" dirty="0" smtClean="0"/>
            <a:t>improving fertilizer/ manure use by tracking plant growth (IR sensor, BM180) and timing agricultural strategies for maximum yield. </a:t>
          </a:r>
        </a:p>
        <a:p>
          <a:pPr lvl="0" algn="l" defTabSz="666750">
            <a:lnSpc>
              <a:spcPct val="90000"/>
            </a:lnSpc>
            <a:spcBef>
              <a:spcPct val="0"/>
            </a:spcBef>
            <a:spcAft>
              <a:spcPct val="35000"/>
            </a:spcAft>
          </a:pPr>
          <a:endParaRPr lang="en-IN" sz="1500" b="0" i="0" kern="1200" dirty="0" smtClean="0"/>
        </a:p>
        <a:p>
          <a:pPr lvl="0" algn="l" defTabSz="666750">
            <a:lnSpc>
              <a:spcPct val="90000"/>
            </a:lnSpc>
            <a:spcBef>
              <a:spcPct val="0"/>
            </a:spcBef>
            <a:spcAft>
              <a:spcPct val="35000"/>
            </a:spcAft>
          </a:pPr>
          <a:r>
            <a:rPr lang="en-IN" sz="1500" b="0" i="0" kern="1200" dirty="0" smtClean="0"/>
            <a:t>This sensor can also track weed growth and help use weedicides judiciously.</a:t>
          </a:r>
          <a:endParaRPr lang="en-US" sz="1500" kern="1200" dirty="0"/>
        </a:p>
      </dsp:txBody>
      <dsp:txXfrm>
        <a:off x="2592745" y="5166739"/>
        <a:ext cx="6670381" cy="12282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074AC-0773-4E01-B1F5-E5DED09AA182}">
      <dsp:nvSpPr>
        <dsp:cNvPr id="0" name=""/>
        <dsp:cNvSpPr/>
      </dsp:nvSpPr>
      <dsp:spPr>
        <a:xfrm>
          <a:off x="0" y="0"/>
          <a:ext cx="4351338" cy="4351338"/>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8886A13-4DB8-4E5C-B3C1-48D70BE0F95A}">
      <dsp:nvSpPr>
        <dsp:cNvPr id="0" name=""/>
        <dsp:cNvSpPr/>
      </dsp:nvSpPr>
      <dsp:spPr>
        <a:xfrm>
          <a:off x="2175669" y="0"/>
          <a:ext cx="8339931" cy="4351338"/>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smtClean="0"/>
            <a:t>Home-suitable plants and herbs inside small spaces of modern homes (and apartments). </a:t>
          </a:r>
          <a:endParaRPr lang="en-US" sz="2600" kern="1200" dirty="0"/>
        </a:p>
      </dsp:txBody>
      <dsp:txXfrm>
        <a:off x="2175669" y="0"/>
        <a:ext cx="8339931" cy="1305404"/>
      </dsp:txXfrm>
    </dsp:sp>
    <dsp:sp modelId="{5D20FDCE-E7D9-498B-BB39-5A04B65DC48F}">
      <dsp:nvSpPr>
        <dsp:cNvPr id="0" name=""/>
        <dsp:cNvSpPr/>
      </dsp:nvSpPr>
      <dsp:spPr>
        <a:xfrm>
          <a:off x="761485" y="1305404"/>
          <a:ext cx="2828366" cy="2828366"/>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D69738A-40A4-491C-9FD8-ED35969E47BF}">
      <dsp:nvSpPr>
        <dsp:cNvPr id="0" name=""/>
        <dsp:cNvSpPr/>
      </dsp:nvSpPr>
      <dsp:spPr>
        <a:xfrm>
          <a:off x="2175669" y="1305404"/>
          <a:ext cx="8339931" cy="282836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smtClean="0"/>
            <a:t>Moisture sensors and water drip controllers to optimize water usage per plant and make home garden cultivation less laborious. </a:t>
          </a:r>
          <a:endParaRPr lang="en-US" sz="2600" kern="1200" dirty="0"/>
        </a:p>
      </dsp:txBody>
      <dsp:txXfrm>
        <a:off x="2175669" y="1305404"/>
        <a:ext cx="8339931" cy="1305399"/>
      </dsp:txXfrm>
    </dsp:sp>
    <dsp:sp modelId="{A2B8625F-181F-477F-850F-086F41B563FF}">
      <dsp:nvSpPr>
        <dsp:cNvPr id="0" name=""/>
        <dsp:cNvSpPr/>
      </dsp:nvSpPr>
      <dsp:spPr>
        <a:xfrm>
          <a:off x="1522968" y="2610804"/>
          <a:ext cx="1305400" cy="1305400"/>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9CA08F9-BB9B-479F-B228-4518C718B8D5}">
      <dsp:nvSpPr>
        <dsp:cNvPr id="0" name=""/>
        <dsp:cNvSpPr/>
      </dsp:nvSpPr>
      <dsp:spPr>
        <a:xfrm>
          <a:off x="2175669" y="2610804"/>
          <a:ext cx="8339931" cy="1305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smtClean="0"/>
            <a:t>Our smart home gardens also entail a set of plants proven to facilitate better air quality by removing particulate matter and reactive oxide species (Nitrogen oxides). </a:t>
          </a:r>
          <a:endParaRPr lang="en-US" sz="2600" kern="1200" dirty="0"/>
        </a:p>
      </dsp:txBody>
      <dsp:txXfrm>
        <a:off x="2175669" y="2610804"/>
        <a:ext cx="8339931" cy="1305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95906-DAE1-4AC3-AD91-52045E622AAC}">
      <dsp:nvSpPr>
        <dsp:cNvPr id="0" name=""/>
        <dsp:cNvSpPr/>
      </dsp:nvSpPr>
      <dsp:spPr>
        <a:xfrm rot="10800000">
          <a:off x="2177192" y="8"/>
          <a:ext cx="6992874" cy="166331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3477"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Moisture sensor will be giving analog value which can be read through Arduino, So value is low moisture sensor will detect the scarcity of water in soil and motor pump will be started and analog value is high the water pump will be stopped.</a:t>
          </a:r>
          <a:endParaRPr lang="en-US" sz="2100" kern="1200" dirty="0"/>
        </a:p>
      </dsp:txBody>
      <dsp:txXfrm rot="10800000">
        <a:off x="2593021" y="8"/>
        <a:ext cx="6577045" cy="1663318"/>
      </dsp:txXfrm>
    </dsp:sp>
    <dsp:sp modelId="{831AD089-7447-4A11-B6E9-C5A00F5D6044}">
      <dsp:nvSpPr>
        <dsp:cNvPr id="0" name=""/>
        <dsp:cNvSpPr/>
      </dsp:nvSpPr>
      <dsp:spPr>
        <a:xfrm>
          <a:off x="1345533" y="8"/>
          <a:ext cx="1663318" cy="166331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ED7019-E5D8-430D-83F8-3B24971A6BE3}">
      <dsp:nvSpPr>
        <dsp:cNvPr id="0" name=""/>
        <dsp:cNvSpPr/>
      </dsp:nvSpPr>
      <dsp:spPr>
        <a:xfrm rot="10800000">
          <a:off x="2177192" y="2159840"/>
          <a:ext cx="6992874" cy="166331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3477"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Mq135 is a gas sensor used for detecting the presence of NH3, NOx, Alcohol, benzene, smoke, CO2 etc. We interfaced this sensor with our greenways app.</a:t>
          </a:r>
          <a:endParaRPr lang="en-US" sz="2100" kern="1200" dirty="0"/>
        </a:p>
      </dsp:txBody>
      <dsp:txXfrm rot="10800000">
        <a:off x="2593021" y="2159840"/>
        <a:ext cx="6577045" cy="1663318"/>
      </dsp:txXfrm>
    </dsp:sp>
    <dsp:sp modelId="{0AF773F3-B469-4896-BF15-5D1A37A5BCF2}">
      <dsp:nvSpPr>
        <dsp:cNvPr id="0" name=""/>
        <dsp:cNvSpPr/>
      </dsp:nvSpPr>
      <dsp:spPr>
        <a:xfrm>
          <a:off x="1345533" y="2159840"/>
          <a:ext cx="1663318" cy="166331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9D80E0-2F6C-4BE9-B27D-DAA4D756D672}">
      <dsp:nvSpPr>
        <dsp:cNvPr id="0" name=""/>
        <dsp:cNvSpPr/>
      </dsp:nvSpPr>
      <dsp:spPr>
        <a:xfrm rot="10800000">
          <a:off x="2177192" y="4319671"/>
          <a:ext cx="6992874" cy="166331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3477"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BMP180 sensor we have used to detect the overall growth of plants while checking attributes like height, humidity in air, temperature etc. We interfaced this sensor with our greenways app.</a:t>
          </a:r>
          <a:endParaRPr lang="en-US" sz="2100" kern="1200" dirty="0"/>
        </a:p>
      </dsp:txBody>
      <dsp:txXfrm rot="10800000">
        <a:off x="2593021" y="4319671"/>
        <a:ext cx="6577045" cy="1663318"/>
      </dsp:txXfrm>
    </dsp:sp>
    <dsp:sp modelId="{95817BA9-5DE7-4EDB-AA7B-76ECEEE54791}">
      <dsp:nvSpPr>
        <dsp:cNvPr id="0" name=""/>
        <dsp:cNvSpPr/>
      </dsp:nvSpPr>
      <dsp:spPr>
        <a:xfrm>
          <a:off x="1345533" y="4319671"/>
          <a:ext cx="1663318" cy="166331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45616-1921-4449-B7D2-599B081D9581}">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7A1695-74CC-4EE0-9D05-9FFF3FADB4E3}">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Growth of the plant, Temperature, Humidity of air can also be monitored through integrated sensors. </a:t>
          </a:r>
          <a:endParaRPr lang="en-US" sz="3100" kern="1200" dirty="0"/>
        </a:p>
      </dsp:txBody>
      <dsp:txXfrm>
        <a:off x="2175669" y="0"/>
        <a:ext cx="8339931" cy="1305404"/>
      </dsp:txXfrm>
    </dsp:sp>
    <dsp:sp modelId="{C8708B4E-D183-4FF3-9587-21E74290444D}">
      <dsp:nvSpPr>
        <dsp:cNvPr id="0" name=""/>
        <dsp:cNvSpPr/>
      </dsp:nvSpPr>
      <dsp:spPr>
        <a:xfrm>
          <a:off x="761485" y="1305404"/>
          <a:ext cx="2828366" cy="28283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E360F3-1207-4AF4-AF6E-C6371756F32C}">
      <dsp:nvSpPr>
        <dsp:cNvPr id="0" name=""/>
        <dsp:cNvSpPr/>
      </dsp:nvSpPr>
      <dsp:spPr>
        <a:xfrm>
          <a:off x="2175669" y="1305404"/>
          <a:ext cx="8339931" cy="28283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We have use IR and BMP180 sensors that would track the growth of plants as well as weed.</a:t>
          </a:r>
          <a:endParaRPr lang="en-US" sz="3100" kern="1200" dirty="0"/>
        </a:p>
      </dsp:txBody>
      <dsp:txXfrm>
        <a:off x="2175669" y="1305404"/>
        <a:ext cx="8339931" cy="1305399"/>
      </dsp:txXfrm>
    </dsp:sp>
    <dsp:sp modelId="{487EC65A-F5C9-47EB-8A3D-A43B733A37F3}">
      <dsp:nvSpPr>
        <dsp:cNvPr id="0" name=""/>
        <dsp:cNvSpPr/>
      </dsp:nvSpPr>
      <dsp:spPr>
        <a:xfrm>
          <a:off x="1522968" y="2610804"/>
          <a:ext cx="1305400" cy="13054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FA6012-B733-4EB5-97A6-0078802F3753}">
      <dsp:nvSpPr>
        <dsp:cNvPr id="0" name=""/>
        <dsp:cNvSpPr/>
      </dsp:nvSpPr>
      <dsp:spPr>
        <a:xfrm>
          <a:off x="2175669" y="2610804"/>
          <a:ext cx="8339931" cy="130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b="0" i="0" kern="1200" dirty="0" smtClean="0"/>
            <a:t>This would enable judicious weedicide application.</a:t>
          </a:r>
          <a:endParaRPr lang="en-US" sz="3100" kern="1200" dirty="0"/>
        </a:p>
      </dsp:txBody>
      <dsp:txXfrm>
        <a:off x="2175669" y="2610804"/>
        <a:ext cx="8339931" cy="1305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2ACBA-E85F-437B-ADC5-3CFC6AAA4C9A}">
      <dsp:nvSpPr>
        <dsp:cNvPr id="0" name=""/>
        <dsp:cNvSpPr/>
      </dsp:nvSpPr>
      <dsp:spPr>
        <a:xfrm>
          <a:off x="0" y="0"/>
          <a:ext cx="4722236" cy="472223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61E9E5-6B24-47F6-BFA5-537E88BE22F2}">
      <dsp:nvSpPr>
        <dsp:cNvPr id="0" name=""/>
        <dsp:cNvSpPr/>
      </dsp:nvSpPr>
      <dsp:spPr>
        <a:xfrm>
          <a:off x="2361118" y="0"/>
          <a:ext cx="8618609" cy="472223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t>Current drip irrigation systems, while better than traditional systems, are not integrated to sensors. This results in uniform soil irrigation and, often, use of more water than required. </a:t>
          </a:r>
          <a:r>
            <a:rPr lang="en-IN" sz="2200" kern="1200" dirty="0" smtClean="0"/>
            <a:t>Moisture </a:t>
          </a:r>
          <a:r>
            <a:rPr lang="en-IN" sz="2200" kern="1200" dirty="0" smtClean="0"/>
            <a:t>sensors we have used can be widely distributed across the agricultural field area. </a:t>
          </a:r>
          <a:endParaRPr lang="en-US" sz="2200" kern="1200" dirty="0"/>
        </a:p>
      </dsp:txBody>
      <dsp:txXfrm>
        <a:off x="2361118" y="0"/>
        <a:ext cx="8618609" cy="1416673"/>
      </dsp:txXfrm>
    </dsp:sp>
    <dsp:sp modelId="{2C06CB50-9930-428A-8A6F-8BFCDF6F3AC8}">
      <dsp:nvSpPr>
        <dsp:cNvPr id="0" name=""/>
        <dsp:cNvSpPr/>
      </dsp:nvSpPr>
      <dsp:spPr>
        <a:xfrm>
          <a:off x="826392" y="1416673"/>
          <a:ext cx="3069450" cy="306945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6B9EB-C58B-4CA9-B619-0135E55D7CA8}">
      <dsp:nvSpPr>
        <dsp:cNvPr id="0" name=""/>
        <dsp:cNvSpPr/>
      </dsp:nvSpPr>
      <dsp:spPr>
        <a:xfrm>
          <a:off x="2361118" y="1416673"/>
          <a:ext cx="8618609" cy="3069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All these data collected through our device are utilized to improve the yield of crop.</a:t>
          </a:r>
          <a:endParaRPr lang="en-US" sz="2200" kern="1200" dirty="0"/>
        </a:p>
      </dsp:txBody>
      <dsp:txXfrm>
        <a:off x="2361118" y="1416673"/>
        <a:ext cx="8618609" cy="1416669"/>
      </dsp:txXfrm>
    </dsp:sp>
    <dsp:sp modelId="{360AD21D-FD9E-474A-B002-EB0C59B9B64D}">
      <dsp:nvSpPr>
        <dsp:cNvPr id="0" name=""/>
        <dsp:cNvSpPr/>
      </dsp:nvSpPr>
      <dsp:spPr>
        <a:xfrm>
          <a:off x="1652783" y="2833343"/>
          <a:ext cx="1416669" cy="141666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30F965-A1E4-416C-9D42-7CC9054E8F09}">
      <dsp:nvSpPr>
        <dsp:cNvPr id="0" name=""/>
        <dsp:cNvSpPr/>
      </dsp:nvSpPr>
      <dsp:spPr>
        <a:xfrm>
          <a:off x="2361118" y="2833343"/>
          <a:ext cx="8618609" cy="14166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0" i="0" kern="1200" dirty="0" smtClean="0"/>
            <a:t>Majority of population depends on agriculture products hence productivity and yield of the crop are major parameters, which our device helps to fulfil.</a:t>
          </a:r>
          <a:endParaRPr lang="en-US" sz="2200" kern="1200" dirty="0"/>
        </a:p>
      </dsp:txBody>
      <dsp:txXfrm>
        <a:off x="2361118" y="2833343"/>
        <a:ext cx="8618609" cy="1416669"/>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20745-C11C-40DA-81BA-5FC72EE87345}" type="datetimeFigureOut">
              <a:rPr lang="en-IN" smtClean="0"/>
              <a:t>20-03-2018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DE3E4-BCF4-43B1-B733-8F77BEAA4E93}" type="slidenum">
              <a:rPr lang="en-IN" smtClean="0"/>
              <a:t>‹#›</a:t>
            </a:fld>
            <a:endParaRPr lang="en-IN"/>
          </a:p>
        </p:txBody>
      </p:sp>
    </p:spTree>
    <p:extLst>
      <p:ext uri="{BB962C8B-B14F-4D97-AF65-F5344CB8AC3E}">
        <p14:creationId xmlns:p14="http://schemas.microsoft.com/office/powerpoint/2010/main" val="256498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F99EC-4FAC-4579-958C-872D0359689C}" type="slidenum">
              <a:rPr lang="en-US" smtClean="0"/>
              <a:t>2</a:t>
            </a:fld>
            <a:endParaRPr lang="en-US"/>
          </a:p>
        </p:txBody>
      </p:sp>
    </p:spTree>
    <p:extLst>
      <p:ext uri="{BB962C8B-B14F-4D97-AF65-F5344CB8AC3E}">
        <p14:creationId xmlns:p14="http://schemas.microsoft.com/office/powerpoint/2010/main" val="411601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67690A-A185-4556-93B7-83F41731086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27457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7690A-A185-4556-93B7-83F41731086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356024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7690A-A185-4556-93B7-83F41731086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332400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7690A-A185-4556-93B7-83F41731086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337442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67690A-A185-4556-93B7-83F41731086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360317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67690A-A185-4556-93B7-83F417310860}" type="datetimeFigureOut">
              <a:rPr lang="en-IN" smtClean="0"/>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83991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67690A-A185-4556-93B7-83F417310860}" type="datetimeFigureOut">
              <a:rPr lang="en-IN" smtClean="0"/>
              <a:t>20-03-2018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118086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67690A-A185-4556-93B7-83F417310860}" type="datetimeFigureOut">
              <a:rPr lang="en-IN" smtClean="0"/>
              <a:t>20-03-2018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224751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7690A-A185-4556-93B7-83F417310860}" type="datetimeFigureOut">
              <a:rPr lang="en-IN" smtClean="0"/>
              <a:t>20-03-2018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265895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67690A-A185-4556-93B7-83F417310860}" type="datetimeFigureOut">
              <a:rPr lang="en-IN" smtClean="0"/>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404708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67690A-A185-4556-93B7-83F417310860}" type="datetimeFigureOut">
              <a:rPr lang="en-IN" smtClean="0"/>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D3BA27-2978-40A9-9A88-0C3142A701B6}" type="slidenum">
              <a:rPr lang="en-IN" smtClean="0"/>
              <a:t>‹#›</a:t>
            </a:fld>
            <a:endParaRPr lang="en-IN"/>
          </a:p>
        </p:txBody>
      </p:sp>
    </p:spTree>
    <p:extLst>
      <p:ext uri="{BB962C8B-B14F-4D97-AF65-F5344CB8AC3E}">
        <p14:creationId xmlns:p14="http://schemas.microsoft.com/office/powerpoint/2010/main" val="155371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7690A-A185-4556-93B7-83F417310860}" type="datetimeFigureOut">
              <a:rPr lang="en-IN" smtClean="0"/>
              <a:t>20-03-2018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3BA27-2978-40A9-9A88-0C3142A701B6}" type="slidenum">
              <a:rPr lang="en-IN" smtClean="0"/>
              <a:t>‹#›</a:t>
            </a:fld>
            <a:endParaRPr lang="en-IN"/>
          </a:p>
        </p:txBody>
      </p:sp>
    </p:spTree>
    <p:extLst>
      <p:ext uri="{BB962C8B-B14F-4D97-AF65-F5344CB8AC3E}">
        <p14:creationId xmlns:p14="http://schemas.microsoft.com/office/powerpoint/2010/main" val="31543629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solidFill>
                  <a:schemeClr val="accent6">
                    <a:lumMod val="75000"/>
                  </a:schemeClr>
                </a:solidFill>
              </a:rPr>
              <a:t>Green</a:t>
            </a:r>
            <a:r>
              <a:rPr lang="en-IN" dirty="0" smtClean="0"/>
              <a:t>ways</a:t>
            </a:r>
            <a:r>
              <a:rPr lang="en-IN" dirty="0"/>
              <a:t/>
            </a:r>
            <a:br>
              <a:rPr lang="en-IN" dirty="0"/>
            </a:br>
            <a:r>
              <a:rPr lang="en-US" sz="3100" dirty="0" smtClean="0"/>
              <a:t>(Small </a:t>
            </a:r>
            <a:r>
              <a:rPr lang="en-US" sz="3100" dirty="0"/>
              <a:t>things make a big </a:t>
            </a:r>
            <a:r>
              <a:rPr lang="en-US" sz="3100" dirty="0" smtClean="0"/>
              <a:t>difference)</a:t>
            </a:r>
            <a:br>
              <a:rPr lang="en-US" sz="3100" dirty="0" smtClean="0"/>
            </a:br>
            <a:endParaRPr lang="en-IN" sz="3100" dirty="0"/>
          </a:p>
        </p:txBody>
      </p:sp>
      <p:sp>
        <p:nvSpPr>
          <p:cNvPr id="3" name="Subtitle 2"/>
          <p:cNvSpPr>
            <a:spLocks noGrp="1"/>
          </p:cNvSpPr>
          <p:nvPr>
            <p:ph type="subTitle" idx="1"/>
          </p:nvPr>
        </p:nvSpPr>
        <p:spPr/>
        <p:txBody>
          <a:bodyPr/>
          <a:lstStyle/>
          <a:p>
            <a:r>
              <a:rPr lang="en-IN" dirty="0" smtClean="0"/>
              <a:t>Ansuman Das</a:t>
            </a:r>
          </a:p>
          <a:p>
            <a:r>
              <a:rPr lang="en-IN" dirty="0" err="1" smtClean="0"/>
              <a:t>Inzemam</a:t>
            </a:r>
            <a:r>
              <a:rPr lang="en-IN" dirty="0" smtClean="0"/>
              <a:t> </a:t>
            </a:r>
            <a:r>
              <a:rPr lang="en-IN" dirty="0" err="1" smtClean="0"/>
              <a:t>Baig</a:t>
            </a:r>
            <a:endParaRPr lang="en-IN" dirty="0" smtClean="0"/>
          </a:p>
          <a:p>
            <a:r>
              <a:rPr lang="en-IN" dirty="0" err="1" smtClean="0"/>
              <a:t>Kunal</a:t>
            </a:r>
            <a:r>
              <a:rPr lang="en-IN" dirty="0" smtClean="0"/>
              <a:t>  </a:t>
            </a:r>
            <a:r>
              <a:rPr lang="en-IN" dirty="0" err="1" smtClean="0"/>
              <a:t>Samantaray</a:t>
            </a:r>
            <a:endParaRPr lang="en-IN" dirty="0"/>
          </a:p>
        </p:txBody>
      </p:sp>
    </p:spTree>
    <p:extLst>
      <p:ext uri="{BB962C8B-B14F-4D97-AF65-F5344CB8AC3E}">
        <p14:creationId xmlns:p14="http://schemas.microsoft.com/office/powerpoint/2010/main" val="159526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868384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845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2587493"/>
              </p:ext>
            </p:extLst>
          </p:nvPr>
        </p:nvGraphicFramePr>
        <p:xfrm>
          <a:off x="838200" y="193964"/>
          <a:ext cx="10515600" cy="5982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51736" y="761164"/>
            <a:ext cx="1852835" cy="707886"/>
          </a:xfrm>
          <a:prstGeom prst="rect">
            <a:avLst/>
          </a:prstGeom>
          <a:noFill/>
        </p:spPr>
        <p:txBody>
          <a:bodyPr wrap="square" lIns="91440" tIns="45720" rIns="91440" bIns="45720">
            <a:spAutoFit/>
          </a:bodyPr>
          <a:lstStyle/>
          <a:p>
            <a:pPr algn="ctr"/>
            <a:r>
              <a:rPr lang="en-US" sz="2000" dirty="0" smtClean="0">
                <a:ln w="0"/>
                <a:solidFill>
                  <a:schemeClr val="accent1"/>
                </a:solidFill>
                <a:effectLst>
                  <a:outerShdw blurRad="38100" dist="25400" dir="5400000" algn="ctr" rotWithShape="0">
                    <a:srgbClr val="6E747A">
                      <a:alpha val="43000"/>
                    </a:srgbClr>
                  </a:outerShdw>
                </a:effectLst>
              </a:rPr>
              <a:t>Soil Moisture Sensor</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400400" y="2831520"/>
            <a:ext cx="1704171" cy="707886"/>
          </a:xfrm>
          <a:prstGeom prst="rect">
            <a:avLst/>
          </a:prstGeom>
          <a:noFill/>
        </p:spPr>
        <p:txBody>
          <a:bodyPr wrap="square" lIns="91440" tIns="45720" rIns="91440" bIns="45720">
            <a:spAutoFit/>
          </a:bodyPr>
          <a:lstStyle/>
          <a:p>
            <a:pPr algn="ctr"/>
            <a:r>
              <a:rPr lang="en-US" sz="2000" dirty="0" smtClean="0">
                <a:ln w="0"/>
                <a:solidFill>
                  <a:schemeClr val="accent1"/>
                </a:solidFill>
                <a:effectLst>
                  <a:outerShdw blurRad="38100" dist="25400" dir="5400000" algn="ctr" rotWithShape="0">
                    <a:srgbClr val="6E747A">
                      <a:alpha val="43000"/>
                    </a:srgbClr>
                  </a:outerShdw>
                </a:effectLst>
              </a:rPr>
              <a:t>Mq135 Gas Sensor</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364802" y="5260592"/>
            <a:ext cx="1830950" cy="400110"/>
          </a:xfrm>
          <a:prstGeom prst="rect">
            <a:avLst/>
          </a:prstGeom>
          <a:noFill/>
        </p:spPr>
        <p:txBody>
          <a:bodyPr wrap="none" lIns="91440" tIns="45720" rIns="91440" bIns="45720">
            <a:spAutoFit/>
          </a:bodyPr>
          <a:lstStyle/>
          <a:p>
            <a:pPr algn="ctr"/>
            <a:r>
              <a:rPr lang="en-US" sz="2000" dirty="0" smtClean="0">
                <a:ln w="0"/>
                <a:solidFill>
                  <a:schemeClr val="accent1"/>
                </a:solidFill>
                <a:effectLst>
                  <a:outerShdw blurRad="38100" dist="25400" dir="5400000" algn="ctr" rotWithShape="0">
                    <a:srgbClr val="6E747A">
                      <a:alpha val="43000"/>
                    </a:srgbClr>
                  </a:outerShdw>
                </a:effectLst>
              </a:rPr>
              <a:t>BMP180 Sensor</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70097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Smart Agriculture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6571" y="1690688"/>
            <a:ext cx="6518858" cy="4351338"/>
          </a:xfrm>
        </p:spPr>
      </p:pic>
    </p:spTree>
    <p:extLst>
      <p:ext uri="{BB962C8B-B14F-4D97-AF65-F5344CB8AC3E}">
        <p14:creationId xmlns:p14="http://schemas.microsoft.com/office/powerpoint/2010/main" val="4038723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331226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372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199" y="1454727"/>
          <a:ext cx="10979727" cy="4722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6286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13492" y="397663"/>
            <a:ext cx="4022281" cy="1804572"/>
          </a:xfrm>
          <a:prstGeom prst="rect">
            <a:avLst/>
          </a:prstGeom>
        </p:spPr>
      </p:pic>
      <p:pic>
        <p:nvPicPr>
          <p:cNvPr id="6" name="Picture 5"/>
          <p:cNvPicPr>
            <a:picLocks noChangeAspect="1"/>
          </p:cNvPicPr>
          <p:nvPr/>
        </p:nvPicPr>
        <p:blipFill>
          <a:blip r:embed="rId4"/>
          <a:stretch>
            <a:fillRect/>
          </a:stretch>
        </p:blipFill>
        <p:spPr>
          <a:xfrm>
            <a:off x="7838157" y="397663"/>
            <a:ext cx="4012166" cy="1804572"/>
          </a:xfrm>
          <a:prstGeom prst="rect">
            <a:avLst/>
          </a:prstGeom>
        </p:spPr>
      </p:pic>
      <p:pic>
        <p:nvPicPr>
          <p:cNvPr id="7" name="Picture 6"/>
          <p:cNvPicPr>
            <a:picLocks noChangeAspect="1"/>
          </p:cNvPicPr>
          <p:nvPr/>
        </p:nvPicPr>
        <p:blipFill>
          <a:blip r:embed="rId5"/>
          <a:stretch>
            <a:fillRect/>
          </a:stretch>
        </p:blipFill>
        <p:spPr>
          <a:xfrm>
            <a:off x="713492" y="2405748"/>
            <a:ext cx="4022281" cy="2098013"/>
          </a:xfrm>
          <a:prstGeom prst="rect">
            <a:avLst/>
          </a:prstGeom>
        </p:spPr>
      </p:pic>
      <p:pic>
        <p:nvPicPr>
          <p:cNvPr id="8" name="Picture 7"/>
          <p:cNvPicPr>
            <a:picLocks noChangeAspect="1"/>
          </p:cNvPicPr>
          <p:nvPr/>
        </p:nvPicPr>
        <p:blipFill>
          <a:blip r:embed="rId6"/>
          <a:stretch>
            <a:fillRect/>
          </a:stretch>
        </p:blipFill>
        <p:spPr>
          <a:xfrm>
            <a:off x="7838156" y="2405748"/>
            <a:ext cx="4012165" cy="2098013"/>
          </a:xfrm>
          <a:prstGeom prst="rect">
            <a:avLst/>
          </a:prstGeom>
        </p:spPr>
      </p:pic>
      <p:pic>
        <p:nvPicPr>
          <p:cNvPr id="9" name="Picture 8"/>
          <p:cNvPicPr>
            <a:picLocks noChangeAspect="1"/>
          </p:cNvPicPr>
          <p:nvPr/>
        </p:nvPicPr>
        <p:blipFill>
          <a:blip r:embed="rId7"/>
          <a:stretch>
            <a:fillRect/>
          </a:stretch>
        </p:blipFill>
        <p:spPr>
          <a:xfrm>
            <a:off x="713492" y="4831307"/>
            <a:ext cx="4032465" cy="1849272"/>
          </a:xfrm>
          <a:prstGeom prst="rect">
            <a:avLst/>
          </a:prstGeom>
        </p:spPr>
      </p:pic>
      <p:pic>
        <p:nvPicPr>
          <p:cNvPr id="10" name="Picture 9"/>
          <p:cNvPicPr>
            <a:picLocks noChangeAspect="1"/>
          </p:cNvPicPr>
          <p:nvPr/>
        </p:nvPicPr>
        <p:blipFill>
          <a:blip r:embed="rId8"/>
          <a:stretch>
            <a:fillRect/>
          </a:stretch>
        </p:blipFill>
        <p:spPr>
          <a:xfrm>
            <a:off x="7838156" y="4831307"/>
            <a:ext cx="4012166" cy="1849272"/>
          </a:xfrm>
          <a:prstGeom prst="rect">
            <a:avLst/>
          </a:prstGeom>
        </p:spPr>
      </p:pic>
      <p:sp>
        <p:nvSpPr>
          <p:cNvPr id="11" name="Rectangle 10"/>
          <p:cNvSpPr/>
          <p:nvPr/>
        </p:nvSpPr>
        <p:spPr>
          <a:xfrm>
            <a:off x="4124886" y="357483"/>
            <a:ext cx="322822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-&gt; Height sensor</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5439460" y="1441186"/>
            <a:ext cx="2541080" cy="461665"/>
          </a:xfrm>
          <a:prstGeom prst="rect">
            <a:avLst/>
          </a:prstGeom>
        </p:spPr>
        <p:txBody>
          <a:bodyPr wrap="none">
            <a:spAutoFit/>
          </a:bodyPr>
          <a:lstStyle/>
          <a:p>
            <a:pPr algn="ctr"/>
            <a:r>
              <a:rPr lang="en-US" sz="2400" dirty="0" smtClean="0">
                <a:ln w="0"/>
                <a:effectLst>
                  <a:outerShdw blurRad="38100" dist="19050" dir="2700000" algn="tl" rotWithShape="0">
                    <a:schemeClr val="dk1">
                      <a:alpha val="40000"/>
                    </a:schemeClr>
                  </a:outerShdw>
                </a:effectLst>
              </a:rPr>
              <a:t>Humidity sensor &lt;-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4253622" y="2361968"/>
            <a:ext cx="2371676" cy="830997"/>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-&gt;Moisture sensor</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940434" y="3990246"/>
            <a:ext cx="2002792" cy="461665"/>
          </a:xfrm>
          <a:prstGeom prst="rect">
            <a:avLst/>
          </a:prstGeom>
        </p:spPr>
        <p:txBody>
          <a:bodyPr wrap="none">
            <a:spAutoFit/>
          </a:bodyPr>
          <a:lstStyle/>
          <a:p>
            <a:pPr algn="ctr"/>
            <a:r>
              <a:rPr lang="en-US" sz="2400" dirty="0" smtClean="0">
                <a:ln w="0"/>
                <a:effectLst>
                  <a:outerShdw blurRad="38100" dist="19050" dir="2700000" algn="tl" rotWithShape="0">
                    <a:schemeClr val="dk1">
                      <a:alpha val="40000"/>
                    </a:schemeClr>
                  </a:outerShdw>
                </a:effectLst>
              </a:rPr>
              <a:t>Light sensor &lt;-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4620887" y="4885543"/>
            <a:ext cx="2089113" cy="830997"/>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-&gt;Temperature sensor</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6073721" y="6291772"/>
            <a:ext cx="1789272" cy="461665"/>
          </a:xfrm>
          <a:prstGeom prst="rect">
            <a:avLst/>
          </a:prstGeom>
        </p:spPr>
        <p:txBody>
          <a:bodyPr wrap="none">
            <a:spAutoFit/>
          </a:bodyPr>
          <a:lstStyle/>
          <a:p>
            <a:pPr algn="ctr"/>
            <a:r>
              <a:rPr lang="en-US" sz="2400" dirty="0" smtClean="0">
                <a:ln w="0"/>
                <a:effectLst>
                  <a:outerShdw blurRad="38100" dist="19050" dir="2700000" algn="tl" rotWithShape="0">
                    <a:schemeClr val="dk1">
                      <a:alpha val="40000"/>
                    </a:schemeClr>
                  </a:outerShdw>
                </a:effectLst>
              </a:rPr>
              <a:t>Gas sensor&lt;-</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92040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p:spPr>
        <p:txBody>
          <a:bodyPr>
            <a:normAutofit/>
          </a:bodyPr>
          <a:lstStyle/>
          <a:p>
            <a:pPr lvl="0"/>
            <a:r>
              <a:rPr lang="en-US" sz="2400" dirty="0"/>
              <a:t>These sensors are like artificial sensing organs for a monitoring system</a:t>
            </a:r>
            <a:r>
              <a:rPr lang="en-US" sz="2400" dirty="0" smtClean="0"/>
              <a:t>. These </a:t>
            </a:r>
            <a:r>
              <a:rPr lang="en-US" sz="2400" dirty="0"/>
              <a:t>sensors acts like a bridge between the natural environment and computer system. Our idea is to combine all these small components and get all relevant data to a distant monitoring system</a:t>
            </a:r>
            <a:r>
              <a:rPr lang="en-US" sz="2400" dirty="0" smtClean="0"/>
              <a:t>.</a:t>
            </a:r>
          </a:p>
          <a:p>
            <a:pPr lvl="0"/>
            <a:r>
              <a:rPr lang="en-US" sz="2400" dirty="0" smtClean="0"/>
              <a:t>Through this we can collect the precise data for a long period of time and analyze the difficulties and harsh challenges of a particular area and then for the next time we can use that data and overcome that situation in advance.</a:t>
            </a:r>
          </a:p>
          <a:p>
            <a:pPr lvl="0"/>
            <a:r>
              <a:rPr lang="en-US" sz="2400" dirty="0" smtClean="0"/>
              <a:t>With passing of time the systems gets smarter by itself.</a:t>
            </a:r>
          </a:p>
          <a:p>
            <a:pPr lvl="0"/>
            <a:r>
              <a:rPr lang="en-US" sz="2400" dirty="0" smtClean="0"/>
              <a:t>By using AI we can also make a automatic recommendation system.</a:t>
            </a:r>
          </a:p>
          <a:p>
            <a:endParaRPr lang="en-US" dirty="0" smtClean="0"/>
          </a:p>
          <a:p>
            <a:endParaRPr lang="en-US" dirty="0"/>
          </a:p>
          <a:p>
            <a:endParaRPr lang="en-US" dirty="0"/>
          </a:p>
        </p:txBody>
      </p:sp>
    </p:spTree>
    <p:extLst>
      <p:ext uri="{BB962C8B-B14F-4D97-AF65-F5344CB8AC3E}">
        <p14:creationId xmlns:p14="http://schemas.microsoft.com/office/powerpoint/2010/main" val="1494992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84119647"/>
              </p:ext>
            </p:extLst>
          </p:nvPr>
        </p:nvGraphicFramePr>
        <p:xfrm>
          <a:off x="838200" y="512618"/>
          <a:ext cx="10515600" cy="5664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7071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Horizontal Gardening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181" y="2005734"/>
            <a:ext cx="5785712" cy="4351338"/>
          </a:xfrm>
        </p:spPr>
      </p:pic>
    </p:spTree>
    <p:extLst>
      <p:ext uri="{BB962C8B-B14F-4D97-AF65-F5344CB8AC3E}">
        <p14:creationId xmlns:p14="http://schemas.microsoft.com/office/powerpoint/2010/main" val="3020771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83761888"/>
              </p:ext>
            </p:extLst>
          </p:nvPr>
        </p:nvGraphicFramePr>
        <p:xfrm>
          <a:off x="568036" y="360219"/>
          <a:ext cx="10785764" cy="4197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163636" y="937241"/>
            <a:ext cx="1867371" cy="523220"/>
          </a:xfrm>
          <a:prstGeom prst="rect">
            <a:avLst/>
          </a:prstGeom>
        </p:spPr>
        <p:txBody>
          <a:bodyPr wrap="none">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Snake Plant</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1" name="Rectangle 10"/>
          <p:cNvSpPr/>
          <p:nvPr/>
        </p:nvSpPr>
        <p:spPr>
          <a:xfrm>
            <a:off x="441036" y="2177976"/>
            <a:ext cx="1717965" cy="830997"/>
          </a:xfrm>
          <a:prstGeom prst="rect">
            <a:avLst/>
          </a:prstGeom>
          <a:noFill/>
        </p:spPr>
        <p:txBody>
          <a:bodyPr wrap="square" lIns="91440" tIns="45720" rIns="91440" bIns="45720">
            <a:spAutoFit/>
          </a:bodyPr>
          <a:lstStyle/>
          <a:p>
            <a:pPr algn="ctr"/>
            <a:r>
              <a:rPr lang="en-US" sz="2400" dirty="0" smtClean="0">
                <a:ln w="0"/>
                <a:solidFill>
                  <a:schemeClr val="accent1"/>
                </a:solidFill>
                <a:effectLst>
                  <a:outerShdw blurRad="38100" dist="25400" dir="5400000" algn="ctr" rotWithShape="0">
                    <a:srgbClr val="6E747A">
                      <a:alpha val="43000"/>
                    </a:srgbClr>
                  </a:outerShdw>
                </a:effectLst>
              </a:rPr>
              <a:t>Bamboo Palm</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568036" y="3747319"/>
            <a:ext cx="1379737" cy="461665"/>
          </a:xfrm>
          <a:prstGeom prst="rect">
            <a:avLst/>
          </a:prstGeom>
          <a:noFill/>
        </p:spPr>
        <p:txBody>
          <a:bodyPr wrap="none" lIns="91440" tIns="45720" rIns="91440" bIns="45720">
            <a:spAutoFit/>
          </a:bodyPr>
          <a:lstStyle/>
          <a:p>
            <a:pPr algn="ctr"/>
            <a:r>
              <a:rPr lang="en-US" sz="2400" dirty="0" smtClean="0">
                <a:ln w="0"/>
                <a:solidFill>
                  <a:schemeClr val="accent1"/>
                </a:solidFill>
                <a:effectLst>
                  <a:outerShdw blurRad="38100" dist="25400" dir="5400000" algn="ctr" rotWithShape="0">
                    <a:srgbClr val="6E747A">
                      <a:alpha val="43000"/>
                    </a:srgbClr>
                  </a:outerShdw>
                </a:effectLst>
              </a:rPr>
              <a:t>Aloe Vera</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14" name="Diagram 13"/>
          <p:cNvGraphicFramePr/>
          <p:nvPr>
            <p:extLst>
              <p:ext uri="{D42A27DB-BD31-4B8C-83A1-F6EECF244321}">
                <p14:modId xmlns:p14="http://schemas.microsoft.com/office/powerpoint/2010/main" val="256511018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Rectangle 14"/>
          <p:cNvSpPr/>
          <p:nvPr/>
        </p:nvSpPr>
        <p:spPr>
          <a:xfrm>
            <a:off x="1097321" y="5134509"/>
            <a:ext cx="849913"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Moss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9204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64" y="119465"/>
            <a:ext cx="10515600" cy="1325563"/>
          </a:xfrm>
        </p:spPr>
        <p:txBody>
          <a:bodyPr/>
          <a:lstStyle/>
          <a:p>
            <a:pPr algn="ctr"/>
            <a:r>
              <a:rPr lang="en-IN" dirty="0" smtClean="0"/>
              <a:t>Moss</a:t>
            </a:r>
            <a:endParaRPr lang="en-IN" dirty="0"/>
          </a:p>
        </p:txBody>
      </p:sp>
      <p:sp>
        <p:nvSpPr>
          <p:cNvPr id="5" name="Content Placeholder 4"/>
          <p:cNvSpPr>
            <a:spLocks noGrp="1"/>
          </p:cNvSpPr>
          <p:nvPr>
            <p:ph idx="1"/>
          </p:nvPr>
        </p:nvSpPr>
        <p:spPr/>
        <p:txBody>
          <a:bodyPr/>
          <a:lstStyle/>
          <a:p>
            <a:pPr marL="0" indent="0">
              <a:buNone/>
            </a:pPr>
            <a:r>
              <a:rPr lang="en-IN" dirty="0" smtClean="0"/>
              <a:t>Advantage:-</a:t>
            </a:r>
          </a:p>
          <a:p>
            <a:pPr marL="0" indent="0">
              <a:buNone/>
            </a:pPr>
            <a:r>
              <a:rPr lang="en-IN" dirty="0" smtClean="0"/>
              <a:t>Mosses used are native to our country and would not be an invasive species. The complement of mosses can be tuned for region and state to best match naturally available species.</a:t>
            </a:r>
          </a:p>
          <a:p>
            <a:pPr marL="0" indent="0">
              <a:buNone/>
            </a:pPr>
            <a:endParaRPr lang="en-IN" dirty="0" smtClean="0"/>
          </a:p>
          <a:p>
            <a:pPr marL="0" indent="0">
              <a:buNone/>
            </a:pPr>
            <a:r>
              <a:rPr lang="en-IN" dirty="0" smtClean="0"/>
              <a:t>Disadvantage:-</a:t>
            </a:r>
          </a:p>
          <a:p>
            <a:pPr marL="0" indent="0">
              <a:buNone/>
            </a:pPr>
            <a:r>
              <a:rPr lang="en-IN" dirty="0" smtClean="0"/>
              <a:t>Mosses release spores.</a:t>
            </a:r>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3031938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Spores control mechanism</a:t>
            </a:r>
            <a:endParaRPr lang="en-IN" dirty="0"/>
          </a:p>
        </p:txBody>
      </p:sp>
      <p:sp>
        <p:nvSpPr>
          <p:cNvPr id="3" name="Content Placeholder 2"/>
          <p:cNvSpPr>
            <a:spLocks noGrp="1"/>
          </p:cNvSpPr>
          <p:nvPr>
            <p:ph idx="1"/>
          </p:nvPr>
        </p:nvSpPr>
        <p:spPr/>
        <p:txBody>
          <a:bodyPr/>
          <a:lstStyle/>
          <a:p>
            <a:r>
              <a:rPr lang="en-IN" dirty="0" smtClean="0"/>
              <a:t>We have used BMP180 sensor to monitor the growth of mosses, at a particular stage where mosses generate spores the sensor will give feedback to motor unit to cut the sporulant part.</a:t>
            </a:r>
            <a:endParaRPr lang="en-IN" dirty="0"/>
          </a:p>
        </p:txBody>
      </p:sp>
    </p:spTree>
    <p:extLst>
      <p:ext uri="{BB962C8B-B14F-4D97-AF65-F5344CB8AC3E}">
        <p14:creationId xmlns:p14="http://schemas.microsoft.com/office/powerpoint/2010/main" val="2518961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75737415"/>
              </p:ext>
            </p:extLst>
          </p:nvPr>
        </p:nvGraphicFramePr>
        <p:xfrm>
          <a:off x="214745" y="221673"/>
          <a:ext cx="113538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311427" y="6095572"/>
            <a:ext cx="526901" cy="526901"/>
          </a:xfrm>
          <a:prstGeom prst="re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615575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1318</TotalTime>
  <Words>713</Words>
  <Application>Microsoft Office PowerPoint</Application>
  <PresentationFormat>Widescreen</PresentationFormat>
  <Paragraphs>59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Greenways (Small things make a big difference) </vt:lpstr>
      <vt:lpstr>PowerPoint Presentation</vt:lpstr>
      <vt:lpstr>PowerPoint Presentation</vt:lpstr>
      <vt:lpstr>PowerPoint Presentation</vt:lpstr>
      <vt:lpstr>Horizontal Gardening</vt:lpstr>
      <vt:lpstr>PowerPoint Presentation</vt:lpstr>
      <vt:lpstr>Moss</vt:lpstr>
      <vt:lpstr>Spores control mechanism</vt:lpstr>
      <vt:lpstr>PowerPoint Presentation</vt:lpstr>
      <vt:lpstr>PowerPoint Presentation</vt:lpstr>
      <vt:lpstr>PowerPoint Presentation</vt:lpstr>
      <vt:lpstr>Smart Agriculture</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Greenways</dc:title>
  <dc:creator>Ansuman</dc:creator>
  <cp:lastModifiedBy>Ansuman</cp:lastModifiedBy>
  <cp:revision>34</cp:revision>
  <dcterms:created xsi:type="dcterms:W3CDTF">2018-03-19T12:42:57Z</dcterms:created>
  <dcterms:modified xsi:type="dcterms:W3CDTF">2018-03-20T17:49:20Z</dcterms:modified>
</cp:coreProperties>
</file>