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1102" r:id="rId2"/>
    <p:sldId id="1106" r:id="rId3"/>
    <p:sldId id="1103" r:id="rId4"/>
    <p:sldId id="1105" r:id="rId5"/>
    <p:sldId id="1104" r:id="rId6"/>
    <p:sldId id="1108" r:id="rId7"/>
    <p:sldId id="1107" r:id="rId8"/>
    <p:sldId id="1109" r:id="rId9"/>
    <p:sldId id="1110" r:id="rId10"/>
    <p:sldId id="1111" r:id="rId11"/>
    <p:sldId id="1112" r:id="rId12"/>
    <p:sldId id="1081" r:id="rId13"/>
    <p:sldId id="1083" r:id="rId14"/>
    <p:sldId id="1086" r:id="rId15"/>
    <p:sldId id="1087" r:id="rId16"/>
    <p:sldId id="1088" r:id="rId17"/>
    <p:sldId id="1113" r:id="rId18"/>
    <p:sldId id="1114" r:id="rId19"/>
    <p:sldId id="1089" r:id="rId20"/>
    <p:sldId id="1092" r:id="rId21"/>
    <p:sldId id="1095" r:id="rId22"/>
    <p:sldId id="1096" r:id="rId23"/>
    <p:sldId id="1099" r:id="rId24"/>
    <p:sldId id="1101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0000"/>
    <a:srgbClr val="00030C"/>
    <a:srgbClr val="0C219F"/>
    <a:srgbClr val="FED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491DE-1AE5-413C-864C-76A3A22479B6}" v="70" dt="2024-08-17T01:36:0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86405" autoAdjust="0"/>
  </p:normalViewPr>
  <p:slideViewPr>
    <p:cSldViewPr snapToGrid="0">
      <p:cViewPr varScale="1">
        <p:scale>
          <a:sx n="94" d="100"/>
          <a:sy n="94" d="100"/>
        </p:scale>
        <p:origin x="125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uman Mahapatra" userId="591ab1de21da9c5d" providerId="LiveId" clId="{87D491DE-1AE5-413C-864C-76A3A22479B6}"/>
    <pc:docChg chg="undo custSel addSld delSld modSld sldOrd">
      <pc:chgData name="Ansuman Mahapatra" userId="591ab1de21da9c5d" providerId="LiveId" clId="{87D491DE-1AE5-413C-864C-76A3A22479B6}" dt="2024-08-17T01:38:48.883" v="1284" actId="2696"/>
      <pc:docMkLst>
        <pc:docMk/>
      </pc:docMkLst>
      <pc:sldChg chg="delSp mod">
        <pc:chgData name="Ansuman Mahapatra" userId="591ab1de21da9c5d" providerId="LiveId" clId="{87D491DE-1AE5-413C-864C-76A3A22479B6}" dt="2024-08-17T01:34:28.965" v="1186" actId="478"/>
        <pc:sldMkLst>
          <pc:docMk/>
          <pc:sldMk cId="2300804243" sldId="1081"/>
        </pc:sldMkLst>
        <pc:spChg chg="del">
          <ac:chgData name="Ansuman Mahapatra" userId="591ab1de21da9c5d" providerId="LiveId" clId="{87D491DE-1AE5-413C-864C-76A3A22479B6}" dt="2024-08-17T01:34:28.965" v="1186" actId="478"/>
          <ac:spMkLst>
            <pc:docMk/>
            <pc:sldMk cId="2300804243" sldId="1081"/>
            <ac:spMk id="7" creationId="{5FA28E65-2DB5-4607-5BF7-E0CBF9DAA0E8}"/>
          </ac:spMkLst>
        </pc:spChg>
      </pc:sldChg>
      <pc:sldChg chg="del">
        <pc:chgData name="Ansuman Mahapatra" userId="591ab1de21da9c5d" providerId="LiveId" clId="{87D491DE-1AE5-413C-864C-76A3A22479B6}" dt="2024-08-17T01:33:31.289" v="1184" actId="2696"/>
        <pc:sldMkLst>
          <pc:docMk/>
          <pc:sldMk cId="1753559752" sldId="1084"/>
        </pc:sldMkLst>
      </pc:sldChg>
      <pc:sldChg chg="del">
        <pc:chgData name="Ansuman Mahapatra" userId="591ab1de21da9c5d" providerId="LiveId" clId="{87D491DE-1AE5-413C-864C-76A3A22479B6}" dt="2024-08-17T01:33:21.162" v="1183" actId="2696"/>
        <pc:sldMkLst>
          <pc:docMk/>
          <pc:sldMk cId="1899634237" sldId="1085"/>
        </pc:sldMkLst>
      </pc:sldChg>
      <pc:sldChg chg="modSp mod">
        <pc:chgData name="Ansuman Mahapatra" userId="591ab1de21da9c5d" providerId="LiveId" clId="{87D491DE-1AE5-413C-864C-76A3A22479B6}" dt="2024-08-17T01:33:49.847" v="1185" actId="1076"/>
        <pc:sldMkLst>
          <pc:docMk/>
          <pc:sldMk cId="2840303240" sldId="1086"/>
        </pc:sldMkLst>
        <pc:picChg chg="mod">
          <ac:chgData name="Ansuman Mahapatra" userId="591ab1de21da9c5d" providerId="LiveId" clId="{87D491DE-1AE5-413C-864C-76A3A22479B6}" dt="2024-08-17T01:33:49.847" v="1185" actId="1076"/>
          <ac:picMkLst>
            <pc:docMk/>
            <pc:sldMk cId="2840303240" sldId="1086"/>
            <ac:picMk id="4" creationId="{9C39561D-C42E-E348-3943-8A4034E29468}"/>
          </ac:picMkLst>
        </pc:picChg>
      </pc:sldChg>
      <pc:sldChg chg="delSp modSp mod">
        <pc:chgData name="Ansuman Mahapatra" userId="591ab1de21da9c5d" providerId="LiveId" clId="{87D491DE-1AE5-413C-864C-76A3A22479B6}" dt="2024-08-17T01:35:41.947" v="1200" actId="1076"/>
        <pc:sldMkLst>
          <pc:docMk/>
          <pc:sldMk cId="3410350662" sldId="1087"/>
        </pc:sldMkLst>
        <pc:spChg chg="del mod">
          <ac:chgData name="Ansuman Mahapatra" userId="591ab1de21da9c5d" providerId="LiveId" clId="{87D491DE-1AE5-413C-864C-76A3A22479B6}" dt="2024-08-17T01:35:02.950" v="1189" actId="478"/>
          <ac:spMkLst>
            <pc:docMk/>
            <pc:sldMk cId="3410350662" sldId="1087"/>
            <ac:spMk id="2" creationId="{25FE966C-55F2-AA7F-142D-6EE0BCD2A4A8}"/>
          </ac:spMkLst>
        </pc:spChg>
        <pc:spChg chg="del mod">
          <ac:chgData name="Ansuman Mahapatra" userId="591ab1de21da9c5d" providerId="LiveId" clId="{87D491DE-1AE5-413C-864C-76A3A22479B6}" dt="2024-08-17T01:35:06.302" v="1190" actId="478"/>
          <ac:spMkLst>
            <pc:docMk/>
            <pc:sldMk cId="3410350662" sldId="1087"/>
            <ac:spMk id="3" creationId="{D53CDA48-865A-AD12-272D-5E1C76D4C0D9}"/>
          </ac:spMkLst>
        </pc:spChg>
        <pc:picChg chg="mod">
          <ac:chgData name="Ansuman Mahapatra" userId="591ab1de21da9c5d" providerId="LiveId" clId="{87D491DE-1AE5-413C-864C-76A3A22479B6}" dt="2024-08-17T01:35:41.947" v="1200" actId="1076"/>
          <ac:picMkLst>
            <pc:docMk/>
            <pc:sldMk cId="3410350662" sldId="1087"/>
            <ac:picMk id="7170" creationId="{016A3404-0855-0E0C-BC2C-A9C8499F4865}"/>
          </ac:picMkLst>
        </pc:picChg>
      </pc:sldChg>
      <pc:sldChg chg="modSp mod">
        <pc:chgData name="Ansuman Mahapatra" userId="591ab1de21da9c5d" providerId="LiveId" clId="{87D491DE-1AE5-413C-864C-76A3A22479B6}" dt="2024-08-17T01:36:52.688" v="1268" actId="20577"/>
        <pc:sldMkLst>
          <pc:docMk/>
          <pc:sldMk cId="2672009846" sldId="1088"/>
        </pc:sldMkLst>
        <pc:spChg chg="mod">
          <ac:chgData name="Ansuman Mahapatra" userId="591ab1de21da9c5d" providerId="LiveId" clId="{87D491DE-1AE5-413C-864C-76A3A22479B6}" dt="2024-08-17T01:36:52.688" v="1268" actId="20577"/>
          <ac:spMkLst>
            <pc:docMk/>
            <pc:sldMk cId="2672009846" sldId="1088"/>
            <ac:spMk id="57" creationId="{89094A53-FA5E-0ECD-DFC7-70F825046BFE}"/>
          </ac:spMkLst>
        </pc:spChg>
      </pc:sldChg>
      <pc:sldChg chg="delSp modSp mod">
        <pc:chgData name="Ansuman Mahapatra" userId="591ab1de21da9c5d" providerId="LiveId" clId="{87D491DE-1AE5-413C-864C-76A3A22479B6}" dt="2024-08-17T01:37:14.317" v="1272" actId="1076"/>
        <pc:sldMkLst>
          <pc:docMk/>
          <pc:sldMk cId="1795841365" sldId="1089"/>
        </pc:sldMkLst>
        <pc:spChg chg="del">
          <ac:chgData name="Ansuman Mahapatra" userId="591ab1de21da9c5d" providerId="LiveId" clId="{87D491DE-1AE5-413C-864C-76A3A22479B6}" dt="2024-08-17T01:37:08.602" v="1270" actId="478"/>
          <ac:spMkLst>
            <pc:docMk/>
            <pc:sldMk cId="1795841365" sldId="1089"/>
            <ac:spMk id="2" creationId="{1DC13DEC-962D-1DA2-77FF-A2863E0D9D1F}"/>
          </ac:spMkLst>
        </pc:spChg>
        <pc:picChg chg="mod">
          <ac:chgData name="Ansuman Mahapatra" userId="591ab1de21da9c5d" providerId="LiveId" clId="{87D491DE-1AE5-413C-864C-76A3A22479B6}" dt="2024-08-17T01:37:14.317" v="1272" actId="1076"/>
          <ac:picMkLst>
            <pc:docMk/>
            <pc:sldMk cId="1795841365" sldId="1089"/>
            <ac:picMk id="4" creationId="{62CB065B-289E-29D2-AC8C-E33BAF57B5EB}"/>
          </ac:picMkLst>
        </pc:picChg>
        <pc:picChg chg="mod">
          <ac:chgData name="Ansuman Mahapatra" userId="591ab1de21da9c5d" providerId="LiveId" clId="{87D491DE-1AE5-413C-864C-76A3A22479B6}" dt="2024-08-17T01:37:10.867" v="1271" actId="1076"/>
          <ac:picMkLst>
            <pc:docMk/>
            <pc:sldMk cId="1795841365" sldId="1089"/>
            <ac:picMk id="5" creationId="{04271501-44DC-B788-C039-11DE15B56B5E}"/>
          </ac:picMkLst>
        </pc:picChg>
      </pc:sldChg>
      <pc:sldChg chg="del">
        <pc:chgData name="Ansuman Mahapatra" userId="591ab1de21da9c5d" providerId="LiveId" clId="{87D491DE-1AE5-413C-864C-76A3A22479B6}" dt="2024-08-17T01:38:48.883" v="1284" actId="2696"/>
        <pc:sldMkLst>
          <pc:docMk/>
          <pc:sldMk cId="2404403835" sldId="1090"/>
        </pc:sldMkLst>
      </pc:sldChg>
      <pc:sldChg chg="del">
        <pc:chgData name="Ansuman Mahapatra" userId="591ab1de21da9c5d" providerId="LiveId" clId="{87D491DE-1AE5-413C-864C-76A3A22479B6}" dt="2024-08-17T01:38:37.906" v="1283" actId="2696"/>
        <pc:sldMkLst>
          <pc:docMk/>
          <pc:sldMk cId="1665386512" sldId="1091"/>
        </pc:sldMkLst>
      </pc:sldChg>
      <pc:sldChg chg="del">
        <pc:chgData name="Ansuman Mahapatra" userId="591ab1de21da9c5d" providerId="LiveId" clId="{87D491DE-1AE5-413C-864C-76A3A22479B6}" dt="2024-08-17T01:38:31.157" v="1282" actId="2696"/>
        <pc:sldMkLst>
          <pc:docMk/>
          <pc:sldMk cId="3613940782" sldId="1093"/>
        </pc:sldMkLst>
      </pc:sldChg>
      <pc:sldChg chg="del">
        <pc:chgData name="Ansuman Mahapatra" userId="591ab1de21da9c5d" providerId="LiveId" clId="{87D491DE-1AE5-413C-864C-76A3A22479B6}" dt="2024-08-17T01:38:25.432" v="1281" actId="2696"/>
        <pc:sldMkLst>
          <pc:docMk/>
          <pc:sldMk cId="4262335103" sldId="1094"/>
        </pc:sldMkLst>
      </pc:sldChg>
      <pc:sldChg chg="delSp modSp del mod">
        <pc:chgData name="Ansuman Mahapatra" userId="591ab1de21da9c5d" providerId="LiveId" clId="{87D491DE-1AE5-413C-864C-76A3A22479B6}" dt="2024-08-17T01:38:14.788" v="1280" actId="2696"/>
        <pc:sldMkLst>
          <pc:docMk/>
          <pc:sldMk cId="3128048387" sldId="1098"/>
        </pc:sldMkLst>
        <pc:spChg chg="del">
          <ac:chgData name="Ansuman Mahapatra" userId="591ab1de21da9c5d" providerId="LiveId" clId="{87D491DE-1AE5-413C-864C-76A3A22479B6}" dt="2024-08-17T01:37:40.636" v="1273" actId="478"/>
          <ac:spMkLst>
            <pc:docMk/>
            <pc:sldMk cId="3128048387" sldId="1098"/>
            <ac:spMk id="16" creationId="{F023E28B-ACB7-F5BC-1419-E55E891BB7BB}"/>
          </ac:spMkLst>
        </pc:spChg>
        <pc:spChg chg="del mod">
          <ac:chgData name="Ansuman Mahapatra" userId="591ab1de21da9c5d" providerId="LiveId" clId="{87D491DE-1AE5-413C-864C-76A3A22479B6}" dt="2024-08-17T01:37:48.246" v="1276" actId="478"/>
          <ac:spMkLst>
            <pc:docMk/>
            <pc:sldMk cId="3128048387" sldId="1098"/>
            <ac:spMk id="18" creationId="{6285B61D-C054-195B-43B7-83D65200BC22}"/>
          </ac:spMkLst>
        </pc:spChg>
        <pc:spChg chg="del mod">
          <ac:chgData name="Ansuman Mahapatra" userId="591ab1de21da9c5d" providerId="LiveId" clId="{87D491DE-1AE5-413C-864C-76A3A22479B6}" dt="2024-08-17T01:37:51.165" v="1277" actId="478"/>
          <ac:spMkLst>
            <pc:docMk/>
            <pc:sldMk cId="3128048387" sldId="1098"/>
            <ac:spMk id="20" creationId="{F1B9B409-0D33-08AC-30AB-14F5CF8B0CE5}"/>
          </ac:spMkLst>
        </pc:spChg>
        <pc:spChg chg="del">
          <ac:chgData name="Ansuman Mahapatra" userId="591ab1de21da9c5d" providerId="LiveId" clId="{87D491DE-1AE5-413C-864C-76A3A22479B6}" dt="2024-08-17T01:37:56.173" v="1278" actId="478"/>
          <ac:spMkLst>
            <pc:docMk/>
            <pc:sldMk cId="3128048387" sldId="1098"/>
            <ac:spMk id="22" creationId="{59B5103C-D691-4A39-39A1-25148D82AE67}"/>
          </ac:spMkLst>
        </pc:spChg>
        <pc:picChg chg="mod">
          <ac:chgData name="Ansuman Mahapatra" userId="591ab1de21da9c5d" providerId="LiveId" clId="{87D491DE-1AE5-413C-864C-76A3A22479B6}" dt="2024-08-17T01:38:04.817" v="1279" actId="1076"/>
          <ac:picMkLst>
            <pc:docMk/>
            <pc:sldMk cId="3128048387" sldId="1098"/>
            <ac:picMk id="27" creationId="{6CA8E318-A88E-BBFC-2B84-6CBE55C1845F}"/>
          </ac:picMkLst>
        </pc:picChg>
      </pc:sldChg>
      <pc:sldChg chg="addSp delSp modSp mod">
        <pc:chgData name="Ansuman Mahapatra" userId="591ab1de21da9c5d" providerId="LiveId" clId="{87D491DE-1AE5-413C-864C-76A3A22479B6}" dt="2024-08-17T00:44:06.224" v="376" actId="122"/>
        <pc:sldMkLst>
          <pc:docMk/>
          <pc:sldMk cId="108568092" sldId="1102"/>
        </pc:sldMkLst>
        <pc:spChg chg="add mod">
          <ac:chgData name="Ansuman Mahapatra" userId="591ab1de21da9c5d" providerId="LiveId" clId="{87D491DE-1AE5-413C-864C-76A3A22479B6}" dt="2024-08-17T00:44:06.224" v="376" actId="122"/>
          <ac:spMkLst>
            <pc:docMk/>
            <pc:sldMk cId="108568092" sldId="1102"/>
            <ac:spMk id="3" creationId="{CD1C4274-C86F-953D-1590-BA4C1631080F}"/>
          </ac:spMkLst>
        </pc:spChg>
        <pc:spChg chg="del">
          <ac:chgData name="Ansuman Mahapatra" userId="591ab1de21da9c5d" providerId="LiveId" clId="{87D491DE-1AE5-413C-864C-76A3A22479B6}" dt="2024-08-17T00:41:28.529" v="350" actId="478"/>
          <ac:spMkLst>
            <pc:docMk/>
            <pc:sldMk cId="108568092" sldId="1102"/>
            <ac:spMk id="4" creationId="{02F1AD30-4C4A-C0B8-A263-F1913887F8D6}"/>
          </ac:spMkLst>
        </pc:spChg>
        <pc:spChg chg="mod">
          <ac:chgData name="Ansuman Mahapatra" userId="591ab1de21da9c5d" providerId="LiveId" clId="{87D491DE-1AE5-413C-864C-76A3A22479B6}" dt="2024-08-17T00:41:54.308" v="355" actId="20577"/>
          <ac:spMkLst>
            <pc:docMk/>
            <pc:sldMk cId="108568092" sldId="1102"/>
            <ac:spMk id="8" creationId="{F86497D7-3D6D-9F14-8D66-463C1ADB1429}"/>
          </ac:spMkLst>
        </pc:spChg>
        <pc:picChg chg="mod">
          <ac:chgData name="Ansuman Mahapatra" userId="591ab1de21da9c5d" providerId="LiveId" clId="{87D491DE-1AE5-413C-864C-76A3A22479B6}" dt="2024-08-17T00:22:22.858" v="120" actId="1076"/>
          <ac:picMkLst>
            <pc:docMk/>
            <pc:sldMk cId="108568092" sldId="1102"/>
            <ac:picMk id="2" creationId="{A3F88A41-20A9-8D63-D237-41FE0A3DA964}"/>
          </ac:picMkLst>
        </pc:picChg>
      </pc:sldChg>
      <pc:sldChg chg="addSp delSp modSp new mod ord modClrScheme chgLayout">
        <pc:chgData name="Ansuman Mahapatra" userId="591ab1de21da9c5d" providerId="LiveId" clId="{87D491DE-1AE5-413C-864C-76A3A22479B6}" dt="2024-08-17T01:32:34.630" v="1176"/>
        <pc:sldMkLst>
          <pc:docMk/>
          <pc:sldMk cId="2059132035" sldId="1103"/>
        </pc:sldMkLst>
        <pc:spChg chg="add del mod">
          <ac:chgData name="Ansuman Mahapatra" userId="591ab1de21da9c5d" providerId="LiveId" clId="{87D491DE-1AE5-413C-864C-76A3A22479B6}" dt="2024-08-17T00:23:47.661" v="128"/>
          <ac:spMkLst>
            <pc:docMk/>
            <pc:sldMk cId="2059132035" sldId="1103"/>
            <ac:spMk id="3" creationId="{B40F90FE-8521-07C2-2D72-38FD280706FF}"/>
          </ac:spMkLst>
        </pc:spChg>
        <pc:spChg chg="add mod">
          <ac:chgData name="Ansuman Mahapatra" userId="591ab1de21da9c5d" providerId="LiveId" clId="{87D491DE-1AE5-413C-864C-76A3A22479B6}" dt="2024-08-17T00:27:27.530" v="240" actId="1076"/>
          <ac:spMkLst>
            <pc:docMk/>
            <pc:sldMk cId="2059132035" sldId="1103"/>
            <ac:spMk id="4" creationId="{6E6E3131-173A-8AEB-AB62-1358D8BF6BC4}"/>
          </ac:spMkLst>
        </pc:spChg>
        <pc:spChg chg="add mod">
          <ac:chgData name="Ansuman Mahapatra" userId="591ab1de21da9c5d" providerId="LiveId" clId="{87D491DE-1AE5-413C-864C-76A3A22479B6}" dt="2024-08-17T00:28:30.099" v="269" actId="115"/>
          <ac:spMkLst>
            <pc:docMk/>
            <pc:sldMk cId="2059132035" sldId="1103"/>
            <ac:spMk id="5" creationId="{EA77BA30-9EB8-0586-F121-37CBA1661C0D}"/>
          </ac:spMkLst>
        </pc:spChg>
        <pc:picChg chg="add mod">
          <ac:chgData name="Ansuman Mahapatra" userId="591ab1de21da9c5d" providerId="LiveId" clId="{87D491DE-1AE5-413C-864C-76A3A22479B6}" dt="2024-08-17T00:23:34.352" v="125" actId="1076"/>
          <ac:picMkLst>
            <pc:docMk/>
            <pc:sldMk cId="2059132035" sldId="1103"/>
            <ac:picMk id="2" creationId="{F8043E61-CFFE-C238-8C45-F1D1B0C0C84D}"/>
          </ac:picMkLst>
        </pc:picChg>
      </pc:sldChg>
      <pc:sldChg chg="addSp delSp modSp new mod ord">
        <pc:chgData name="Ansuman Mahapatra" userId="591ab1de21da9c5d" providerId="LiveId" clId="{87D491DE-1AE5-413C-864C-76A3A22479B6}" dt="2024-08-17T01:32:49.629" v="1180"/>
        <pc:sldMkLst>
          <pc:docMk/>
          <pc:sldMk cId="2492275120" sldId="1104"/>
        </pc:sldMkLst>
        <pc:spChg chg="add mod">
          <ac:chgData name="Ansuman Mahapatra" userId="591ab1de21da9c5d" providerId="LiveId" clId="{87D491DE-1AE5-413C-864C-76A3A22479B6}" dt="2024-08-17T00:30:31.934" v="306" actId="1076"/>
          <ac:spMkLst>
            <pc:docMk/>
            <pc:sldMk cId="2492275120" sldId="1104"/>
            <ac:spMk id="2" creationId="{76FB5A99-B32A-3D00-606A-277C836B3EDA}"/>
          </ac:spMkLst>
        </pc:spChg>
        <pc:spChg chg="add mod">
          <ac:chgData name="Ansuman Mahapatra" userId="591ab1de21da9c5d" providerId="LiveId" clId="{87D491DE-1AE5-413C-864C-76A3A22479B6}" dt="2024-08-17T00:30:37.871" v="307" actId="1076"/>
          <ac:spMkLst>
            <pc:docMk/>
            <pc:sldMk cId="2492275120" sldId="1104"/>
            <ac:spMk id="3" creationId="{81E0682D-4815-B1FE-50F7-ED42531FA3AC}"/>
          </ac:spMkLst>
        </pc:spChg>
        <pc:spChg chg="add">
          <ac:chgData name="Ansuman Mahapatra" userId="591ab1de21da9c5d" providerId="LiveId" clId="{87D491DE-1AE5-413C-864C-76A3A22479B6}" dt="2024-08-17T00:35:52.257" v="321" actId="11529"/>
          <ac:spMkLst>
            <pc:docMk/>
            <pc:sldMk cId="2492275120" sldId="1104"/>
            <ac:spMk id="7" creationId="{E3F7E1DC-DFCF-1BDF-1899-7AA0D76C41CD}"/>
          </ac:spMkLst>
        </pc:spChg>
        <pc:picChg chg="add mod">
          <ac:chgData name="Ansuman Mahapatra" userId="591ab1de21da9c5d" providerId="LiveId" clId="{87D491DE-1AE5-413C-864C-76A3A22479B6}" dt="2024-08-17T00:35:02.304" v="318" actId="1076"/>
          <ac:picMkLst>
            <pc:docMk/>
            <pc:sldMk cId="2492275120" sldId="1104"/>
            <ac:picMk id="5" creationId="{A70AFFEA-E46E-8B60-D086-87A288ECE82F}"/>
          </ac:picMkLst>
        </pc:picChg>
        <pc:picChg chg="add del mod">
          <ac:chgData name="Ansuman Mahapatra" userId="591ab1de21da9c5d" providerId="LiveId" clId="{87D491DE-1AE5-413C-864C-76A3A22479B6}" dt="2024-08-17T00:34:34.710" v="313" actId="478"/>
          <ac:picMkLst>
            <pc:docMk/>
            <pc:sldMk cId="2492275120" sldId="1104"/>
            <ac:picMk id="1026" creationId="{16125040-4B75-A641-93F0-E6871AF83238}"/>
          </ac:picMkLst>
        </pc:picChg>
        <pc:inkChg chg="add del">
          <ac:chgData name="Ansuman Mahapatra" userId="591ab1de21da9c5d" providerId="LiveId" clId="{87D491DE-1AE5-413C-864C-76A3A22479B6}" dt="2024-08-17T00:35:20.988" v="320" actId="9405"/>
          <ac:inkMkLst>
            <pc:docMk/>
            <pc:sldMk cId="2492275120" sldId="1104"/>
            <ac:inkMk id="6" creationId="{1363CF44-705E-86CC-5ABC-B26DA0F6A5BD}"/>
          </ac:inkMkLst>
        </pc:inkChg>
      </pc:sldChg>
      <pc:sldChg chg="addSp modSp new mod ord">
        <pc:chgData name="Ansuman Mahapatra" userId="591ab1de21da9c5d" providerId="LiveId" clId="{87D491DE-1AE5-413C-864C-76A3A22479B6}" dt="2024-08-17T01:32:41.985" v="1178"/>
        <pc:sldMkLst>
          <pc:docMk/>
          <pc:sldMk cId="541104326" sldId="1105"/>
        </pc:sldMkLst>
        <pc:spChg chg="add mod">
          <ac:chgData name="Ansuman Mahapatra" userId="591ab1de21da9c5d" providerId="LiveId" clId="{87D491DE-1AE5-413C-864C-76A3A22479B6}" dt="2024-08-17T00:37:44.685" v="341" actId="255"/>
          <ac:spMkLst>
            <pc:docMk/>
            <pc:sldMk cId="541104326" sldId="1105"/>
            <ac:spMk id="2" creationId="{FB9D75BD-8C44-22DE-67F0-FEA230EBAB3A}"/>
          </ac:spMkLst>
        </pc:spChg>
        <pc:spChg chg="add mod">
          <ac:chgData name="Ansuman Mahapatra" userId="591ab1de21da9c5d" providerId="LiveId" clId="{87D491DE-1AE5-413C-864C-76A3A22479B6}" dt="2024-08-17T00:38:28.563" v="347" actId="20577"/>
          <ac:spMkLst>
            <pc:docMk/>
            <pc:sldMk cId="541104326" sldId="1105"/>
            <ac:spMk id="3" creationId="{EA64785C-26CF-8094-3430-8847BFECC9AE}"/>
          </ac:spMkLst>
        </pc:spChg>
        <pc:picChg chg="add mod">
          <ac:chgData name="Ansuman Mahapatra" userId="591ab1de21da9c5d" providerId="LiveId" clId="{87D491DE-1AE5-413C-864C-76A3A22479B6}" dt="2024-08-17T00:39:40.562" v="349" actId="1076"/>
          <ac:picMkLst>
            <pc:docMk/>
            <pc:sldMk cId="541104326" sldId="1105"/>
            <ac:picMk id="5" creationId="{D7A54B95-9246-E206-5BCB-FD5AAD147BB1}"/>
          </ac:picMkLst>
        </pc:picChg>
      </pc:sldChg>
      <pc:sldChg chg="addSp modSp new mod ord modClrScheme chgLayout">
        <pc:chgData name="Ansuman Mahapatra" userId="591ab1de21da9c5d" providerId="LiveId" clId="{87D491DE-1AE5-413C-864C-76A3A22479B6}" dt="2024-08-17T01:32:57.079" v="1182"/>
        <pc:sldMkLst>
          <pc:docMk/>
          <pc:sldMk cId="2251892717" sldId="1106"/>
        </pc:sldMkLst>
        <pc:spChg chg="add mod">
          <ac:chgData name="Ansuman Mahapatra" userId="591ab1de21da9c5d" providerId="LiveId" clId="{87D491DE-1AE5-413C-864C-76A3A22479B6}" dt="2024-08-17T00:47:15.676" v="380" actId="767"/>
          <ac:spMkLst>
            <pc:docMk/>
            <pc:sldMk cId="2251892717" sldId="1106"/>
            <ac:spMk id="2" creationId="{FBA2286F-0C77-2D64-37A8-1B735561767C}"/>
          </ac:spMkLst>
        </pc:spChg>
        <pc:spChg chg="add mod">
          <ac:chgData name="Ansuman Mahapatra" userId="591ab1de21da9c5d" providerId="LiveId" clId="{87D491DE-1AE5-413C-864C-76A3A22479B6}" dt="2024-08-17T00:47:43.292" v="399" actId="20577"/>
          <ac:spMkLst>
            <pc:docMk/>
            <pc:sldMk cId="2251892717" sldId="1106"/>
            <ac:spMk id="3" creationId="{250CA78A-2F54-E982-29B6-4B3D275134DD}"/>
          </ac:spMkLst>
        </pc:spChg>
        <pc:spChg chg="add mod">
          <ac:chgData name="Ansuman Mahapatra" userId="591ab1de21da9c5d" providerId="LiveId" clId="{87D491DE-1AE5-413C-864C-76A3A22479B6}" dt="2024-08-17T00:52:29.215" v="473" actId="207"/>
          <ac:spMkLst>
            <pc:docMk/>
            <pc:sldMk cId="2251892717" sldId="1106"/>
            <ac:spMk id="4" creationId="{C7F3BB69-70C4-31F2-DE13-46731761557A}"/>
          </ac:spMkLst>
        </pc:spChg>
        <pc:spChg chg="add">
          <ac:chgData name="Ansuman Mahapatra" userId="591ab1de21da9c5d" providerId="LiveId" clId="{87D491DE-1AE5-413C-864C-76A3A22479B6}" dt="2024-08-17T00:47:56.646" v="401"/>
          <ac:spMkLst>
            <pc:docMk/>
            <pc:sldMk cId="2251892717" sldId="1106"/>
            <ac:spMk id="5" creationId="{91370580-A98C-36E6-FFBF-8ADD39CA7A64}"/>
          </ac:spMkLst>
        </pc:spChg>
        <pc:spChg chg="add">
          <ac:chgData name="Ansuman Mahapatra" userId="591ab1de21da9c5d" providerId="LiveId" clId="{87D491DE-1AE5-413C-864C-76A3A22479B6}" dt="2024-08-17T00:49:01.359" v="408"/>
          <ac:spMkLst>
            <pc:docMk/>
            <pc:sldMk cId="2251892717" sldId="1106"/>
            <ac:spMk id="6" creationId="{B8371221-E190-4C6C-FF3B-B4F1313895E8}"/>
          </ac:spMkLst>
        </pc:spChg>
        <pc:spChg chg="add">
          <ac:chgData name="Ansuman Mahapatra" userId="591ab1de21da9c5d" providerId="LiveId" clId="{87D491DE-1AE5-413C-864C-76A3A22479B6}" dt="2024-08-17T00:49:12.261" v="413"/>
          <ac:spMkLst>
            <pc:docMk/>
            <pc:sldMk cId="2251892717" sldId="1106"/>
            <ac:spMk id="7" creationId="{79946809-F45D-1DC9-5EB0-562F46018DDD}"/>
          </ac:spMkLst>
        </pc:spChg>
        <pc:spChg chg="add mod">
          <ac:chgData name="Ansuman Mahapatra" userId="591ab1de21da9c5d" providerId="LiveId" clId="{87D491DE-1AE5-413C-864C-76A3A22479B6}" dt="2024-08-17T00:52:23.839" v="472" actId="207"/>
          <ac:spMkLst>
            <pc:docMk/>
            <pc:sldMk cId="2251892717" sldId="1106"/>
            <ac:spMk id="8" creationId="{77BFD49A-988B-CC96-9A6B-0C980B210817}"/>
          </ac:spMkLst>
        </pc:spChg>
        <pc:spChg chg="add mod">
          <ac:chgData name="Ansuman Mahapatra" userId="591ab1de21da9c5d" providerId="LiveId" clId="{87D491DE-1AE5-413C-864C-76A3A22479B6}" dt="2024-08-17T00:51:46.941" v="465" actId="767"/>
          <ac:spMkLst>
            <pc:docMk/>
            <pc:sldMk cId="2251892717" sldId="1106"/>
            <ac:spMk id="9" creationId="{53623E9D-8E15-EBDC-2BA6-C57381C1DE65}"/>
          </ac:spMkLst>
        </pc:spChg>
        <pc:spChg chg="add mod">
          <ac:chgData name="Ansuman Mahapatra" userId="591ab1de21da9c5d" providerId="LiveId" clId="{87D491DE-1AE5-413C-864C-76A3A22479B6}" dt="2024-08-17T00:51:50.219" v="467" actId="767"/>
          <ac:spMkLst>
            <pc:docMk/>
            <pc:sldMk cId="2251892717" sldId="1106"/>
            <ac:spMk id="10" creationId="{92CEC10D-F3B5-7CF9-C3AA-4A2599845535}"/>
          </ac:spMkLst>
        </pc:spChg>
        <pc:spChg chg="add mod">
          <ac:chgData name="Ansuman Mahapatra" userId="591ab1de21da9c5d" providerId="LiveId" clId="{87D491DE-1AE5-413C-864C-76A3A22479B6}" dt="2024-08-17T00:52:35.834" v="474" actId="1076"/>
          <ac:spMkLst>
            <pc:docMk/>
            <pc:sldMk cId="2251892717" sldId="1106"/>
            <ac:spMk id="11" creationId="{7BD81377-6D64-342D-DEFE-54A1C86F2B20}"/>
          </ac:spMkLst>
        </pc:spChg>
      </pc:sldChg>
      <pc:sldChg chg="addSp modSp new mod">
        <pc:chgData name="Ansuman Mahapatra" userId="591ab1de21da9c5d" providerId="LiveId" clId="{87D491DE-1AE5-413C-864C-76A3A22479B6}" dt="2024-08-17T01:05:05.883" v="697" actId="207"/>
        <pc:sldMkLst>
          <pc:docMk/>
          <pc:sldMk cId="752312588" sldId="1107"/>
        </pc:sldMkLst>
        <pc:spChg chg="add mod">
          <ac:chgData name="Ansuman Mahapatra" userId="591ab1de21da9c5d" providerId="LiveId" clId="{87D491DE-1AE5-413C-864C-76A3A22479B6}" dt="2024-08-17T01:01:00.043" v="591" actId="20577"/>
          <ac:spMkLst>
            <pc:docMk/>
            <pc:sldMk cId="752312588" sldId="1107"/>
            <ac:spMk id="2" creationId="{555D0198-CEAF-8140-FA03-D40162DC961E}"/>
          </ac:spMkLst>
        </pc:spChg>
        <pc:spChg chg="add mod">
          <ac:chgData name="Ansuman Mahapatra" userId="591ab1de21da9c5d" providerId="LiveId" clId="{87D491DE-1AE5-413C-864C-76A3A22479B6}" dt="2024-08-17T01:05:05.883" v="697" actId="207"/>
          <ac:spMkLst>
            <pc:docMk/>
            <pc:sldMk cId="752312588" sldId="1107"/>
            <ac:spMk id="3" creationId="{8DD4EE3B-5E00-437A-AA9B-D0094E62AF82}"/>
          </ac:spMkLst>
        </pc:spChg>
      </pc:sldChg>
      <pc:sldChg chg="addSp delSp modSp new mod ord">
        <pc:chgData name="Ansuman Mahapatra" userId="591ab1de21da9c5d" providerId="LiveId" clId="{87D491DE-1AE5-413C-864C-76A3A22479B6}" dt="2024-08-17T01:00:21.015" v="566"/>
        <pc:sldMkLst>
          <pc:docMk/>
          <pc:sldMk cId="3253043738" sldId="1108"/>
        </pc:sldMkLst>
        <pc:spChg chg="add del mod">
          <ac:chgData name="Ansuman Mahapatra" userId="591ab1de21da9c5d" providerId="LiveId" clId="{87D491DE-1AE5-413C-864C-76A3A22479B6}" dt="2024-08-17T00:56:05.194" v="501" actId="20577"/>
          <ac:spMkLst>
            <pc:docMk/>
            <pc:sldMk cId="3253043738" sldId="1108"/>
            <ac:spMk id="2" creationId="{DC82AEA6-9C30-3B5E-D7E1-9636A94A95D4}"/>
          </ac:spMkLst>
        </pc:spChg>
        <pc:spChg chg="add del mod">
          <ac:chgData name="Ansuman Mahapatra" userId="591ab1de21da9c5d" providerId="LiveId" clId="{87D491DE-1AE5-413C-864C-76A3A22479B6}" dt="2024-08-17T00:56:19.097" v="504"/>
          <ac:spMkLst>
            <pc:docMk/>
            <pc:sldMk cId="3253043738" sldId="1108"/>
            <ac:spMk id="3" creationId="{0BDCF68B-8D72-61EE-10DC-5858FC63FD02}"/>
          </ac:spMkLst>
        </pc:spChg>
        <pc:spChg chg="add mod">
          <ac:chgData name="Ansuman Mahapatra" userId="591ab1de21da9c5d" providerId="LiveId" clId="{87D491DE-1AE5-413C-864C-76A3A22479B6}" dt="2024-08-17T00:59:07.003" v="562" actId="1076"/>
          <ac:spMkLst>
            <pc:docMk/>
            <pc:sldMk cId="3253043738" sldId="1108"/>
            <ac:spMk id="4" creationId="{D2D9A77A-29D1-93B5-55BB-E421C2B62675}"/>
          </ac:spMkLst>
        </pc:spChg>
        <pc:spChg chg="add mod">
          <ac:chgData name="Ansuman Mahapatra" userId="591ab1de21da9c5d" providerId="LiveId" clId="{87D491DE-1AE5-413C-864C-76A3A22479B6}" dt="2024-08-17T00:58:27.582" v="549" actId="20577"/>
          <ac:spMkLst>
            <pc:docMk/>
            <pc:sldMk cId="3253043738" sldId="1108"/>
            <ac:spMk id="5" creationId="{975EE5BB-4856-E06E-1DC9-55C17E58C210}"/>
          </ac:spMkLst>
        </pc:spChg>
      </pc:sldChg>
      <pc:sldChg chg="new del">
        <pc:chgData name="Ansuman Mahapatra" userId="591ab1de21da9c5d" providerId="LiveId" clId="{87D491DE-1AE5-413C-864C-76A3A22479B6}" dt="2024-08-17T01:05:40.076" v="701" actId="2696"/>
        <pc:sldMkLst>
          <pc:docMk/>
          <pc:sldMk cId="1701763202" sldId="1109"/>
        </pc:sldMkLst>
      </pc:sldChg>
      <pc:sldChg chg="addSp modSp new mod">
        <pc:chgData name="Ansuman Mahapatra" userId="591ab1de21da9c5d" providerId="LiveId" clId="{87D491DE-1AE5-413C-864C-76A3A22479B6}" dt="2024-08-17T01:15:57.456" v="1025" actId="14100"/>
        <pc:sldMkLst>
          <pc:docMk/>
          <pc:sldMk cId="1979039939" sldId="1109"/>
        </pc:sldMkLst>
        <pc:spChg chg="add mod">
          <ac:chgData name="Ansuman Mahapatra" userId="591ab1de21da9c5d" providerId="LiveId" clId="{87D491DE-1AE5-413C-864C-76A3A22479B6}" dt="2024-08-17T01:06:39.931" v="740" actId="14100"/>
          <ac:spMkLst>
            <pc:docMk/>
            <pc:sldMk cId="1979039939" sldId="1109"/>
            <ac:spMk id="2" creationId="{12DC3B5B-40DF-306F-5E7D-6D5A35358847}"/>
          </ac:spMkLst>
        </pc:spChg>
        <pc:spChg chg="add mod">
          <ac:chgData name="Ansuman Mahapatra" userId="591ab1de21da9c5d" providerId="LiveId" clId="{87D491DE-1AE5-413C-864C-76A3A22479B6}" dt="2024-08-17T01:09:39.278" v="926" actId="20577"/>
          <ac:spMkLst>
            <pc:docMk/>
            <pc:sldMk cId="1979039939" sldId="1109"/>
            <ac:spMk id="3" creationId="{4939D86C-BBD8-7DBA-E3F4-6FF6A9B40E87}"/>
          </ac:spMkLst>
        </pc:spChg>
        <pc:spChg chg="add mod">
          <ac:chgData name="Ansuman Mahapatra" userId="591ab1de21da9c5d" providerId="LiveId" clId="{87D491DE-1AE5-413C-864C-76A3A22479B6}" dt="2024-08-17T01:14:28.103" v="1003" actId="1076"/>
          <ac:spMkLst>
            <pc:docMk/>
            <pc:sldMk cId="1979039939" sldId="1109"/>
            <ac:spMk id="4" creationId="{32228634-0BE5-B5CA-7B2F-269330727367}"/>
          </ac:spMkLst>
        </pc:spChg>
        <pc:picChg chg="add mod">
          <ac:chgData name="Ansuman Mahapatra" userId="591ab1de21da9c5d" providerId="LiveId" clId="{87D491DE-1AE5-413C-864C-76A3A22479B6}" dt="2024-08-17T01:15:57.456" v="1025" actId="14100"/>
          <ac:picMkLst>
            <pc:docMk/>
            <pc:sldMk cId="1979039939" sldId="1109"/>
            <ac:picMk id="6" creationId="{29282A21-48E2-0B28-2C50-65410F703F06}"/>
          </ac:picMkLst>
        </pc:picChg>
        <pc:picChg chg="add mod">
          <ac:chgData name="Ansuman Mahapatra" userId="591ab1de21da9c5d" providerId="LiveId" clId="{87D491DE-1AE5-413C-864C-76A3A22479B6}" dt="2024-08-17T01:15:29.404" v="1018" actId="1076"/>
          <ac:picMkLst>
            <pc:docMk/>
            <pc:sldMk cId="1979039939" sldId="1109"/>
            <ac:picMk id="8" creationId="{929FE4AF-8D96-649A-8061-6FB5D9633B29}"/>
          </ac:picMkLst>
        </pc:picChg>
        <pc:picChg chg="add mod">
          <ac:chgData name="Ansuman Mahapatra" userId="591ab1de21da9c5d" providerId="LiveId" clId="{87D491DE-1AE5-413C-864C-76A3A22479B6}" dt="2024-08-17T01:15:40.765" v="1022" actId="1076"/>
          <ac:picMkLst>
            <pc:docMk/>
            <pc:sldMk cId="1979039939" sldId="1109"/>
            <ac:picMk id="10" creationId="{E5DABA22-8D85-A6A9-39E9-78F1A5509665}"/>
          </ac:picMkLst>
        </pc:picChg>
        <pc:picChg chg="add mod">
          <ac:chgData name="Ansuman Mahapatra" userId="591ab1de21da9c5d" providerId="LiveId" clId="{87D491DE-1AE5-413C-864C-76A3A22479B6}" dt="2024-08-17T01:15:35.044" v="1020" actId="1076"/>
          <ac:picMkLst>
            <pc:docMk/>
            <pc:sldMk cId="1979039939" sldId="1109"/>
            <ac:picMk id="12" creationId="{7585EDBA-B81F-3E63-BD17-81A7B3570BCA}"/>
          </ac:picMkLst>
        </pc:picChg>
        <pc:picChg chg="add mod">
          <ac:chgData name="Ansuman Mahapatra" userId="591ab1de21da9c5d" providerId="LiveId" clId="{87D491DE-1AE5-413C-864C-76A3A22479B6}" dt="2024-08-17T01:15:38.316" v="1021" actId="1076"/>
          <ac:picMkLst>
            <pc:docMk/>
            <pc:sldMk cId="1979039939" sldId="1109"/>
            <ac:picMk id="14" creationId="{164C09FE-EC94-4AF0-23CE-78F898B52234}"/>
          </ac:picMkLst>
        </pc:picChg>
        <pc:picChg chg="add mod">
          <ac:chgData name="Ansuman Mahapatra" userId="591ab1de21da9c5d" providerId="LiveId" clId="{87D491DE-1AE5-413C-864C-76A3A22479B6}" dt="2024-08-17T01:15:13.743" v="1012" actId="1076"/>
          <ac:picMkLst>
            <pc:docMk/>
            <pc:sldMk cId="1979039939" sldId="1109"/>
            <ac:picMk id="16" creationId="{4D7DB1D1-CD14-687F-33D1-DF84E4298C71}"/>
          </ac:picMkLst>
        </pc:picChg>
      </pc:sldChg>
      <pc:sldChg chg="addSp modSp new mod">
        <pc:chgData name="Ansuman Mahapatra" userId="591ab1de21da9c5d" providerId="LiveId" clId="{87D491DE-1AE5-413C-864C-76A3A22479B6}" dt="2024-08-17T01:20:02.676" v="1064" actId="20577"/>
        <pc:sldMkLst>
          <pc:docMk/>
          <pc:sldMk cId="982118963" sldId="1110"/>
        </pc:sldMkLst>
        <pc:spChg chg="add mod">
          <ac:chgData name="Ansuman Mahapatra" userId="591ab1de21da9c5d" providerId="LiveId" clId="{87D491DE-1AE5-413C-864C-76A3A22479B6}" dt="2024-08-17T01:18:06.962" v="1049" actId="255"/>
          <ac:spMkLst>
            <pc:docMk/>
            <pc:sldMk cId="982118963" sldId="1110"/>
            <ac:spMk id="2" creationId="{CF252117-047A-2AB8-F0CE-7EF0C5B628C3}"/>
          </ac:spMkLst>
        </pc:spChg>
        <pc:spChg chg="add mod">
          <ac:chgData name="Ansuman Mahapatra" userId="591ab1de21da9c5d" providerId="LiveId" clId="{87D491DE-1AE5-413C-864C-76A3A22479B6}" dt="2024-08-17T01:18:58.960" v="1053" actId="207"/>
          <ac:spMkLst>
            <pc:docMk/>
            <pc:sldMk cId="982118963" sldId="1110"/>
            <ac:spMk id="3" creationId="{6150A9AB-2193-600B-2A0E-253F872AD9EC}"/>
          </ac:spMkLst>
        </pc:spChg>
        <pc:spChg chg="add mod">
          <ac:chgData name="Ansuman Mahapatra" userId="591ab1de21da9c5d" providerId="LiveId" clId="{87D491DE-1AE5-413C-864C-76A3A22479B6}" dt="2024-08-17T01:20:02.676" v="1064" actId="20577"/>
          <ac:spMkLst>
            <pc:docMk/>
            <pc:sldMk cId="982118963" sldId="1110"/>
            <ac:spMk id="4" creationId="{26A41820-5EAF-BC7F-353D-744BCFDDCF33}"/>
          </ac:spMkLst>
        </pc:spChg>
      </pc:sldChg>
      <pc:sldChg chg="new del">
        <pc:chgData name="Ansuman Mahapatra" userId="591ab1de21da9c5d" providerId="LiveId" clId="{87D491DE-1AE5-413C-864C-76A3A22479B6}" dt="2024-08-17T01:05:40.076" v="701" actId="2696"/>
        <pc:sldMkLst>
          <pc:docMk/>
          <pc:sldMk cId="1380171900" sldId="1110"/>
        </pc:sldMkLst>
      </pc:sldChg>
      <pc:sldChg chg="new del">
        <pc:chgData name="Ansuman Mahapatra" userId="591ab1de21da9c5d" providerId="LiveId" clId="{87D491DE-1AE5-413C-864C-76A3A22479B6}" dt="2024-08-17T01:05:40.076" v="701" actId="2696"/>
        <pc:sldMkLst>
          <pc:docMk/>
          <pc:sldMk cId="922352537" sldId="1111"/>
        </pc:sldMkLst>
      </pc:sldChg>
      <pc:sldChg chg="addSp delSp modSp new mod">
        <pc:chgData name="Ansuman Mahapatra" userId="591ab1de21da9c5d" providerId="LiveId" clId="{87D491DE-1AE5-413C-864C-76A3A22479B6}" dt="2024-08-17T01:27:42.128" v="1131" actId="14100"/>
        <pc:sldMkLst>
          <pc:docMk/>
          <pc:sldMk cId="4126298433" sldId="1111"/>
        </pc:sldMkLst>
        <pc:spChg chg="add mod">
          <ac:chgData name="Ansuman Mahapatra" userId="591ab1de21da9c5d" providerId="LiveId" clId="{87D491DE-1AE5-413C-864C-76A3A22479B6}" dt="2024-08-17T01:21:12.954" v="1098" actId="20577"/>
          <ac:spMkLst>
            <pc:docMk/>
            <pc:sldMk cId="4126298433" sldId="1111"/>
            <ac:spMk id="2" creationId="{CA351D83-A82D-3C8E-D94F-6C4F45E1B64F}"/>
          </ac:spMkLst>
        </pc:spChg>
        <pc:spChg chg="add mod">
          <ac:chgData name="Ansuman Mahapatra" userId="591ab1de21da9c5d" providerId="LiveId" clId="{87D491DE-1AE5-413C-864C-76A3A22479B6}" dt="2024-08-17T01:24:08.110" v="1121" actId="14100"/>
          <ac:spMkLst>
            <pc:docMk/>
            <pc:sldMk cId="4126298433" sldId="1111"/>
            <ac:spMk id="3" creationId="{90D6AE8B-7911-430E-8A6E-4E7D831D697E}"/>
          </ac:spMkLst>
        </pc:spChg>
        <pc:spChg chg="add del mod">
          <ac:chgData name="Ansuman Mahapatra" userId="591ab1de21da9c5d" providerId="LiveId" clId="{87D491DE-1AE5-413C-864C-76A3A22479B6}" dt="2024-08-17T01:24:01.664" v="1120" actId="1076"/>
          <ac:spMkLst>
            <pc:docMk/>
            <pc:sldMk cId="4126298433" sldId="1111"/>
            <ac:spMk id="4" creationId="{75A0E981-7748-EEBA-4776-99EC118BB064}"/>
          </ac:spMkLst>
        </pc:spChg>
        <pc:picChg chg="add del">
          <ac:chgData name="Ansuman Mahapatra" userId="591ab1de21da9c5d" providerId="LiveId" clId="{87D491DE-1AE5-413C-864C-76A3A22479B6}" dt="2024-08-17T01:25:16.146" v="1123" actId="478"/>
          <ac:picMkLst>
            <pc:docMk/>
            <pc:sldMk cId="4126298433" sldId="1111"/>
            <ac:picMk id="6" creationId="{2CDF3320-30EF-9315-2482-68F2EABA3AE2}"/>
          </ac:picMkLst>
        </pc:picChg>
        <pc:picChg chg="add mod">
          <ac:chgData name="Ansuman Mahapatra" userId="591ab1de21da9c5d" providerId="LiveId" clId="{87D491DE-1AE5-413C-864C-76A3A22479B6}" dt="2024-08-17T01:27:42.128" v="1131" actId="14100"/>
          <ac:picMkLst>
            <pc:docMk/>
            <pc:sldMk cId="4126298433" sldId="1111"/>
            <ac:picMk id="8" creationId="{204A756E-55ED-8B19-BB3E-0914C65D0008}"/>
          </ac:picMkLst>
        </pc:picChg>
        <pc:cxnChg chg="add mod">
          <ac:chgData name="Ansuman Mahapatra" userId="591ab1de21da9c5d" providerId="LiveId" clId="{87D491DE-1AE5-413C-864C-76A3A22479B6}" dt="2024-08-17T01:27:31.779" v="1130" actId="1076"/>
          <ac:cxnSpMkLst>
            <pc:docMk/>
            <pc:sldMk cId="4126298433" sldId="1111"/>
            <ac:cxnSpMk id="10" creationId="{9FE1DCA6-9183-A377-3DC2-6B7477BBFFA3}"/>
          </ac:cxnSpMkLst>
        </pc:cxnChg>
      </pc:sldChg>
      <pc:sldChg chg="addSp delSp modSp new mod">
        <pc:chgData name="Ansuman Mahapatra" userId="591ab1de21da9c5d" providerId="LiveId" clId="{87D491DE-1AE5-413C-864C-76A3A22479B6}" dt="2024-08-17T01:31:59.063" v="1174" actId="1076"/>
        <pc:sldMkLst>
          <pc:docMk/>
          <pc:sldMk cId="30993690" sldId="1112"/>
        </pc:sldMkLst>
        <pc:spChg chg="add mod">
          <ac:chgData name="Ansuman Mahapatra" userId="591ab1de21da9c5d" providerId="LiveId" clId="{87D491DE-1AE5-413C-864C-76A3A22479B6}" dt="2024-08-17T01:29:50.444" v="1161" actId="20577"/>
          <ac:spMkLst>
            <pc:docMk/>
            <pc:sldMk cId="30993690" sldId="1112"/>
            <ac:spMk id="2" creationId="{2E284530-23EF-2AD4-E7D3-E804859552AF}"/>
          </ac:spMkLst>
        </pc:spChg>
        <pc:spChg chg="add mod">
          <ac:chgData name="Ansuman Mahapatra" userId="591ab1de21da9c5d" providerId="LiveId" clId="{87D491DE-1AE5-413C-864C-76A3A22479B6}" dt="2024-08-17T01:30:27.089" v="1166" actId="207"/>
          <ac:spMkLst>
            <pc:docMk/>
            <pc:sldMk cId="30993690" sldId="1112"/>
            <ac:spMk id="3" creationId="{E0DE39C8-04E7-A1B0-3CE7-DDC6ADD3FF1B}"/>
          </ac:spMkLst>
        </pc:spChg>
        <pc:spChg chg="add mod">
          <ac:chgData name="Ansuman Mahapatra" userId="591ab1de21da9c5d" providerId="LiveId" clId="{87D491DE-1AE5-413C-864C-76A3A22479B6}" dt="2024-08-17T01:31:59.063" v="1174" actId="1076"/>
          <ac:spMkLst>
            <pc:docMk/>
            <pc:sldMk cId="30993690" sldId="1112"/>
            <ac:spMk id="4" creationId="{E3E1A6CC-1845-4D37-B022-CB1057ED54FB}"/>
          </ac:spMkLst>
        </pc:spChg>
        <pc:spChg chg="add del mod">
          <ac:chgData name="Ansuman Mahapatra" userId="591ab1de21da9c5d" providerId="LiveId" clId="{87D491DE-1AE5-413C-864C-76A3A22479B6}" dt="2024-08-17T01:31:37.458" v="1172" actId="478"/>
          <ac:spMkLst>
            <pc:docMk/>
            <pc:sldMk cId="30993690" sldId="1112"/>
            <ac:spMk id="5" creationId="{6A01C86B-15C2-D24A-9942-0104D64B79FA}"/>
          </ac:spMkLst>
        </pc:spChg>
      </pc:sldChg>
      <pc:sldChg chg="modSp add mod">
        <pc:chgData name="Ansuman Mahapatra" userId="591ab1de21da9c5d" providerId="LiveId" clId="{87D491DE-1AE5-413C-864C-76A3A22479B6}" dt="2024-08-17T01:36:22.835" v="1230" actId="20577"/>
        <pc:sldMkLst>
          <pc:docMk/>
          <pc:sldMk cId="3981742659" sldId="1113"/>
        </pc:sldMkLst>
        <pc:spChg chg="mod">
          <ac:chgData name="Ansuman Mahapatra" userId="591ab1de21da9c5d" providerId="LiveId" clId="{87D491DE-1AE5-413C-864C-76A3A22479B6}" dt="2024-08-17T01:36:22.835" v="1230" actId="20577"/>
          <ac:spMkLst>
            <pc:docMk/>
            <pc:sldMk cId="3981742659" sldId="1113"/>
            <ac:spMk id="57" creationId="{89094A53-FA5E-0ECD-DFC7-70F825046BFE}"/>
          </ac:spMkLst>
        </pc:spChg>
      </pc:sldChg>
      <pc:sldChg chg="modSp add mod">
        <pc:chgData name="Ansuman Mahapatra" userId="591ab1de21da9c5d" providerId="LiveId" clId="{87D491DE-1AE5-413C-864C-76A3A22479B6}" dt="2024-08-17T01:36:49.118" v="1267" actId="20577"/>
        <pc:sldMkLst>
          <pc:docMk/>
          <pc:sldMk cId="2356250860" sldId="1114"/>
        </pc:sldMkLst>
        <pc:spChg chg="mod">
          <ac:chgData name="Ansuman Mahapatra" userId="591ab1de21da9c5d" providerId="LiveId" clId="{87D491DE-1AE5-413C-864C-76A3A22479B6}" dt="2024-08-17T01:36:49.118" v="1267" actId="20577"/>
          <ac:spMkLst>
            <pc:docMk/>
            <pc:sldMk cId="2356250860" sldId="1114"/>
            <ac:spMk id="57" creationId="{89094A53-FA5E-0ECD-DFC7-70F825046B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487BB0BD-52DB-4A03-ABB7-E23E9B459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176" y="685800"/>
            <a:ext cx="6096295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AE35BA6C-CCDD-4DA3-84BE-B586499D4E9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108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317497" algn="l" defTabSz="914400" rtl="0" fontAlgn="auto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ts val="1400"/>
      <a:buFont typeface="Arial"/>
      <a:buChar char="●"/>
      <a:defRPr lang="es-PE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6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808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2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439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2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081E257-7D11-A116-52B8-5D1E313591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68"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0932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85F91F1-1D02-FE1E-80CF-317E50623E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68"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FD7688-DE25-2953-0A87-0FFBA9826E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5" y="-202308"/>
            <a:ext cx="388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418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7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9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5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64" r:id="rId13"/>
  </p:sldLayoutIdLst>
  <p:transition>
    <p:fade thruBlk="1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9">
            <a:extLst>
              <a:ext uri="{FF2B5EF4-FFF2-40B4-BE49-F238E27FC236}">
                <a16:creationId xmlns:a16="http://schemas.microsoft.com/office/drawing/2014/main" id="{A3F88A41-20A9-8D63-D237-41FE0A3DA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10" y="281733"/>
            <a:ext cx="2655958" cy="4713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497D7-3D6D-9F14-8D66-463C1ADB1429}"/>
              </a:ext>
            </a:extLst>
          </p:cNvPr>
          <p:cNvSpPr txBox="1"/>
          <p:nvPr/>
        </p:nvSpPr>
        <p:spPr>
          <a:xfrm>
            <a:off x="594732" y="2780371"/>
            <a:ext cx="3442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&gt; Ansuman Mahapatra(23CSE522)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Biswajeet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Patra(23CSE531)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&gt; Tapan Kumar Sahoo(23CSE549)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C4274-C86F-953D-1590-BA4C1631080F}"/>
              </a:ext>
            </a:extLst>
          </p:cNvPr>
          <p:cNvSpPr txBox="1"/>
          <p:nvPr/>
        </p:nvSpPr>
        <p:spPr>
          <a:xfrm>
            <a:off x="685800" y="4718957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Dt – 17/08/2024</a:t>
            </a:r>
          </a:p>
        </p:txBody>
      </p:sp>
    </p:spTree>
    <p:extLst>
      <p:ext uri="{BB962C8B-B14F-4D97-AF65-F5344CB8AC3E}">
        <p14:creationId xmlns:p14="http://schemas.microsoft.com/office/powerpoint/2010/main" val="108568092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51D83-A82D-3C8E-D94F-6C4F45E1B64F}"/>
              </a:ext>
            </a:extLst>
          </p:cNvPr>
          <p:cNvSpPr txBox="1"/>
          <p:nvPr/>
        </p:nvSpPr>
        <p:spPr>
          <a:xfrm>
            <a:off x="563336" y="351064"/>
            <a:ext cx="435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FF00"/>
                </a:solidFill>
              </a:rPr>
              <a:t>USER INTERFACE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6AE8B-7911-430E-8A6E-4E7D831D697E}"/>
              </a:ext>
            </a:extLst>
          </p:cNvPr>
          <p:cNvSpPr txBox="1"/>
          <p:nvPr/>
        </p:nvSpPr>
        <p:spPr>
          <a:xfrm>
            <a:off x="661307" y="1126671"/>
            <a:ext cx="2359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Layout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Simple and intuitive interface, focusing on ease of use.</a:t>
            </a:r>
          </a:p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0E981-7748-EEBA-4776-99EC118BB064}"/>
              </a:ext>
            </a:extLst>
          </p:cNvPr>
          <p:cNvSpPr txBox="1"/>
          <p:nvPr/>
        </p:nvSpPr>
        <p:spPr>
          <a:xfrm>
            <a:off x="734785" y="2801115"/>
            <a:ext cx="3510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Navigation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Responsive controls for smooth player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Menu system allowing players to start, pause, or adjust settings easily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A756E-55ED-8B19-BB3E-0914C65D0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88" y="277586"/>
            <a:ext cx="5670097" cy="4000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1DCA6-9183-A377-3DC2-6B7477BBFFA3}"/>
              </a:ext>
            </a:extLst>
          </p:cNvPr>
          <p:cNvCxnSpPr>
            <a:cxnSpLocks/>
          </p:cNvCxnSpPr>
          <p:nvPr/>
        </p:nvCxnSpPr>
        <p:spPr>
          <a:xfrm>
            <a:off x="8425542" y="889907"/>
            <a:ext cx="0" cy="424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9843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284530-23EF-2AD4-E7D3-E804859552AF}"/>
              </a:ext>
            </a:extLst>
          </p:cNvPr>
          <p:cNvSpPr txBox="1"/>
          <p:nvPr/>
        </p:nvSpPr>
        <p:spPr>
          <a:xfrm>
            <a:off x="522514" y="473529"/>
            <a:ext cx="3976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FF00"/>
                </a:solidFill>
              </a:rPr>
              <a:t>FUTURE ENHANCEMENT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E39C8-04E7-A1B0-3CE7-DDC6ADD3FF1B}"/>
              </a:ext>
            </a:extLst>
          </p:cNvPr>
          <p:cNvSpPr txBox="1"/>
          <p:nvPr/>
        </p:nvSpPr>
        <p:spPr>
          <a:xfrm>
            <a:off x="963385" y="1285671"/>
            <a:ext cx="8327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Planned Updates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Add new levels and mazes with unique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Introduce additional power-ups and special abilities.</a:t>
            </a:r>
          </a:p>
          <a:p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1A6CC-1845-4D37-B022-CB1057ED54FB}"/>
              </a:ext>
            </a:extLst>
          </p:cNvPr>
          <p:cNvSpPr txBox="1"/>
          <p:nvPr/>
        </p:nvSpPr>
        <p:spPr>
          <a:xfrm>
            <a:off x="963385" y="2486000"/>
            <a:ext cx="5070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Future Features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Potential for multiplayer modes or leaderboards.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Explore more advanced AI for a dynamic gameplay experience.</a:t>
            </a:r>
          </a:p>
        </p:txBody>
      </p:sp>
    </p:spTree>
    <p:extLst>
      <p:ext uri="{BB962C8B-B14F-4D97-AF65-F5344CB8AC3E}">
        <p14:creationId xmlns:p14="http://schemas.microsoft.com/office/powerpoint/2010/main" val="3099369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1B4F3AB-B758-966E-7C78-CE9134FA5B71}"/>
              </a:ext>
            </a:extLst>
          </p:cNvPr>
          <p:cNvGrpSpPr/>
          <p:nvPr/>
        </p:nvGrpSpPr>
        <p:grpSpPr>
          <a:xfrm>
            <a:off x="-1" y="0"/>
            <a:ext cx="9144000" cy="5143500"/>
            <a:chOff x="-1" y="0"/>
            <a:chExt cx="9144000" cy="51435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750144F-8B33-ADA5-FC41-88FDB9194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4"/>
            <a:stretch>
              <a:fillRect/>
            </a:stretch>
          </p:blipFill>
          <p:spPr bwMode="auto">
            <a:xfrm>
              <a:off x="-1" y="0"/>
              <a:ext cx="7058781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0508CA9D-3DA9-4759-4EAC-D7C3C9A19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96"/>
            <a:stretch>
              <a:fillRect/>
            </a:stretch>
          </p:blipFill>
          <p:spPr bwMode="auto">
            <a:xfrm flipH="1">
              <a:off x="7058780" y="0"/>
              <a:ext cx="2085219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B3CF5A16-CD5D-2F41-11F0-E93F74A11D33}"/>
              </a:ext>
            </a:extLst>
          </p:cNvPr>
          <p:cNvSpPr txBox="1"/>
          <p:nvPr/>
        </p:nvSpPr>
        <p:spPr>
          <a:xfrm>
            <a:off x="592952" y="601589"/>
            <a:ext cx="7738247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b" anchorCtr="1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3000" b="0" i="0" u="none" strike="noStrike" kern="0" cap="none" spc="0" baseline="0">
                <a:solidFill>
                  <a:srgbClr val="65677F"/>
                </a:solidFill>
                <a:uFillTx/>
                <a:latin typeface="Shadows Into Light Two"/>
                <a:ea typeface="Shadows Into Light Two"/>
                <a:cs typeface="Shadows Into Light Two"/>
              </a:defRPr>
            </a:lvl1pPr>
          </a:lstStyle>
          <a:p>
            <a:pPr algn="ctr"/>
            <a:r>
              <a:rPr lang="es-PE" sz="6000" b="1">
                <a:solidFill>
                  <a:schemeClr val="bg1"/>
                </a:solidFill>
                <a:latin typeface="Renogare Soft" pitchFamily="2"/>
              </a:rPr>
              <a:t>PACMAN</a:t>
            </a:r>
          </a:p>
        </p:txBody>
      </p:sp>
      <p:sp>
        <p:nvSpPr>
          <p:cNvPr id="5" name="Rectángulo: esquinas redondeadas 24">
            <a:extLst>
              <a:ext uri="{FF2B5EF4-FFF2-40B4-BE49-F238E27FC236}">
                <a16:creationId xmlns:a16="http://schemas.microsoft.com/office/drawing/2014/main" id="{7F825634-0DAB-826D-1F68-E5926C0035F8}"/>
              </a:ext>
            </a:extLst>
          </p:cNvPr>
          <p:cNvSpPr/>
          <p:nvPr/>
        </p:nvSpPr>
        <p:spPr>
          <a:xfrm>
            <a:off x="5662669" y="1508333"/>
            <a:ext cx="2668530" cy="139888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C219F">
              <a:alpha val="16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Flecha: pentágono 34">
            <a:extLst>
              <a:ext uri="{FF2B5EF4-FFF2-40B4-BE49-F238E27FC236}">
                <a16:creationId xmlns:a16="http://schemas.microsoft.com/office/drawing/2014/main" id="{7F424AB8-D09C-059D-B0B1-C11163991913}"/>
              </a:ext>
            </a:extLst>
          </p:cNvPr>
          <p:cNvSpPr/>
          <p:nvPr/>
        </p:nvSpPr>
        <p:spPr>
          <a:xfrm>
            <a:off x="0" y="4521616"/>
            <a:ext cx="8020046" cy="49430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0C219F">
              <a:alpha val="22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2" name="Gráfico 10">
            <a:extLst>
              <a:ext uri="{FF2B5EF4-FFF2-40B4-BE49-F238E27FC236}">
                <a16:creationId xmlns:a16="http://schemas.microsoft.com/office/drawing/2014/main" id="{8577B150-9A7C-AD54-0207-9CE7111D71B3}"/>
              </a:ext>
            </a:extLst>
          </p:cNvPr>
          <p:cNvGrpSpPr/>
          <p:nvPr/>
        </p:nvGrpSpPr>
        <p:grpSpPr>
          <a:xfrm>
            <a:off x="7647522" y="4257115"/>
            <a:ext cx="807369" cy="807369"/>
            <a:chOff x="8177881" y="170709"/>
            <a:chExt cx="807369" cy="807369"/>
          </a:xfrm>
        </p:grpSpPr>
        <p:sp>
          <p:nvSpPr>
            <p:cNvPr id="13" name="Forma libre: forma 30">
              <a:extLst>
                <a:ext uri="{FF2B5EF4-FFF2-40B4-BE49-F238E27FC236}">
                  <a16:creationId xmlns:a16="http://schemas.microsoft.com/office/drawing/2014/main" id="{623814BF-A059-16F6-3CED-B4E4867CBD44}"/>
                </a:ext>
              </a:extLst>
            </p:cNvPr>
            <p:cNvSpPr/>
            <p:nvPr/>
          </p:nvSpPr>
          <p:spPr>
            <a:xfrm>
              <a:off x="8177881" y="170709"/>
              <a:ext cx="807369" cy="8073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9367"/>
                <a:gd name="f7" fmla="val 424684"/>
                <a:gd name="f8" fmla="val 659230"/>
                <a:gd name="f9" fmla="val 190137"/>
                <a:gd name="f10" fmla="+- 0 0 -90"/>
                <a:gd name="f11" fmla="*/ f3 1 849367"/>
                <a:gd name="f12" fmla="*/ f4 1 849367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849367"/>
                <a:gd name="f19" fmla="*/ 849367 f16 1"/>
                <a:gd name="f20" fmla="*/ 424684 f16 1"/>
                <a:gd name="f21" fmla="*/ 0 f16 1"/>
                <a:gd name="f22" fmla="+- f17 0 f1"/>
                <a:gd name="f23" fmla="*/ f19 1 849367"/>
                <a:gd name="f24" fmla="*/ f20 1 849367"/>
                <a:gd name="f25" fmla="*/ f21 1 849367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849367" h="849367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0C219F">
                <a:alpha val="34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Forma libre: forma 31">
              <a:extLst>
                <a:ext uri="{FF2B5EF4-FFF2-40B4-BE49-F238E27FC236}">
                  <a16:creationId xmlns:a16="http://schemas.microsoft.com/office/drawing/2014/main" id="{F8A507D3-49C7-A19F-12BB-8987FA08A89E}"/>
                </a:ext>
              </a:extLst>
            </p:cNvPr>
            <p:cNvSpPr/>
            <p:nvPr/>
          </p:nvSpPr>
          <p:spPr>
            <a:xfrm>
              <a:off x="8281748" y="269894"/>
              <a:ext cx="629280" cy="6089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2009"/>
                <a:gd name="f7" fmla="val 640647"/>
                <a:gd name="f8" fmla="val 398577"/>
                <a:gd name="f9" fmla="val 121941"/>
                <a:gd name="f10" fmla="val 383196"/>
                <a:gd name="f11" fmla="val 81301"/>
                <a:gd name="f12" fmla="val 383219"/>
                <a:gd name="f13" fmla="val 40662"/>
                <a:gd name="f14" fmla="val 255480"/>
                <a:gd name="f15" fmla="val 21385"/>
                <a:gd name="f16" fmla="val 127740"/>
                <a:gd name="f17" fmla="val 42748"/>
                <a:gd name="f18" fmla="val 64133"/>
                <a:gd name="f19" fmla="val 234805"/>
                <a:gd name="f20" fmla="val 405476"/>
                <a:gd name="f21" fmla="val 576124"/>
                <a:gd name="f22" fmla="val 127717"/>
                <a:gd name="f23" fmla="val 597624"/>
                <a:gd name="f24" fmla="val 255411"/>
                <a:gd name="f25" fmla="val 619147"/>
                <a:gd name="f26" fmla="val 383128"/>
                <a:gd name="f27" fmla="val 383151"/>
                <a:gd name="f28" fmla="val 467982"/>
                <a:gd name="f29" fmla="val 295179"/>
                <a:gd name="f30" fmla="val 122514"/>
                <a:gd name="f31" fmla="val 398072"/>
                <a:gd name="f32" fmla="val 132530"/>
                <a:gd name="f33" fmla="val 398049"/>
                <a:gd name="f34" fmla="val 142639"/>
                <a:gd name="f35" fmla="val 152655"/>
                <a:gd name="f36" fmla="val 475569"/>
                <a:gd name="f37" fmla="val 553088"/>
                <a:gd name="f38" fmla="val 630608"/>
                <a:gd name="f39" fmla="val 248397"/>
                <a:gd name="f40" fmla="val 344322"/>
                <a:gd name="f41" fmla="val 440087"/>
                <a:gd name="f42" fmla="val 614907"/>
                <a:gd name="f43" fmla="val 349548"/>
                <a:gd name="f44" fmla="val 258803"/>
                <a:gd name="f45" fmla="val 168264"/>
                <a:gd name="f46" fmla="val 542590"/>
                <a:gd name="f47" fmla="val 470274"/>
                <a:gd name="f48" fmla="val 168242"/>
                <a:gd name="f49" fmla="val 397958"/>
                <a:gd name="f50" fmla="val 181490"/>
                <a:gd name="f51" fmla="val 194761"/>
                <a:gd name="f52" fmla="val 208010"/>
                <a:gd name="f53" fmla="val 400296"/>
                <a:gd name="f54" fmla="val 207781"/>
                <a:gd name="f55" fmla="val 407149"/>
                <a:gd name="f56" fmla="val 206910"/>
                <a:gd name="f57" fmla="val 413177"/>
                <a:gd name="f58" fmla="val 206337"/>
                <a:gd name="f59" fmla="val 419435"/>
                <a:gd name="f60" fmla="val 205741"/>
                <a:gd name="f61" fmla="val 424890"/>
                <a:gd name="f62" fmla="val 205488"/>
                <a:gd name="f63" fmla="val 427457"/>
                <a:gd name="f64" fmla="val 205236"/>
                <a:gd name="f65" fmla="val 232604"/>
                <a:gd name="f66" fmla="val 259972"/>
                <a:gd name="f67" fmla="val 287340"/>
                <a:gd name="f68" fmla="val 455467"/>
                <a:gd name="f69" fmla="val 483499"/>
                <a:gd name="f70" fmla="val 511509"/>
                <a:gd name="f71" fmla="val 511601"/>
                <a:gd name="f72" fmla="val 294491"/>
                <a:gd name="f73" fmla="val 510867"/>
                <a:gd name="f74" fmla="val 314272"/>
                <a:gd name="f75" fmla="val 497298"/>
                <a:gd name="f76" fmla="val 333435"/>
                <a:gd name="f77" fmla="val 495648"/>
                <a:gd name="f78" fmla="val 335772"/>
                <a:gd name="f79" fmla="val 481551"/>
                <a:gd name="f80" fmla="val 355118"/>
                <a:gd name="f81" fmla="val 455879"/>
                <a:gd name="f82" fmla="val 363003"/>
                <a:gd name="f83" fmla="val 442677"/>
                <a:gd name="f84" fmla="val 367060"/>
                <a:gd name="f85" fmla="val 430597"/>
                <a:gd name="f86" fmla="val 366808"/>
                <a:gd name="f87" fmla="val 421933"/>
                <a:gd name="f88" fmla="val 366624"/>
                <a:gd name="f89" fmla="val 412100"/>
                <a:gd name="f90" fmla="val 366418"/>
                <a:gd name="f91" fmla="val 403894"/>
                <a:gd name="f92" fmla="val 365180"/>
                <a:gd name="f93" fmla="val 363988"/>
                <a:gd name="f94" fmla="val 374143"/>
                <a:gd name="f95" fmla="val 384274"/>
                <a:gd name="f96" fmla="val 394428"/>
                <a:gd name="f97" fmla="val 448109"/>
                <a:gd name="f98" fmla="val 498261"/>
                <a:gd name="f99" fmla="val 548412"/>
                <a:gd name="f100" fmla="val 403986"/>
                <a:gd name="f101" fmla="val 413521"/>
                <a:gd name="f102" fmla="val 423079"/>
                <a:gd name="f103" fmla="val 448086"/>
                <a:gd name="f104" fmla="val 397935"/>
                <a:gd name="f105" fmla="val 431996"/>
                <a:gd name="f106" fmla="val 440935"/>
                <a:gd name="f107" fmla="val 449851"/>
                <a:gd name="f108" fmla="val 447788"/>
                <a:gd name="f109" fmla="val 497665"/>
                <a:gd name="f110" fmla="val 547518"/>
                <a:gd name="f111" fmla="val 460005"/>
                <a:gd name="f112" fmla="val 470159"/>
                <a:gd name="f113" fmla="val 480313"/>
                <a:gd name="f114" fmla="val 497642"/>
                <a:gd name="f115" fmla="val 447765"/>
                <a:gd name="f116" fmla="val 397912"/>
                <a:gd name="f117" fmla="val 492003"/>
                <a:gd name="f118" fmla="val 503693"/>
                <a:gd name="f119" fmla="val 515406"/>
                <a:gd name="f120" fmla="val 470251"/>
                <a:gd name="f121" fmla="val 542567"/>
                <a:gd name="f122" fmla="val 490468"/>
                <a:gd name="f123" fmla="val 465529"/>
                <a:gd name="f124" fmla="val 440591"/>
                <a:gd name="f125" fmla="val 641083"/>
                <a:gd name="f126" fmla="val 651535"/>
                <a:gd name="f127" fmla="val 662010"/>
                <a:gd name="f128" fmla="val 334420"/>
                <a:gd name="f129" fmla="val 228249"/>
                <a:gd name="f130" fmla="val 122101"/>
                <a:gd name="f131" fmla="val 574199"/>
                <a:gd name="f132" fmla="val 122032"/>
                <a:gd name="f133" fmla="val 486388"/>
                <a:gd name="f134" fmla="val 121987"/>
                <a:gd name="f135" fmla="val 267834"/>
                <a:gd name="f136" fmla="val 452946"/>
                <a:gd name="f137" fmla="val 246334"/>
                <a:gd name="f138" fmla="val 472451"/>
                <a:gd name="f139" fmla="val 215070"/>
                <a:gd name="f140" fmla="val 482743"/>
                <a:gd name="f141" fmla="val 177387"/>
                <a:gd name="f142" fmla="val 145572"/>
                <a:gd name="f143" fmla="val 109838"/>
                <a:gd name="f144" fmla="val 473735"/>
                <a:gd name="f145" fmla="val 90470"/>
                <a:gd name="f146" fmla="val 460808"/>
                <a:gd name="f147" fmla="val 86230"/>
                <a:gd name="f148" fmla="val 457988"/>
                <a:gd name="f149" fmla="val 100899"/>
                <a:gd name="f150" fmla="val 409281"/>
                <a:gd name="f151" fmla="val 108509"/>
                <a:gd name="f152" fmla="val 413957"/>
                <a:gd name="f153" fmla="val 129092"/>
                <a:gd name="f154" fmla="val 426632"/>
                <a:gd name="f155" fmla="val 155933"/>
                <a:gd name="f156" fmla="val 434196"/>
                <a:gd name="f157" fmla="val 180275"/>
                <a:gd name="f158" fmla="val 218049"/>
                <a:gd name="f159" fmla="val 241521"/>
                <a:gd name="f160" fmla="val 415538"/>
                <a:gd name="f161" fmla="val 385511"/>
                <a:gd name="f162" fmla="val 358625"/>
                <a:gd name="f163" fmla="val 226622"/>
                <a:gd name="f164" fmla="val 343359"/>
                <a:gd name="f165" fmla="val 184561"/>
                <a:gd name="f166" fmla="val 327177"/>
                <a:gd name="f167" fmla="val 122926"/>
                <a:gd name="f168" fmla="val 305333"/>
                <a:gd name="f169" fmla="val 94160"/>
                <a:gd name="f170" fmla="val 273954"/>
                <a:gd name="f171" fmla="val 228478"/>
                <a:gd name="f172" fmla="val 172367"/>
                <a:gd name="f173" fmla="val 140301"/>
                <a:gd name="f174" fmla="val 133195"/>
                <a:gd name="f175" fmla="val 206359"/>
                <a:gd name="f176" fmla="val 246082"/>
                <a:gd name="f177" fmla="val 270630"/>
                <a:gd name="f178" fmla="val 143739"/>
                <a:gd name="f179" fmla="val 281747"/>
                <a:gd name="f180" fmla="val 150042"/>
                <a:gd name="f181" fmla="val 286698"/>
                <a:gd name="f182" fmla="val 152838"/>
                <a:gd name="f183" fmla="val 270653"/>
                <a:gd name="f184" fmla="val 200285"/>
                <a:gd name="f185" fmla="val 263479"/>
                <a:gd name="f186" fmla="val 196366"/>
                <a:gd name="f187" fmla="val 251262"/>
                <a:gd name="f188" fmla="val 189696"/>
                <a:gd name="f189" fmla="val 231160"/>
                <a:gd name="f190" fmla="val 181742"/>
                <a:gd name="f191" fmla="val 204938"/>
                <a:gd name="f192" fmla="val 167302"/>
                <a:gd name="f193" fmla="val 150455"/>
                <a:gd name="f194" fmla="val 202807"/>
                <a:gd name="f195" fmla="val 223665"/>
                <a:gd name="f196" fmla="val 248672"/>
                <a:gd name="f197" fmla="val 165124"/>
                <a:gd name="f198" fmla="val 262379"/>
                <a:gd name="f199" fmla="val 210806"/>
                <a:gd name="f200" fmla="val 280051"/>
                <a:gd name="f201" fmla="val 272143"/>
                <a:gd name="f202" fmla="val 303729"/>
                <a:gd name="f203" fmla="val 298296"/>
                <a:gd name="f204" fmla="val 334260"/>
                <a:gd name="f205" fmla="val 382119"/>
                <a:gd name="f206" fmla="val 409968"/>
                <a:gd name="f207" fmla="val 287478"/>
                <a:gd name="f208" fmla="val 435113"/>
                <a:gd name="f209" fmla="+- 0 0 -90"/>
                <a:gd name="f210" fmla="*/ f3 1 662009"/>
                <a:gd name="f211" fmla="*/ f4 1 640647"/>
                <a:gd name="f212" fmla="val f5"/>
                <a:gd name="f213" fmla="val f6"/>
                <a:gd name="f214" fmla="val f7"/>
                <a:gd name="f215" fmla="*/ f209 f0 1"/>
                <a:gd name="f216" fmla="+- f214 0 f212"/>
                <a:gd name="f217" fmla="+- f213 0 f212"/>
                <a:gd name="f218" fmla="*/ f215 1 f2"/>
                <a:gd name="f219" fmla="*/ f217 1 662009"/>
                <a:gd name="f220" fmla="*/ f216 1 640647"/>
                <a:gd name="f221" fmla="*/ 398577 f217 1"/>
                <a:gd name="f222" fmla="*/ 121941 f216 1"/>
                <a:gd name="f223" fmla="*/ 383196 f217 1"/>
                <a:gd name="f224" fmla="*/ 383219 f217 1"/>
                <a:gd name="f225" fmla="*/ 0 f216 1"/>
                <a:gd name="f226" fmla="*/ 0 f217 1"/>
                <a:gd name="f227" fmla="*/ 64133 f216 1"/>
                <a:gd name="f228" fmla="*/ 576124 f216 1"/>
                <a:gd name="f229" fmla="*/ 383128 f217 1"/>
                <a:gd name="f230" fmla="*/ 640647 f216 1"/>
                <a:gd name="f231" fmla="*/ 122514 f216 1"/>
                <a:gd name="f232" fmla="*/ 398072 f217 1"/>
                <a:gd name="f233" fmla="*/ 398049 f217 1"/>
                <a:gd name="f234" fmla="*/ 152655 f216 1"/>
                <a:gd name="f235" fmla="*/ 630608 f217 1"/>
                <a:gd name="f236" fmla="*/ 440087 f216 1"/>
                <a:gd name="f237" fmla="*/ 614907 f217 1"/>
                <a:gd name="f238" fmla="*/ 168264 f216 1"/>
                <a:gd name="f239" fmla="*/ 397958 f217 1"/>
                <a:gd name="f240" fmla="*/ 168242 f216 1"/>
                <a:gd name="f241" fmla="*/ 208010 f216 1"/>
                <a:gd name="f242" fmla="*/ 413177 f217 1"/>
                <a:gd name="f243" fmla="*/ 206337 f216 1"/>
                <a:gd name="f244" fmla="*/ 427457 f217 1"/>
                <a:gd name="f245" fmla="*/ 205236 f216 1"/>
                <a:gd name="f246" fmla="*/ 287340 f216 1"/>
                <a:gd name="f247" fmla="*/ 511509 f217 1"/>
                <a:gd name="f248" fmla="*/ 497298 f217 1"/>
                <a:gd name="f249" fmla="*/ 333435 f216 1"/>
                <a:gd name="f250" fmla="*/ 455879 f217 1"/>
                <a:gd name="f251" fmla="*/ 363003 f216 1"/>
                <a:gd name="f252" fmla="*/ 421933 f217 1"/>
                <a:gd name="f253" fmla="*/ 366624 f216 1"/>
                <a:gd name="f254" fmla="*/ 363988 f216 1"/>
                <a:gd name="f255" fmla="*/ 394428 f216 1"/>
                <a:gd name="f256" fmla="*/ 548412 f217 1"/>
                <a:gd name="f257" fmla="*/ 423079 f216 1"/>
                <a:gd name="f258" fmla="*/ 397935 f217 1"/>
                <a:gd name="f259" fmla="*/ 449851 f216 1"/>
                <a:gd name="f260" fmla="*/ 547518 f217 1"/>
                <a:gd name="f261" fmla="*/ 480313 f216 1"/>
                <a:gd name="f262" fmla="*/ 397912 f217 1"/>
                <a:gd name="f263" fmla="*/ 515406 f216 1"/>
                <a:gd name="f264" fmla="*/ 440591 f216 1"/>
                <a:gd name="f265" fmla="*/ 662010 f217 1"/>
                <a:gd name="f266" fmla="*/ 122101 f216 1"/>
                <a:gd name="f267" fmla="*/ 267834 f217 1"/>
                <a:gd name="f268" fmla="*/ 452946 f216 1"/>
                <a:gd name="f269" fmla="*/ 177387 f217 1"/>
                <a:gd name="f270" fmla="*/ 482743 f216 1"/>
                <a:gd name="f271" fmla="*/ 90470 f217 1"/>
                <a:gd name="f272" fmla="*/ 460808 f216 1"/>
                <a:gd name="f273" fmla="*/ 86230 f217 1"/>
                <a:gd name="f274" fmla="*/ 457988 f216 1"/>
                <a:gd name="f275" fmla="*/ 100899 f217 1"/>
                <a:gd name="f276" fmla="*/ 409281 f216 1"/>
                <a:gd name="f277" fmla="*/ 108509 f217 1"/>
                <a:gd name="f278" fmla="*/ 413957 f216 1"/>
                <a:gd name="f279" fmla="*/ 180275 f217 1"/>
                <a:gd name="f280" fmla="*/ 434196 f216 1"/>
                <a:gd name="f281" fmla="*/ 241521 f217 1"/>
                <a:gd name="f282" fmla="*/ 385511 f216 1"/>
                <a:gd name="f283" fmla="*/ 184561 f217 1"/>
                <a:gd name="f284" fmla="*/ 327177 f216 1"/>
                <a:gd name="f285" fmla="*/ 94160 f217 1"/>
                <a:gd name="f286" fmla="*/ 228478 f216 1"/>
                <a:gd name="f287" fmla="*/ 206359 f217 1"/>
                <a:gd name="f288" fmla="*/ 133195 f216 1"/>
                <a:gd name="f289" fmla="*/ 281747 f217 1"/>
                <a:gd name="f290" fmla="*/ 150042 f216 1"/>
                <a:gd name="f291" fmla="*/ 286698 f217 1"/>
                <a:gd name="f292" fmla="*/ 152838 f216 1"/>
                <a:gd name="f293" fmla="*/ 270653 f217 1"/>
                <a:gd name="f294" fmla="*/ 200285 f216 1"/>
                <a:gd name="f295" fmla="*/ 263479 f217 1"/>
                <a:gd name="f296" fmla="*/ 196366 f216 1"/>
                <a:gd name="f297" fmla="*/ 204938 f217 1"/>
                <a:gd name="f298" fmla="*/ 181742 f216 1"/>
                <a:gd name="f299" fmla="*/ 150455 f217 1"/>
                <a:gd name="f300" fmla="*/ 223665 f216 1"/>
                <a:gd name="f301" fmla="*/ 210806 f217 1"/>
                <a:gd name="f302" fmla="*/ 280051 f216 1"/>
                <a:gd name="f303" fmla="*/ 298296 f217 1"/>
                <a:gd name="f304" fmla="*/ 382119 f216 1"/>
                <a:gd name="f305" fmla="+- f218 0 f1"/>
                <a:gd name="f306" fmla="*/ f221 1 662009"/>
                <a:gd name="f307" fmla="*/ f222 1 640647"/>
                <a:gd name="f308" fmla="*/ f223 1 662009"/>
                <a:gd name="f309" fmla="*/ f224 1 662009"/>
                <a:gd name="f310" fmla="*/ f225 1 640647"/>
                <a:gd name="f311" fmla="*/ f226 1 662009"/>
                <a:gd name="f312" fmla="*/ f227 1 640647"/>
                <a:gd name="f313" fmla="*/ f228 1 640647"/>
                <a:gd name="f314" fmla="*/ f229 1 662009"/>
                <a:gd name="f315" fmla="*/ f230 1 640647"/>
                <a:gd name="f316" fmla="*/ f231 1 640647"/>
                <a:gd name="f317" fmla="*/ f232 1 662009"/>
                <a:gd name="f318" fmla="*/ f233 1 662009"/>
                <a:gd name="f319" fmla="*/ f234 1 640647"/>
                <a:gd name="f320" fmla="*/ f235 1 662009"/>
                <a:gd name="f321" fmla="*/ f236 1 640647"/>
                <a:gd name="f322" fmla="*/ f237 1 662009"/>
                <a:gd name="f323" fmla="*/ f238 1 640647"/>
                <a:gd name="f324" fmla="*/ f239 1 662009"/>
                <a:gd name="f325" fmla="*/ f240 1 640647"/>
                <a:gd name="f326" fmla="*/ f241 1 640647"/>
                <a:gd name="f327" fmla="*/ f242 1 662009"/>
                <a:gd name="f328" fmla="*/ f243 1 640647"/>
                <a:gd name="f329" fmla="*/ f244 1 662009"/>
                <a:gd name="f330" fmla="*/ f245 1 640647"/>
                <a:gd name="f331" fmla="*/ f246 1 640647"/>
                <a:gd name="f332" fmla="*/ f247 1 662009"/>
                <a:gd name="f333" fmla="*/ f248 1 662009"/>
                <a:gd name="f334" fmla="*/ f249 1 640647"/>
                <a:gd name="f335" fmla="*/ f250 1 662009"/>
                <a:gd name="f336" fmla="*/ f251 1 640647"/>
                <a:gd name="f337" fmla="*/ f252 1 662009"/>
                <a:gd name="f338" fmla="*/ f253 1 640647"/>
                <a:gd name="f339" fmla="*/ f254 1 640647"/>
                <a:gd name="f340" fmla="*/ f255 1 640647"/>
                <a:gd name="f341" fmla="*/ f256 1 662009"/>
                <a:gd name="f342" fmla="*/ f257 1 640647"/>
                <a:gd name="f343" fmla="*/ f258 1 662009"/>
                <a:gd name="f344" fmla="*/ f259 1 640647"/>
                <a:gd name="f345" fmla="*/ f260 1 662009"/>
                <a:gd name="f346" fmla="*/ f261 1 640647"/>
                <a:gd name="f347" fmla="*/ f262 1 662009"/>
                <a:gd name="f348" fmla="*/ f263 1 640647"/>
                <a:gd name="f349" fmla="*/ f264 1 640647"/>
                <a:gd name="f350" fmla="*/ f265 1 662009"/>
                <a:gd name="f351" fmla="*/ f266 1 640647"/>
                <a:gd name="f352" fmla="*/ f267 1 662009"/>
                <a:gd name="f353" fmla="*/ f268 1 640647"/>
                <a:gd name="f354" fmla="*/ f269 1 662009"/>
                <a:gd name="f355" fmla="*/ f270 1 640647"/>
                <a:gd name="f356" fmla="*/ f271 1 662009"/>
                <a:gd name="f357" fmla="*/ f272 1 640647"/>
                <a:gd name="f358" fmla="*/ f273 1 662009"/>
                <a:gd name="f359" fmla="*/ f274 1 640647"/>
                <a:gd name="f360" fmla="*/ f275 1 662009"/>
                <a:gd name="f361" fmla="*/ f276 1 640647"/>
                <a:gd name="f362" fmla="*/ f277 1 662009"/>
                <a:gd name="f363" fmla="*/ f278 1 640647"/>
                <a:gd name="f364" fmla="*/ f279 1 662009"/>
                <a:gd name="f365" fmla="*/ f280 1 640647"/>
                <a:gd name="f366" fmla="*/ f281 1 662009"/>
                <a:gd name="f367" fmla="*/ f282 1 640647"/>
                <a:gd name="f368" fmla="*/ f283 1 662009"/>
                <a:gd name="f369" fmla="*/ f284 1 640647"/>
                <a:gd name="f370" fmla="*/ f285 1 662009"/>
                <a:gd name="f371" fmla="*/ f286 1 640647"/>
                <a:gd name="f372" fmla="*/ f287 1 662009"/>
                <a:gd name="f373" fmla="*/ f288 1 640647"/>
                <a:gd name="f374" fmla="*/ f289 1 662009"/>
                <a:gd name="f375" fmla="*/ f290 1 640647"/>
                <a:gd name="f376" fmla="*/ f291 1 662009"/>
                <a:gd name="f377" fmla="*/ f292 1 640647"/>
                <a:gd name="f378" fmla="*/ f293 1 662009"/>
                <a:gd name="f379" fmla="*/ f294 1 640647"/>
                <a:gd name="f380" fmla="*/ f295 1 662009"/>
                <a:gd name="f381" fmla="*/ f296 1 640647"/>
                <a:gd name="f382" fmla="*/ f297 1 662009"/>
                <a:gd name="f383" fmla="*/ f298 1 640647"/>
                <a:gd name="f384" fmla="*/ f299 1 662009"/>
                <a:gd name="f385" fmla="*/ f300 1 640647"/>
                <a:gd name="f386" fmla="*/ f301 1 662009"/>
                <a:gd name="f387" fmla="*/ f302 1 640647"/>
                <a:gd name="f388" fmla="*/ f303 1 662009"/>
                <a:gd name="f389" fmla="*/ f304 1 640647"/>
                <a:gd name="f390" fmla="*/ f212 1 f219"/>
                <a:gd name="f391" fmla="*/ f213 1 f219"/>
                <a:gd name="f392" fmla="*/ f212 1 f220"/>
                <a:gd name="f393" fmla="*/ f214 1 f220"/>
                <a:gd name="f394" fmla="*/ f306 1 f219"/>
                <a:gd name="f395" fmla="*/ f307 1 f220"/>
                <a:gd name="f396" fmla="*/ f308 1 f219"/>
                <a:gd name="f397" fmla="*/ f309 1 f219"/>
                <a:gd name="f398" fmla="*/ f310 1 f220"/>
                <a:gd name="f399" fmla="*/ f311 1 f219"/>
                <a:gd name="f400" fmla="*/ f312 1 f220"/>
                <a:gd name="f401" fmla="*/ f313 1 f220"/>
                <a:gd name="f402" fmla="*/ f314 1 f219"/>
                <a:gd name="f403" fmla="*/ f315 1 f220"/>
                <a:gd name="f404" fmla="*/ f316 1 f220"/>
                <a:gd name="f405" fmla="*/ f317 1 f219"/>
                <a:gd name="f406" fmla="*/ f318 1 f219"/>
                <a:gd name="f407" fmla="*/ f319 1 f220"/>
                <a:gd name="f408" fmla="*/ f320 1 f219"/>
                <a:gd name="f409" fmla="*/ f321 1 f220"/>
                <a:gd name="f410" fmla="*/ f322 1 f219"/>
                <a:gd name="f411" fmla="*/ f323 1 f220"/>
                <a:gd name="f412" fmla="*/ f324 1 f219"/>
                <a:gd name="f413" fmla="*/ f325 1 f220"/>
                <a:gd name="f414" fmla="*/ f326 1 f220"/>
                <a:gd name="f415" fmla="*/ f327 1 f219"/>
                <a:gd name="f416" fmla="*/ f328 1 f220"/>
                <a:gd name="f417" fmla="*/ f329 1 f219"/>
                <a:gd name="f418" fmla="*/ f330 1 f220"/>
                <a:gd name="f419" fmla="*/ f331 1 f220"/>
                <a:gd name="f420" fmla="*/ f332 1 f219"/>
                <a:gd name="f421" fmla="*/ f333 1 f219"/>
                <a:gd name="f422" fmla="*/ f334 1 f220"/>
                <a:gd name="f423" fmla="*/ f335 1 f219"/>
                <a:gd name="f424" fmla="*/ f336 1 f220"/>
                <a:gd name="f425" fmla="*/ f337 1 f219"/>
                <a:gd name="f426" fmla="*/ f338 1 f220"/>
                <a:gd name="f427" fmla="*/ f339 1 f220"/>
                <a:gd name="f428" fmla="*/ f340 1 f220"/>
                <a:gd name="f429" fmla="*/ f341 1 f219"/>
                <a:gd name="f430" fmla="*/ f342 1 f220"/>
                <a:gd name="f431" fmla="*/ f343 1 f219"/>
                <a:gd name="f432" fmla="*/ f344 1 f220"/>
                <a:gd name="f433" fmla="*/ f345 1 f219"/>
                <a:gd name="f434" fmla="*/ f346 1 f220"/>
                <a:gd name="f435" fmla="*/ f347 1 f219"/>
                <a:gd name="f436" fmla="*/ f348 1 f220"/>
                <a:gd name="f437" fmla="*/ f349 1 f220"/>
                <a:gd name="f438" fmla="*/ f350 1 f219"/>
                <a:gd name="f439" fmla="*/ f351 1 f220"/>
                <a:gd name="f440" fmla="*/ f352 1 f219"/>
                <a:gd name="f441" fmla="*/ f353 1 f220"/>
                <a:gd name="f442" fmla="*/ f354 1 f219"/>
                <a:gd name="f443" fmla="*/ f355 1 f220"/>
                <a:gd name="f444" fmla="*/ f356 1 f219"/>
                <a:gd name="f445" fmla="*/ f357 1 f220"/>
                <a:gd name="f446" fmla="*/ f358 1 f219"/>
                <a:gd name="f447" fmla="*/ f359 1 f220"/>
                <a:gd name="f448" fmla="*/ f360 1 f219"/>
                <a:gd name="f449" fmla="*/ f361 1 f220"/>
                <a:gd name="f450" fmla="*/ f362 1 f219"/>
                <a:gd name="f451" fmla="*/ f363 1 f220"/>
                <a:gd name="f452" fmla="*/ f364 1 f219"/>
                <a:gd name="f453" fmla="*/ f365 1 f220"/>
                <a:gd name="f454" fmla="*/ f366 1 f219"/>
                <a:gd name="f455" fmla="*/ f367 1 f220"/>
                <a:gd name="f456" fmla="*/ f368 1 f219"/>
                <a:gd name="f457" fmla="*/ f369 1 f220"/>
                <a:gd name="f458" fmla="*/ f370 1 f219"/>
                <a:gd name="f459" fmla="*/ f371 1 f220"/>
                <a:gd name="f460" fmla="*/ f372 1 f219"/>
                <a:gd name="f461" fmla="*/ f373 1 f220"/>
                <a:gd name="f462" fmla="*/ f374 1 f219"/>
                <a:gd name="f463" fmla="*/ f375 1 f220"/>
                <a:gd name="f464" fmla="*/ f376 1 f219"/>
                <a:gd name="f465" fmla="*/ f377 1 f220"/>
                <a:gd name="f466" fmla="*/ f378 1 f219"/>
                <a:gd name="f467" fmla="*/ f379 1 f220"/>
                <a:gd name="f468" fmla="*/ f380 1 f219"/>
                <a:gd name="f469" fmla="*/ f381 1 f220"/>
                <a:gd name="f470" fmla="*/ f382 1 f219"/>
                <a:gd name="f471" fmla="*/ f383 1 f220"/>
                <a:gd name="f472" fmla="*/ f384 1 f219"/>
                <a:gd name="f473" fmla="*/ f385 1 f220"/>
                <a:gd name="f474" fmla="*/ f386 1 f219"/>
                <a:gd name="f475" fmla="*/ f387 1 f220"/>
                <a:gd name="f476" fmla="*/ f388 1 f219"/>
                <a:gd name="f477" fmla="*/ f389 1 f220"/>
                <a:gd name="f478" fmla="*/ f390 f210 1"/>
                <a:gd name="f479" fmla="*/ f391 f210 1"/>
                <a:gd name="f480" fmla="*/ f393 f211 1"/>
                <a:gd name="f481" fmla="*/ f392 f211 1"/>
                <a:gd name="f482" fmla="*/ f394 f210 1"/>
                <a:gd name="f483" fmla="*/ f395 f211 1"/>
                <a:gd name="f484" fmla="*/ f396 f210 1"/>
                <a:gd name="f485" fmla="*/ f397 f210 1"/>
                <a:gd name="f486" fmla="*/ f398 f211 1"/>
                <a:gd name="f487" fmla="*/ f399 f210 1"/>
                <a:gd name="f488" fmla="*/ f400 f211 1"/>
                <a:gd name="f489" fmla="*/ f401 f211 1"/>
                <a:gd name="f490" fmla="*/ f402 f210 1"/>
                <a:gd name="f491" fmla="*/ f403 f211 1"/>
                <a:gd name="f492" fmla="*/ f404 f211 1"/>
                <a:gd name="f493" fmla="*/ f405 f210 1"/>
                <a:gd name="f494" fmla="*/ f406 f210 1"/>
                <a:gd name="f495" fmla="*/ f407 f211 1"/>
                <a:gd name="f496" fmla="*/ f408 f210 1"/>
                <a:gd name="f497" fmla="*/ f409 f211 1"/>
                <a:gd name="f498" fmla="*/ f410 f210 1"/>
                <a:gd name="f499" fmla="*/ f411 f211 1"/>
                <a:gd name="f500" fmla="*/ f412 f210 1"/>
                <a:gd name="f501" fmla="*/ f413 f211 1"/>
                <a:gd name="f502" fmla="*/ f414 f211 1"/>
                <a:gd name="f503" fmla="*/ f415 f210 1"/>
                <a:gd name="f504" fmla="*/ f416 f211 1"/>
                <a:gd name="f505" fmla="*/ f417 f210 1"/>
                <a:gd name="f506" fmla="*/ f418 f211 1"/>
                <a:gd name="f507" fmla="*/ f419 f211 1"/>
                <a:gd name="f508" fmla="*/ f420 f210 1"/>
                <a:gd name="f509" fmla="*/ f421 f210 1"/>
                <a:gd name="f510" fmla="*/ f422 f211 1"/>
                <a:gd name="f511" fmla="*/ f423 f210 1"/>
                <a:gd name="f512" fmla="*/ f424 f211 1"/>
                <a:gd name="f513" fmla="*/ f425 f210 1"/>
                <a:gd name="f514" fmla="*/ f426 f211 1"/>
                <a:gd name="f515" fmla="*/ f427 f211 1"/>
                <a:gd name="f516" fmla="*/ f428 f211 1"/>
                <a:gd name="f517" fmla="*/ f429 f210 1"/>
                <a:gd name="f518" fmla="*/ f430 f211 1"/>
                <a:gd name="f519" fmla="*/ f431 f210 1"/>
                <a:gd name="f520" fmla="*/ f432 f211 1"/>
                <a:gd name="f521" fmla="*/ f433 f210 1"/>
                <a:gd name="f522" fmla="*/ f434 f211 1"/>
                <a:gd name="f523" fmla="*/ f435 f210 1"/>
                <a:gd name="f524" fmla="*/ f436 f211 1"/>
                <a:gd name="f525" fmla="*/ f437 f211 1"/>
                <a:gd name="f526" fmla="*/ f438 f210 1"/>
                <a:gd name="f527" fmla="*/ f439 f211 1"/>
                <a:gd name="f528" fmla="*/ f440 f210 1"/>
                <a:gd name="f529" fmla="*/ f441 f211 1"/>
                <a:gd name="f530" fmla="*/ f442 f210 1"/>
                <a:gd name="f531" fmla="*/ f443 f211 1"/>
                <a:gd name="f532" fmla="*/ f444 f210 1"/>
                <a:gd name="f533" fmla="*/ f445 f211 1"/>
                <a:gd name="f534" fmla="*/ f446 f210 1"/>
                <a:gd name="f535" fmla="*/ f447 f211 1"/>
                <a:gd name="f536" fmla="*/ f448 f210 1"/>
                <a:gd name="f537" fmla="*/ f449 f211 1"/>
                <a:gd name="f538" fmla="*/ f450 f210 1"/>
                <a:gd name="f539" fmla="*/ f451 f211 1"/>
                <a:gd name="f540" fmla="*/ f452 f210 1"/>
                <a:gd name="f541" fmla="*/ f453 f211 1"/>
                <a:gd name="f542" fmla="*/ f454 f210 1"/>
                <a:gd name="f543" fmla="*/ f455 f211 1"/>
                <a:gd name="f544" fmla="*/ f456 f210 1"/>
                <a:gd name="f545" fmla="*/ f457 f211 1"/>
                <a:gd name="f546" fmla="*/ f458 f210 1"/>
                <a:gd name="f547" fmla="*/ f459 f211 1"/>
                <a:gd name="f548" fmla="*/ f460 f210 1"/>
                <a:gd name="f549" fmla="*/ f461 f211 1"/>
                <a:gd name="f550" fmla="*/ f462 f210 1"/>
                <a:gd name="f551" fmla="*/ f463 f211 1"/>
                <a:gd name="f552" fmla="*/ f464 f210 1"/>
                <a:gd name="f553" fmla="*/ f465 f211 1"/>
                <a:gd name="f554" fmla="*/ f466 f210 1"/>
                <a:gd name="f555" fmla="*/ f467 f211 1"/>
                <a:gd name="f556" fmla="*/ f468 f210 1"/>
                <a:gd name="f557" fmla="*/ f469 f211 1"/>
                <a:gd name="f558" fmla="*/ f470 f210 1"/>
                <a:gd name="f559" fmla="*/ f471 f211 1"/>
                <a:gd name="f560" fmla="*/ f472 f210 1"/>
                <a:gd name="f561" fmla="*/ f473 f211 1"/>
                <a:gd name="f562" fmla="*/ f474 f210 1"/>
                <a:gd name="f563" fmla="*/ f475 f211 1"/>
                <a:gd name="f564" fmla="*/ f476 f210 1"/>
                <a:gd name="f565" fmla="*/ f477 f2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5">
                  <a:pos x="f482" y="f483"/>
                </a:cxn>
                <a:cxn ang="f305">
                  <a:pos x="f482" y="f483"/>
                </a:cxn>
                <a:cxn ang="f305">
                  <a:pos x="f484" y="f483"/>
                </a:cxn>
                <a:cxn ang="f305">
                  <a:pos x="f485" y="f486"/>
                </a:cxn>
                <a:cxn ang="f305">
                  <a:pos x="f487" y="f488"/>
                </a:cxn>
                <a:cxn ang="f305">
                  <a:pos x="f487" y="f489"/>
                </a:cxn>
                <a:cxn ang="f305">
                  <a:pos x="f490" y="f491"/>
                </a:cxn>
                <a:cxn ang="f305">
                  <a:pos x="f485" y="f492"/>
                </a:cxn>
                <a:cxn ang="f305">
                  <a:pos x="f493" y="f492"/>
                </a:cxn>
                <a:cxn ang="f305">
                  <a:pos x="f494" y="f495"/>
                </a:cxn>
                <a:cxn ang="f305">
                  <a:pos x="f496" y="f495"/>
                </a:cxn>
                <a:cxn ang="f305">
                  <a:pos x="f496" y="f497"/>
                </a:cxn>
                <a:cxn ang="f305">
                  <a:pos x="f498" y="f497"/>
                </a:cxn>
                <a:cxn ang="f305">
                  <a:pos x="f498" y="f499"/>
                </a:cxn>
                <a:cxn ang="f305">
                  <a:pos x="f500" y="f501"/>
                </a:cxn>
                <a:cxn ang="f305">
                  <a:pos x="f500" y="f502"/>
                </a:cxn>
                <a:cxn ang="f305">
                  <a:pos x="f503" y="f504"/>
                </a:cxn>
                <a:cxn ang="f305">
                  <a:pos x="f505" y="f506"/>
                </a:cxn>
                <a:cxn ang="f305">
                  <a:pos x="f505" y="f507"/>
                </a:cxn>
                <a:cxn ang="f305">
                  <a:pos x="f508" y="f507"/>
                </a:cxn>
                <a:cxn ang="f305">
                  <a:pos x="f509" y="f510"/>
                </a:cxn>
                <a:cxn ang="f305">
                  <a:pos x="f511" y="f512"/>
                </a:cxn>
                <a:cxn ang="f305">
                  <a:pos x="f513" y="f514"/>
                </a:cxn>
                <a:cxn ang="f305">
                  <a:pos x="f500" y="f515"/>
                </a:cxn>
                <a:cxn ang="f305">
                  <a:pos x="f500" y="f516"/>
                </a:cxn>
                <a:cxn ang="f305">
                  <a:pos x="f517" y="f516"/>
                </a:cxn>
                <a:cxn ang="f305">
                  <a:pos x="f517" y="f518"/>
                </a:cxn>
                <a:cxn ang="f305">
                  <a:pos x="f519" y="f518"/>
                </a:cxn>
                <a:cxn ang="f305">
                  <a:pos x="f519" y="f520"/>
                </a:cxn>
                <a:cxn ang="f305">
                  <a:pos x="f521" y="f520"/>
                </a:cxn>
                <a:cxn ang="f305">
                  <a:pos x="f521" y="f522"/>
                </a:cxn>
                <a:cxn ang="f305">
                  <a:pos x="f523" y="f522"/>
                </a:cxn>
                <a:cxn ang="f305">
                  <a:pos x="f523" y="f524"/>
                </a:cxn>
                <a:cxn ang="f305">
                  <a:pos x="f498" y="f524"/>
                </a:cxn>
                <a:cxn ang="f305">
                  <a:pos x="f498" y="f525"/>
                </a:cxn>
                <a:cxn ang="f305">
                  <a:pos x="f496" y="f525"/>
                </a:cxn>
                <a:cxn ang="f305">
                  <a:pos x="f496" y="f525"/>
                </a:cxn>
                <a:cxn ang="f305">
                  <a:pos x="f526" y="f525"/>
                </a:cxn>
                <a:cxn ang="f305">
                  <a:pos x="f526" y="f527"/>
                </a:cxn>
                <a:cxn ang="f305">
                  <a:pos x="f482" y="f483"/>
                </a:cxn>
                <a:cxn ang="f305">
                  <a:pos x="f528" y="f529"/>
                </a:cxn>
                <a:cxn ang="f305">
                  <a:pos x="f530" y="f531"/>
                </a:cxn>
                <a:cxn ang="f305">
                  <a:pos x="f532" y="f533"/>
                </a:cxn>
                <a:cxn ang="f305">
                  <a:pos x="f534" y="f535"/>
                </a:cxn>
                <a:cxn ang="f305">
                  <a:pos x="f536" y="f537"/>
                </a:cxn>
                <a:cxn ang="f305">
                  <a:pos x="f538" y="f539"/>
                </a:cxn>
                <a:cxn ang="f305">
                  <a:pos x="f540" y="f541"/>
                </a:cxn>
                <a:cxn ang="f305">
                  <a:pos x="f542" y="f543"/>
                </a:cxn>
                <a:cxn ang="f305">
                  <a:pos x="f544" y="f545"/>
                </a:cxn>
                <a:cxn ang="f305">
                  <a:pos x="f546" y="f547"/>
                </a:cxn>
                <a:cxn ang="f305">
                  <a:pos x="f548" y="f549"/>
                </a:cxn>
                <a:cxn ang="f305">
                  <a:pos x="f550" y="f551"/>
                </a:cxn>
                <a:cxn ang="f305">
                  <a:pos x="f552" y="f553"/>
                </a:cxn>
                <a:cxn ang="f305">
                  <a:pos x="f554" y="f555"/>
                </a:cxn>
                <a:cxn ang="f305">
                  <a:pos x="f556" y="f557"/>
                </a:cxn>
                <a:cxn ang="f305">
                  <a:pos x="f558" y="f559"/>
                </a:cxn>
                <a:cxn ang="f305">
                  <a:pos x="f560" y="f561"/>
                </a:cxn>
                <a:cxn ang="f305">
                  <a:pos x="f562" y="f563"/>
                </a:cxn>
                <a:cxn ang="f305">
                  <a:pos x="f564" y="f565"/>
                </a:cxn>
                <a:cxn ang="f305">
                  <a:pos x="f528" y="f529"/>
                </a:cxn>
              </a:cxnLst>
              <a:rect l="f478" t="f481" r="f479" b="f480"/>
              <a:pathLst>
                <a:path w="662009" h="640647">
                  <a:moveTo>
                    <a:pt x="f8" y="f9"/>
                  </a:moveTo>
                  <a:lnTo>
                    <a:pt x="f8" y="f9"/>
                  </a:lnTo>
                  <a:lnTo>
                    <a:pt x="f10" y="f9"/>
                  </a:lnTo>
                  <a:cubicBezTo>
                    <a:pt x="f10" y="f11"/>
                    <a:pt x="f12" y="f13"/>
                    <a:pt x="f12" y="f5"/>
                  </a:cubicBezTo>
                  <a:cubicBezTo>
                    <a:pt x="f14" y="f15"/>
                    <a:pt x="f16" y="f17"/>
                    <a:pt x="f5" y="f18"/>
                  </a:cubicBezTo>
                  <a:cubicBezTo>
                    <a:pt x="f5" y="f19"/>
                    <a:pt x="f5" y="f20"/>
                    <a:pt x="f5" y="f21"/>
                  </a:cubicBezTo>
                  <a:cubicBezTo>
                    <a:pt x="f22" y="f23"/>
                    <a:pt x="f24" y="f25"/>
                    <a:pt x="f26" y="f7"/>
                  </a:cubicBezTo>
                  <a:cubicBezTo>
                    <a:pt x="f27" y="f28"/>
                    <a:pt x="f10" y="f29"/>
                    <a:pt x="f12" y="f30"/>
                  </a:cubicBezTo>
                  <a:lnTo>
                    <a:pt x="f31" y="f30"/>
                  </a:lnTo>
                  <a:cubicBezTo>
                    <a:pt x="f31" y="f32"/>
                    <a:pt x="f33" y="f34"/>
                    <a:pt x="f33" y="f35"/>
                  </a:cubicBezTo>
                  <a:cubicBezTo>
                    <a:pt x="f36" y="f35"/>
                    <a:pt x="f37" y="f35"/>
                    <a:pt x="f38" y="f35"/>
                  </a:cubicBezTo>
                  <a:cubicBezTo>
                    <a:pt x="f38" y="f39"/>
                    <a:pt x="f38" y="f40"/>
                    <a:pt x="f38" y="f41"/>
                  </a:cubicBezTo>
                  <a:lnTo>
                    <a:pt x="f42" y="f41"/>
                  </a:lnTo>
                  <a:cubicBezTo>
                    <a:pt x="f42" y="f43"/>
                    <a:pt x="f42" y="f44"/>
                    <a:pt x="f42" y="f45"/>
                  </a:cubicBezTo>
                  <a:cubicBezTo>
                    <a:pt x="f46" y="f45"/>
                    <a:pt x="f47" y="f48"/>
                    <a:pt x="f49" y="f48"/>
                  </a:cubicBezTo>
                  <a:cubicBezTo>
                    <a:pt x="f49" y="f50"/>
                    <a:pt x="f49" y="f51"/>
                    <a:pt x="f49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3" y="f65"/>
                    <a:pt x="f63" y="f66"/>
                    <a:pt x="f63" y="f67"/>
                  </a:cubicBezTo>
                  <a:cubicBezTo>
                    <a:pt x="f68" y="f67"/>
                    <a:pt x="f69" y="f67"/>
                    <a:pt x="f70" y="f67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49" y="f93"/>
                  </a:cubicBezTo>
                  <a:cubicBezTo>
                    <a:pt x="f49" y="f94"/>
                    <a:pt x="f49" y="f95"/>
                    <a:pt x="f49" y="f96"/>
                  </a:cubicBezTo>
                  <a:cubicBezTo>
                    <a:pt x="f97" y="f96"/>
                    <a:pt x="f98" y="f96"/>
                    <a:pt x="f99" y="f96"/>
                  </a:cubicBezTo>
                  <a:cubicBezTo>
                    <a:pt x="f99" y="f100"/>
                    <a:pt x="f99" y="f101"/>
                    <a:pt x="f99" y="f102"/>
                  </a:cubicBezTo>
                  <a:cubicBezTo>
                    <a:pt x="f98" y="f102"/>
                    <a:pt x="f103" y="f102"/>
                    <a:pt x="f104" y="f102"/>
                  </a:cubicBezTo>
                  <a:cubicBezTo>
                    <a:pt x="f104" y="f105"/>
                    <a:pt x="f104" y="f106"/>
                    <a:pt x="f104" y="f107"/>
                  </a:cubicBezTo>
                  <a:cubicBezTo>
                    <a:pt x="f108" y="f107"/>
                    <a:pt x="f109" y="f107"/>
                    <a:pt x="f110" y="f107"/>
                  </a:cubicBezTo>
                  <a:cubicBezTo>
                    <a:pt x="f110" y="f111"/>
                    <a:pt x="f110" y="f112"/>
                    <a:pt x="f110" y="f113"/>
                  </a:cubicBezTo>
                  <a:cubicBezTo>
                    <a:pt x="f114" y="f113"/>
                    <a:pt x="f115" y="f113"/>
                    <a:pt x="f116" y="f113"/>
                  </a:cubicBezTo>
                  <a:cubicBezTo>
                    <a:pt x="f116" y="f117"/>
                    <a:pt x="f116" y="f118"/>
                    <a:pt x="f116" y="f119"/>
                  </a:cubicBezTo>
                  <a:cubicBezTo>
                    <a:pt x="f120" y="f119"/>
                    <a:pt x="f121" y="f119"/>
                    <a:pt x="f42" y="f119"/>
                  </a:cubicBezTo>
                  <a:cubicBezTo>
                    <a:pt x="f42" y="f122"/>
                    <a:pt x="f42" y="f123"/>
                    <a:pt x="f42" y="f124"/>
                  </a:cubicBezTo>
                  <a:lnTo>
                    <a:pt x="f38" y="f124"/>
                  </a:lnTo>
                  <a:cubicBezTo>
                    <a:pt x="f38" y="f124"/>
                    <a:pt x="f38" y="f124"/>
                    <a:pt x="f38" y="f124"/>
                  </a:cubicBezTo>
                  <a:cubicBezTo>
                    <a:pt x="f125" y="f124"/>
                    <a:pt x="f126" y="f124"/>
                    <a:pt x="f127" y="f124"/>
                  </a:cubicBezTo>
                  <a:cubicBezTo>
                    <a:pt x="f127" y="f128"/>
                    <a:pt x="f127" y="f129"/>
                    <a:pt x="f127" y="f130"/>
                  </a:cubicBezTo>
                  <a:cubicBezTo>
                    <a:pt x="f131" y="f132"/>
                    <a:pt x="f133" y="f134"/>
                    <a:pt x="f8" y="f9"/>
                  </a:cubicBezTo>
                  <a:close/>
                  <a:moveTo>
                    <a:pt x="f135" y="f136"/>
                  </a:moveTo>
                  <a:cubicBezTo>
                    <a:pt x="f137" y="f138"/>
                    <a:pt x="f139" y="f140"/>
                    <a:pt x="f141" y="f140"/>
                  </a:cubicBezTo>
                  <a:cubicBezTo>
                    <a:pt x="f142" y="f140"/>
                    <a:pt x="f143" y="f144"/>
                    <a:pt x="f145" y="f146"/>
                  </a:cubicBez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cubicBezTo>
                    <a:pt x="f153" y="f154"/>
                    <a:pt x="f155" y="f156"/>
                    <a:pt x="f157" y="f156"/>
                  </a:cubicBezTo>
                  <a:cubicBezTo>
                    <a:pt x="f158" y="f156"/>
                    <a:pt x="f159" y="f160"/>
                    <a:pt x="f159" y="f161"/>
                  </a:cubicBezTo>
                  <a:cubicBezTo>
                    <a:pt x="f159" y="f162"/>
                    <a:pt x="f163" y="f164"/>
                    <a:pt x="f165" y="f166"/>
                  </a:cubicBezTo>
                  <a:cubicBezTo>
                    <a:pt x="f167" y="f168"/>
                    <a:pt x="f169" y="f170"/>
                    <a:pt x="f169" y="f171"/>
                  </a:cubicBezTo>
                  <a:cubicBezTo>
                    <a:pt x="f169" y="f172"/>
                    <a:pt x="f173" y="f174"/>
                    <a:pt x="f175" y="f174"/>
                  </a:cubicBezTo>
                  <a:cubicBezTo>
                    <a:pt x="f176" y="f174"/>
                    <a:pt x="f177" y="f178"/>
                    <a:pt x="f179" y="f180"/>
                  </a:cubicBez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cubicBezTo>
                    <a:pt x="f187" y="f188"/>
                    <a:pt x="f189" y="f190"/>
                    <a:pt x="f191" y="f190"/>
                  </a:cubicBezTo>
                  <a:cubicBezTo>
                    <a:pt x="f192" y="f190"/>
                    <a:pt x="f193" y="f194"/>
                    <a:pt x="f193" y="f195"/>
                  </a:cubicBezTo>
                  <a:cubicBezTo>
                    <a:pt x="f193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3" y="f205"/>
                  </a:cubicBezTo>
                  <a:cubicBezTo>
                    <a:pt x="f203" y="f206"/>
                    <a:pt x="f207" y="f208"/>
                    <a:pt x="f135" y="f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80424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5">
            <a:extLst>
              <a:ext uri="{FF2B5EF4-FFF2-40B4-BE49-F238E27FC236}">
                <a16:creationId xmlns:a16="http://schemas.microsoft.com/office/drawing/2014/main" id="{FA8FF033-E55C-516B-9921-5420EB0600AD}"/>
              </a:ext>
            </a:extLst>
          </p:cNvPr>
          <p:cNvSpPr txBox="1"/>
          <p:nvPr/>
        </p:nvSpPr>
        <p:spPr>
          <a:xfrm>
            <a:off x="-219154" y="4512060"/>
            <a:ext cx="4261798" cy="3788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Here is where your presentation begins</a:t>
            </a:r>
          </a:p>
        </p:txBody>
      </p:sp>
      <p:sp>
        <p:nvSpPr>
          <p:cNvPr id="3" name="Rectángulo 51">
            <a:extLst>
              <a:ext uri="{FF2B5EF4-FFF2-40B4-BE49-F238E27FC236}">
                <a16:creationId xmlns:a16="http://schemas.microsoft.com/office/drawing/2014/main" id="{4F252D83-DF1B-0E95-79A0-DD735500D44C}"/>
              </a:ext>
            </a:extLst>
          </p:cNvPr>
          <p:cNvSpPr/>
          <p:nvPr/>
        </p:nvSpPr>
        <p:spPr>
          <a:xfrm>
            <a:off x="-261966" y="3913000"/>
            <a:ext cx="4603391" cy="7078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Break Out</a:t>
            </a:r>
            <a:endParaRPr lang="es-PE" sz="4000" b="1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4" name="Picture 4" descr="Free pacman pac-man computer game vector">
            <a:extLst>
              <a:ext uri="{FF2B5EF4-FFF2-40B4-BE49-F238E27FC236}">
                <a16:creationId xmlns:a16="http://schemas.microsoft.com/office/drawing/2014/main" id="{5B5853C4-73A2-6CAB-80DD-D4FCDCF1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776159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200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pacman video game colorful pacman background illustration">
            <a:extLst>
              <a:ext uri="{FF2B5EF4-FFF2-40B4-BE49-F238E27FC236}">
                <a16:creationId xmlns:a16="http://schemas.microsoft.com/office/drawing/2014/main" id="{41AB65CA-C2A9-3C21-BC79-B03F30DD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pentágono 34">
            <a:extLst>
              <a:ext uri="{FF2B5EF4-FFF2-40B4-BE49-F238E27FC236}">
                <a16:creationId xmlns:a16="http://schemas.microsoft.com/office/drawing/2014/main" id="{F59FAB0A-5954-850A-E929-8B6A151CEC1C}"/>
              </a:ext>
            </a:extLst>
          </p:cNvPr>
          <p:cNvSpPr/>
          <p:nvPr/>
        </p:nvSpPr>
        <p:spPr>
          <a:xfrm>
            <a:off x="0" y="4521616"/>
            <a:ext cx="8020046" cy="49430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0C219F">
              <a:alpha val="58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Google Shape;461;p28">
            <a:extLst>
              <a:ext uri="{FF2B5EF4-FFF2-40B4-BE49-F238E27FC236}">
                <a16:creationId xmlns:a16="http://schemas.microsoft.com/office/drawing/2014/main" id="{DC25CF29-4043-F46B-D601-830F53548145}"/>
              </a:ext>
            </a:extLst>
          </p:cNvPr>
          <p:cNvSpPr txBox="1"/>
          <p:nvPr/>
        </p:nvSpPr>
        <p:spPr>
          <a:xfrm>
            <a:off x="1218725" y="3575879"/>
            <a:ext cx="7229063" cy="766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>
                <a:solidFill>
                  <a:srgbClr val="FFFFFF"/>
                </a:solidFill>
                <a:uFillTx/>
                <a:latin typeface="Chivo Light"/>
                <a:ea typeface="Chivo Light"/>
                <a:cs typeface="Chivo Light"/>
              </a:rPr>
              <a:t>Whoa! That’s a big number, aren’t you proud?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39561D-C42E-E348-3943-8A4034E29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94" y="2393459"/>
            <a:ext cx="388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0324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ree handheld game console pac-man arcade vector">
            <a:extLst>
              <a:ext uri="{FF2B5EF4-FFF2-40B4-BE49-F238E27FC236}">
                <a16:creationId xmlns:a16="http://schemas.microsoft.com/office/drawing/2014/main" id="{016A3404-0855-0E0C-BC2C-A9C8499F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795" y="105454"/>
            <a:ext cx="6442410" cy="413252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5066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ee pacman pac-man smiley vector">
            <a:extLst>
              <a:ext uri="{FF2B5EF4-FFF2-40B4-BE49-F238E27FC236}">
                <a16:creationId xmlns:a16="http://schemas.microsoft.com/office/drawing/2014/main" id="{2F66B3D3-3874-0AD7-07C4-30D819B7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068" y="200409"/>
            <a:ext cx="34718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6;p17">
            <a:extLst>
              <a:ext uri="{FF2B5EF4-FFF2-40B4-BE49-F238E27FC236}">
                <a16:creationId xmlns:a16="http://schemas.microsoft.com/office/drawing/2014/main" id="{6B20E28B-29A7-2974-E707-273B604E991F}"/>
              </a:ext>
            </a:extLst>
          </p:cNvPr>
          <p:cNvSpPr txBox="1"/>
          <p:nvPr/>
        </p:nvSpPr>
        <p:spPr>
          <a:xfrm>
            <a:off x="1389641" y="2946330"/>
            <a:ext cx="6593701" cy="8996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b" anchorCtr="1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3000" b="0" i="0" u="none" strike="noStrike" kern="0" cap="none" spc="0" baseline="0">
                <a:solidFill>
                  <a:srgbClr val="65677F"/>
                </a:solidFill>
                <a:uFillTx/>
                <a:latin typeface="Shadows Into Light Two"/>
                <a:ea typeface="Shadows Into Light Two"/>
                <a:cs typeface="Shadows Into Light Two"/>
              </a:defRPr>
            </a:lvl1pPr>
          </a:lstStyle>
          <a:p>
            <a:pPr algn="ctr"/>
            <a:r>
              <a:rPr lang="en-US" sz="6600">
                <a:solidFill>
                  <a:schemeClr val="bg1"/>
                </a:solidFill>
                <a:latin typeface="Arial"/>
              </a:rPr>
              <a:t>Hello!</a:t>
            </a:r>
          </a:p>
        </p:txBody>
      </p:sp>
      <p:sp>
        <p:nvSpPr>
          <p:cNvPr id="57" name="Google Shape;357;p17">
            <a:extLst>
              <a:ext uri="{FF2B5EF4-FFF2-40B4-BE49-F238E27FC236}">
                <a16:creationId xmlns:a16="http://schemas.microsoft.com/office/drawing/2014/main" id="{89094A53-FA5E-0ECD-DFC7-70F825046BFE}"/>
              </a:ext>
            </a:extLst>
          </p:cNvPr>
          <p:cNvSpPr txBox="1"/>
          <p:nvPr/>
        </p:nvSpPr>
        <p:spPr>
          <a:xfrm>
            <a:off x="1389641" y="3850305"/>
            <a:ext cx="6593701" cy="12624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1" compatLnSpc="1">
            <a:noAutofit/>
          </a:bodyPr>
          <a:lstStyle>
            <a:lvl1pPr marL="457200" marR="0" lvl="0" indent="-39370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A105"/>
              </a:buClr>
              <a:buSzPts val="2600"/>
              <a:buFont typeface="Chivo Light"/>
              <a:buChar char="༝"/>
              <a:defRPr lang="es-PE" sz="2600" b="0" i="0" u="none" strike="noStrike" kern="0" cap="none" spc="0" baseline="0">
                <a:solidFill>
                  <a:srgbClr val="65677F"/>
                </a:solidFill>
                <a:uFillTx/>
                <a:latin typeface="Chivo Light"/>
                <a:ea typeface="Chivo Light"/>
                <a:cs typeface="Chivo Light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hivo Light"/>
              <a:buNone/>
            </a:pPr>
            <a:r>
              <a:rPr lang="en-US" sz="1800" b="1" dirty="0">
                <a:solidFill>
                  <a:schemeClr val="bg1"/>
                </a:solidFill>
              </a:rPr>
              <a:t>I am Ansuman Mahapatra.</a:t>
            </a:r>
          </a:p>
          <a:p>
            <a:pPr marL="0" indent="0" algn="ctr">
              <a:buFont typeface="Chivo Light"/>
              <a:buNone/>
            </a:pPr>
            <a:r>
              <a:rPr lang="en-US" sz="1800" dirty="0">
                <a:solidFill>
                  <a:schemeClr val="bg1"/>
                </a:solidFill>
              </a:rPr>
              <a:t>I am here because I love to give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67200984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ee pacman pac-man smiley vector">
            <a:extLst>
              <a:ext uri="{FF2B5EF4-FFF2-40B4-BE49-F238E27FC236}">
                <a16:creationId xmlns:a16="http://schemas.microsoft.com/office/drawing/2014/main" id="{2F66B3D3-3874-0AD7-07C4-30D819B7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068" y="200409"/>
            <a:ext cx="34718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6;p17">
            <a:extLst>
              <a:ext uri="{FF2B5EF4-FFF2-40B4-BE49-F238E27FC236}">
                <a16:creationId xmlns:a16="http://schemas.microsoft.com/office/drawing/2014/main" id="{6B20E28B-29A7-2974-E707-273B604E991F}"/>
              </a:ext>
            </a:extLst>
          </p:cNvPr>
          <p:cNvSpPr txBox="1"/>
          <p:nvPr/>
        </p:nvSpPr>
        <p:spPr>
          <a:xfrm>
            <a:off x="1389641" y="2946330"/>
            <a:ext cx="6593701" cy="8996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b" anchorCtr="1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3000" b="0" i="0" u="none" strike="noStrike" kern="0" cap="none" spc="0" baseline="0">
                <a:solidFill>
                  <a:srgbClr val="65677F"/>
                </a:solidFill>
                <a:uFillTx/>
                <a:latin typeface="Shadows Into Light Two"/>
                <a:ea typeface="Shadows Into Light Two"/>
                <a:cs typeface="Shadows Into Light Two"/>
              </a:defRPr>
            </a:lvl1pPr>
          </a:lstStyle>
          <a:p>
            <a:pPr algn="ctr"/>
            <a:r>
              <a:rPr lang="en-US" sz="6600">
                <a:solidFill>
                  <a:schemeClr val="bg1"/>
                </a:solidFill>
                <a:latin typeface="Arial"/>
              </a:rPr>
              <a:t>Hello!</a:t>
            </a:r>
          </a:p>
        </p:txBody>
      </p:sp>
      <p:sp>
        <p:nvSpPr>
          <p:cNvPr id="57" name="Google Shape;357;p17">
            <a:extLst>
              <a:ext uri="{FF2B5EF4-FFF2-40B4-BE49-F238E27FC236}">
                <a16:creationId xmlns:a16="http://schemas.microsoft.com/office/drawing/2014/main" id="{89094A53-FA5E-0ECD-DFC7-70F825046BFE}"/>
              </a:ext>
            </a:extLst>
          </p:cNvPr>
          <p:cNvSpPr txBox="1"/>
          <p:nvPr/>
        </p:nvSpPr>
        <p:spPr>
          <a:xfrm>
            <a:off x="1389641" y="3850305"/>
            <a:ext cx="6593701" cy="12624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1" compatLnSpc="1">
            <a:noAutofit/>
          </a:bodyPr>
          <a:lstStyle>
            <a:lvl1pPr marL="457200" marR="0" lvl="0" indent="-39370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A105"/>
              </a:buClr>
              <a:buSzPts val="2600"/>
              <a:buFont typeface="Chivo Light"/>
              <a:buChar char="༝"/>
              <a:defRPr lang="es-PE" sz="2600" b="0" i="0" u="none" strike="noStrike" kern="0" cap="none" spc="0" baseline="0">
                <a:solidFill>
                  <a:srgbClr val="65677F"/>
                </a:solidFill>
                <a:uFillTx/>
                <a:latin typeface="Chivo Light"/>
                <a:ea typeface="Chivo Light"/>
                <a:cs typeface="Chivo Light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hivo Light"/>
              <a:buNone/>
            </a:pPr>
            <a:r>
              <a:rPr lang="en-US" sz="1800" b="1" dirty="0">
                <a:solidFill>
                  <a:schemeClr val="bg1"/>
                </a:solidFill>
              </a:rPr>
              <a:t>I am </a:t>
            </a:r>
            <a:r>
              <a:rPr lang="en-US" sz="1800" b="1" dirty="0" err="1">
                <a:solidFill>
                  <a:schemeClr val="bg1"/>
                </a:solidFill>
              </a:rPr>
              <a:t>Biswajeet</a:t>
            </a:r>
            <a:r>
              <a:rPr lang="en-US" sz="1800" b="1" dirty="0">
                <a:solidFill>
                  <a:schemeClr val="bg1"/>
                </a:solidFill>
              </a:rPr>
              <a:t> Patra.</a:t>
            </a:r>
          </a:p>
          <a:p>
            <a:pPr marL="0" indent="0" algn="ctr">
              <a:buFont typeface="Chivo Light"/>
              <a:buNone/>
            </a:pPr>
            <a:r>
              <a:rPr lang="en-US" sz="1800" dirty="0">
                <a:solidFill>
                  <a:schemeClr val="bg1"/>
                </a:solidFill>
              </a:rPr>
              <a:t>I am here because I love to give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98174265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ee pacman pac-man smiley vector">
            <a:extLst>
              <a:ext uri="{FF2B5EF4-FFF2-40B4-BE49-F238E27FC236}">
                <a16:creationId xmlns:a16="http://schemas.microsoft.com/office/drawing/2014/main" id="{2F66B3D3-3874-0AD7-07C4-30D819B7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068" y="200409"/>
            <a:ext cx="34718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6;p17">
            <a:extLst>
              <a:ext uri="{FF2B5EF4-FFF2-40B4-BE49-F238E27FC236}">
                <a16:creationId xmlns:a16="http://schemas.microsoft.com/office/drawing/2014/main" id="{6B20E28B-29A7-2974-E707-273B604E991F}"/>
              </a:ext>
            </a:extLst>
          </p:cNvPr>
          <p:cNvSpPr txBox="1"/>
          <p:nvPr/>
        </p:nvSpPr>
        <p:spPr>
          <a:xfrm>
            <a:off x="1389641" y="2946330"/>
            <a:ext cx="6593701" cy="8996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b" anchorCtr="1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3000" b="0" i="0" u="none" strike="noStrike" kern="0" cap="none" spc="0" baseline="0">
                <a:solidFill>
                  <a:srgbClr val="65677F"/>
                </a:solidFill>
                <a:uFillTx/>
                <a:latin typeface="Shadows Into Light Two"/>
                <a:ea typeface="Shadows Into Light Two"/>
                <a:cs typeface="Shadows Into Light Two"/>
              </a:defRPr>
            </a:lvl1pPr>
          </a:lstStyle>
          <a:p>
            <a:pPr algn="ctr"/>
            <a:r>
              <a:rPr lang="en-US" sz="6600">
                <a:solidFill>
                  <a:schemeClr val="bg1"/>
                </a:solidFill>
                <a:latin typeface="Arial"/>
              </a:rPr>
              <a:t>Hello!</a:t>
            </a:r>
          </a:p>
        </p:txBody>
      </p:sp>
      <p:sp>
        <p:nvSpPr>
          <p:cNvPr id="57" name="Google Shape;357;p17">
            <a:extLst>
              <a:ext uri="{FF2B5EF4-FFF2-40B4-BE49-F238E27FC236}">
                <a16:creationId xmlns:a16="http://schemas.microsoft.com/office/drawing/2014/main" id="{89094A53-FA5E-0ECD-DFC7-70F825046BFE}"/>
              </a:ext>
            </a:extLst>
          </p:cNvPr>
          <p:cNvSpPr txBox="1"/>
          <p:nvPr/>
        </p:nvSpPr>
        <p:spPr>
          <a:xfrm>
            <a:off x="1389641" y="3850305"/>
            <a:ext cx="6593701" cy="12624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1" compatLnSpc="1">
            <a:noAutofit/>
          </a:bodyPr>
          <a:lstStyle>
            <a:lvl1pPr marL="457200" marR="0" lvl="0" indent="-39370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A105"/>
              </a:buClr>
              <a:buSzPts val="2600"/>
              <a:buFont typeface="Chivo Light"/>
              <a:buChar char="༝"/>
              <a:defRPr lang="es-PE" sz="2600" b="0" i="0" u="none" strike="noStrike" kern="0" cap="none" spc="0" baseline="0">
                <a:solidFill>
                  <a:srgbClr val="65677F"/>
                </a:solidFill>
                <a:uFillTx/>
                <a:latin typeface="Chivo Light"/>
                <a:ea typeface="Chivo Light"/>
                <a:cs typeface="Chivo Light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hivo Light"/>
              <a:buNone/>
            </a:pPr>
            <a:r>
              <a:rPr lang="en-US" sz="1800" b="1" dirty="0">
                <a:solidFill>
                  <a:schemeClr val="bg1"/>
                </a:solidFill>
              </a:rPr>
              <a:t>I am Tapan Kumar Sahoo.</a:t>
            </a:r>
          </a:p>
          <a:p>
            <a:pPr marL="0" indent="0" algn="ctr">
              <a:buFont typeface="Chivo Light"/>
              <a:buNone/>
            </a:pPr>
            <a:r>
              <a:rPr lang="en-US" sz="1800" dirty="0">
                <a:solidFill>
                  <a:schemeClr val="bg1"/>
                </a:solidFill>
              </a:rPr>
              <a:t>I am here because I love to give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356250860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CB065B-289E-29D2-AC8C-E33BAF57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9" b="36376"/>
          <a:stretch>
            <a:fillRect/>
          </a:stretch>
        </p:blipFill>
        <p:spPr>
          <a:xfrm>
            <a:off x="241299" y="1227365"/>
            <a:ext cx="7840436" cy="37011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271501-44DC-B788-C039-11DE15B56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45" y="122465"/>
            <a:ext cx="388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4136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CA78A-2F54-E982-29B6-4B3D275134DD}"/>
              </a:ext>
            </a:extLst>
          </p:cNvPr>
          <p:cNvSpPr txBox="1"/>
          <p:nvPr/>
        </p:nvSpPr>
        <p:spPr>
          <a:xfrm>
            <a:off x="449036" y="318407"/>
            <a:ext cx="261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3BB69-70C4-31F2-DE13-46731761557A}"/>
              </a:ext>
            </a:extLst>
          </p:cNvPr>
          <p:cNvSpPr txBox="1"/>
          <p:nvPr/>
        </p:nvSpPr>
        <p:spPr>
          <a:xfrm>
            <a:off x="359228" y="706414"/>
            <a:ext cx="833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Overview of Pac-Man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Pac-Man is one of the most iconic and enduring video games, originally released in 1980.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Known for its simple yet addictive gameplay and its impact on gaming culture.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FD49A-988B-CC96-9A6B-0C980B210817}"/>
              </a:ext>
            </a:extLst>
          </p:cNvPr>
          <p:cNvSpPr txBox="1"/>
          <p:nvPr/>
        </p:nvSpPr>
        <p:spPr>
          <a:xfrm>
            <a:off x="359228" y="1808185"/>
            <a:ext cx="8139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About the Project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 developed a modern version of Pac-Man as a personal project to explore game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The goal was to create a game that captures the essence of the original while incorporating modern design and features.</a:t>
            </a:r>
          </a:p>
          <a:p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81377-6D64-342D-DEFE-54A1C86F2B20}"/>
              </a:ext>
            </a:extLst>
          </p:cNvPr>
          <p:cNvSpPr txBox="1"/>
          <p:nvPr/>
        </p:nvSpPr>
        <p:spPr>
          <a:xfrm>
            <a:off x="310243" y="3186954"/>
            <a:ext cx="8049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Purpose of the Presentation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To showcase the development process of my Pac-Man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Highlight key features, design decisions, and challenges faced during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Share insights and learnings from creating a game inspired by a classic.</a:t>
            </a:r>
          </a:p>
          <a:p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92717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ree pacman pac-man adventure illustration">
            <a:extLst>
              <a:ext uri="{FF2B5EF4-FFF2-40B4-BE49-F238E27FC236}">
                <a16:creationId xmlns:a16="http://schemas.microsoft.com/office/drawing/2014/main" id="{91948033-EB55-3C54-E372-C2D0C724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pentágono 34">
            <a:extLst>
              <a:ext uri="{FF2B5EF4-FFF2-40B4-BE49-F238E27FC236}">
                <a16:creationId xmlns:a16="http://schemas.microsoft.com/office/drawing/2014/main" id="{ABEA5DC6-CBF3-0DFE-A8A5-4C3A129BE3A9}"/>
              </a:ext>
            </a:extLst>
          </p:cNvPr>
          <p:cNvSpPr/>
          <p:nvPr/>
        </p:nvSpPr>
        <p:spPr>
          <a:xfrm>
            <a:off x="0" y="265661"/>
            <a:ext cx="8020046" cy="49430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0C219F">
              <a:alpha val="58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D9B5E405-234D-87CE-1E39-70250640CA79}"/>
              </a:ext>
            </a:extLst>
          </p:cNvPr>
          <p:cNvSpPr/>
          <p:nvPr/>
        </p:nvSpPr>
        <p:spPr>
          <a:xfrm>
            <a:off x="1716797" y="160621"/>
            <a:ext cx="5852884" cy="64633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Let’s review some concepts</a:t>
            </a:r>
            <a:endParaRPr lang="es-PE" sz="36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21192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1F1AA1BE-223F-D3DB-34B8-9C792729F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9" y="1436415"/>
            <a:ext cx="2298939" cy="122610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F5415E7-B83D-B38B-B2C3-985A442D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82" y="259063"/>
            <a:ext cx="2620284" cy="3992263"/>
          </a:xfrm>
          <a:prstGeom prst="rect">
            <a:avLst/>
          </a:prstGeom>
        </p:spPr>
      </p:pic>
      <p:sp>
        <p:nvSpPr>
          <p:cNvPr id="2" name="Google Shape;376;p20">
            <a:extLst>
              <a:ext uri="{FF2B5EF4-FFF2-40B4-BE49-F238E27FC236}">
                <a16:creationId xmlns:a16="http://schemas.microsoft.com/office/drawing/2014/main" id="{2CAAD4FC-7D4F-E67D-A4DE-27F7B20299F8}"/>
              </a:ext>
            </a:extLst>
          </p:cNvPr>
          <p:cNvSpPr txBox="1"/>
          <p:nvPr/>
        </p:nvSpPr>
        <p:spPr>
          <a:xfrm>
            <a:off x="1758612" y="3943351"/>
            <a:ext cx="5216395" cy="11597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b" anchorCtr="1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3000" b="0" i="0" u="none" strike="noStrike" kern="0" cap="none" spc="0" baseline="0">
                <a:solidFill>
                  <a:srgbClr val="65677F"/>
                </a:solidFill>
                <a:uFillTx/>
                <a:latin typeface="Shadows Into Light Two"/>
                <a:ea typeface="Shadows Into Light Two"/>
                <a:cs typeface="Shadows Into Light Two"/>
              </a:defRPr>
            </a:lvl1pPr>
          </a:lstStyle>
          <a:p>
            <a:pPr algn="ctr"/>
            <a:r>
              <a:rPr lang="en-US" sz="5400" dirty="0">
                <a:solidFill>
                  <a:srgbClr val="FFFFFF"/>
                </a:solidFill>
              </a:rPr>
              <a:t>Big Game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12A353D-823F-EC1A-5D36-D9E2C585D7EB}"/>
              </a:ext>
            </a:extLst>
          </p:cNvPr>
          <p:cNvGrpSpPr>
            <a:grpSpLocks noChangeAspect="1"/>
          </p:cNvGrpSpPr>
          <p:nvPr/>
        </p:nvGrpSpPr>
        <p:grpSpPr>
          <a:xfrm>
            <a:off x="6811964" y="2432050"/>
            <a:ext cx="1941513" cy="2298700"/>
            <a:chOff x="4291" y="1532"/>
            <a:chExt cx="1223" cy="144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B12CC2-6837-D535-452B-3CFE74EB6002}"/>
                </a:ext>
              </a:extLst>
            </p:cNvPr>
            <p:cNvSpPr/>
            <p:nvPr/>
          </p:nvSpPr>
          <p:spPr bwMode="auto">
            <a:xfrm>
              <a:off x="4446" y="2169"/>
              <a:ext cx="927" cy="811"/>
            </a:xfrm>
            <a:custGeom>
              <a:avLst/>
              <a:gdLst>
                <a:gd name="T0" fmla="*/ 135 w 138"/>
                <a:gd name="T1" fmla="*/ 81 h 121"/>
                <a:gd name="T2" fmla="*/ 129 w 138"/>
                <a:gd name="T3" fmla="*/ 84 h 121"/>
                <a:gd name="T4" fmla="*/ 107 w 138"/>
                <a:gd name="T5" fmla="*/ 105 h 121"/>
                <a:gd name="T6" fmla="*/ 76 w 138"/>
                <a:gd name="T7" fmla="*/ 118 h 121"/>
                <a:gd name="T8" fmla="*/ 51 w 138"/>
                <a:gd name="T9" fmla="*/ 114 h 121"/>
                <a:gd name="T10" fmla="*/ 24 w 138"/>
                <a:gd name="T11" fmla="*/ 101 h 121"/>
                <a:gd name="T12" fmla="*/ 5 w 138"/>
                <a:gd name="T13" fmla="*/ 81 h 121"/>
                <a:gd name="T14" fmla="*/ 3 w 138"/>
                <a:gd name="T15" fmla="*/ 73 h 121"/>
                <a:gd name="T16" fmla="*/ 0 w 138"/>
                <a:gd name="T17" fmla="*/ 54 h 121"/>
                <a:gd name="T18" fmla="*/ 1 w 138"/>
                <a:gd name="T19" fmla="*/ 45 h 121"/>
                <a:gd name="T20" fmla="*/ 9 w 138"/>
                <a:gd name="T21" fmla="*/ 14 h 121"/>
                <a:gd name="T22" fmla="*/ 14 w 138"/>
                <a:gd name="T23" fmla="*/ 7 h 121"/>
                <a:gd name="T24" fmla="*/ 84 w 138"/>
                <a:gd name="T25" fmla="*/ 3 h 121"/>
                <a:gd name="T26" fmla="*/ 122 w 138"/>
                <a:gd name="T27" fmla="*/ 8 h 121"/>
                <a:gd name="T28" fmla="*/ 127 w 138"/>
                <a:gd name="T29" fmla="*/ 11 h 121"/>
                <a:gd name="T30" fmla="*/ 138 w 138"/>
                <a:gd name="T31" fmla="*/ 46 h 121"/>
                <a:gd name="T32" fmla="*/ 138 w 138"/>
                <a:gd name="T33" fmla="*/ 51 h 121"/>
                <a:gd name="T34" fmla="*/ 135 w 138"/>
                <a:gd name="T35" fmla="*/ 70 h 121"/>
                <a:gd name="T36" fmla="*/ 135 w 138"/>
                <a:gd name="T37" fmla="*/ 8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20">
                  <a:moveTo>
                    <a:pt x="135" y="81"/>
                  </a:moveTo>
                  <a:cubicBezTo>
                    <a:pt x="132" y="81"/>
                    <a:pt x="130" y="81"/>
                    <a:pt x="129" y="84"/>
                  </a:cubicBezTo>
                  <a:cubicBezTo>
                    <a:pt x="125" y="95"/>
                    <a:pt x="116" y="100"/>
                    <a:pt x="107" y="105"/>
                  </a:cubicBezTo>
                  <a:cubicBezTo>
                    <a:pt x="97" y="111"/>
                    <a:pt x="86" y="115"/>
                    <a:pt x="76" y="118"/>
                  </a:cubicBezTo>
                  <a:cubicBezTo>
                    <a:pt x="67" y="121"/>
                    <a:pt x="59" y="118"/>
                    <a:pt x="51" y="114"/>
                  </a:cubicBezTo>
                  <a:cubicBezTo>
                    <a:pt x="42" y="110"/>
                    <a:pt x="33" y="106"/>
                    <a:pt x="24" y="101"/>
                  </a:cubicBezTo>
                  <a:cubicBezTo>
                    <a:pt x="14" y="97"/>
                    <a:pt x="10" y="88"/>
                    <a:pt x="5" y="81"/>
                  </a:cubicBezTo>
                  <a:cubicBezTo>
                    <a:pt x="4" y="78"/>
                    <a:pt x="4" y="76"/>
                    <a:pt x="3" y="73"/>
                  </a:cubicBezTo>
                  <a:cubicBezTo>
                    <a:pt x="2" y="67"/>
                    <a:pt x="1" y="60"/>
                    <a:pt x="0" y="54"/>
                  </a:cubicBezTo>
                  <a:cubicBezTo>
                    <a:pt x="0" y="51"/>
                    <a:pt x="0" y="48"/>
                    <a:pt x="1" y="45"/>
                  </a:cubicBezTo>
                  <a:cubicBezTo>
                    <a:pt x="5" y="35"/>
                    <a:pt x="9" y="25"/>
                    <a:pt x="9" y="14"/>
                  </a:cubicBezTo>
                  <a:cubicBezTo>
                    <a:pt x="10" y="11"/>
                    <a:pt x="11" y="8"/>
                    <a:pt x="14" y="7"/>
                  </a:cubicBezTo>
                  <a:cubicBezTo>
                    <a:pt x="37" y="7"/>
                    <a:pt x="60" y="0"/>
                    <a:pt x="84" y="3"/>
                  </a:cubicBezTo>
                  <a:cubicBezTo>
                    <a:pt x="97" y="4"/>
                    <a:pt x="109" y="8"/>
                    <a:pt x="122" y="8"/>
                  </a:cubicBezTo>
                  <a:cubicBezTo>
                    <a:pt x="124" y="8"/>
                    <a:pt x="126" y="9"/>
                    <a:pt x="127" y="11"/>
                  </a:cubicBezTo>
                  <a:cubicBezTo>
                    <a:pt x="130" y="23"/>
                    <a:pt x="132" y="35"/>
                    <a:pt x="138" y="46"/>
                  </a:cubicBezTo>
                  <a:cubicBezTo>
                    <a:pt x="138" y="48"/>
                    <a:pt x="138" y="49"/>
                    <a:pt x="138" y="51"/>
                  </a:cubicBezTo>
                  <a:cubicBezTo>
                    <a:pt x="137" y="57"/>
                    <a:pt x="136" y="64"/>
                    <a:pt x="135" y="70"/>
                  </a:cubicBezTo>
                  <a:cubicBezTo>
                    <a:pt x="133" y="74"/>
                    <a:pt x="135" y="77"/>
                    <a:pt x="135" y="81"/>
                  </a:cubicBezTo>
                  <a:close/>
                </a:path>
              </a:pathLst>
            </a:custGeom>
            <a:solidFill>
              <a:srgbClr val="F8C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10C869C-6674-4A2E-9366-807469828A61}"/>
                </a:ext>
              </a:extLst>
            </p:cNvPr>
            <p:cNvSpPr/>
            <p:nvPr/>
          </p:nvSpPr>
          <p:spPr bwMode="auto">
            <a:xfrm>
              <a:off x="4392" y="1566"/>
              <a:ext cx="1035" cy="536"/>
            </a:xfrm>
            <a:custGeom>
              <a:avLst/>
              <a:gdLst>
                <a:gd name="T0" fmla="*/ 3 w 154"/>
                <a:gd name="T1" fmla="*/ 78 h 80"/>
                <a:gd name="T2" fmla="*/ 6 w 154"/>
                <a:gd name="T3" fmla="*/ 33 h 80"/>
                <a:gd name="T4" fmla="*/ 14 w 154"/>
                <a:gd name="T5" fmla="*/ 25 h 80"/>
                <a:gd name="T6" fmla="*/ 71 w 154"/>
                <a:gd name="T7" fmla="*/ 3 h 80"/>
                <a:gd name="T8" fmla="*/ 85 w 154"/>
                <a:gd name="T9" fmla="*/ 2 h 80"/>
                <a:gd name="T10" fmla="*/ 126 w 154"/>
                <a:gd name="T11" fmla="*/ 20 h 80"/>
                <a:gd name="T12" fmla="*/ 152 w 154"/>
                <a:gd name="T13" fmla="*/ 53 h 80"/>
                <a:gd name="T14" fmla="*/ 151 w 154"/>
                <a:gd name="T15" fmla="*/ 78 h 80"/>
                <a:gd name="T16" fmla="*/ 143 w 154"/>
                <a:gd name="T17" fmla="*/ 77 h 80"/>
                <a:gd name="T18" fmla="*/ 126 w 154"/>
                <a:gd name="T19" fmla="*/ 71 h 80"/>
                <a:gd name="T20" fmla="*/ 10 w 154"/>
                <a:gd name="T21" fmla="*/ 76 h 80"/>
                <a:gd name="T22" fmla="*/ 3 w 154"/>
                <a:gd name="T2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0">
                  <a:moveTo>
                    <a:pt x="3" y="78"/>
                  </a:moveTo>
                  <a:cubicBezTo>
                    <a:pt x="0" y="63"/>
                    <a:pt x="0" y="47"/>
                    <a:pt x="6" y="33"/>
                  </a:cubicBezTo>
                  <a:cubicBezTo>
                    <a:pt x="7" y="29"/>
                    <a:pt x="10" y="26"/>
                    <a:pt x="14" y="25"/>
                  </a:cubicBezTo>
                  <a:cubicBezTo>
                    <a:pt x="33" y="19"/>
                    <a:pt x="51" y="8"/>
                    <a:pt x="71" y="3"/>
                  </a:cubicBezTo>
                  <a:cubicBezTo>
                    <a:pt x="76" y="0"/>
                    <a:pt x="80" y="1"/>
                    <a:pt x="85" y="2"/>
                  </a:cubicBezTo>
                  <a:cubicBezTo>
                    <a:pt x="99" y="6"/>
                    <a:pt x="112" y="16"/>
                    <a:pt x="126" y="20"/>
                  </a:cubicBezTo>
                  <a:cubicBezTo>
                    <a:pt x="147" y="25"/>
                    <a:pt x="152" y="32"/>
                    <a:pt x="152" y="53"/>
                  </a:cubicBezTo>
                  <a:cubicBezTo>
                    <a:pt x="152" y="61"/>
                    <a:pt x="154" y="69"/>
                    <a:pt x="151" y="78"/>
                  </a:cubicBezTo>
                  <a:cubicBezTo>
                    <a:pt x="148" y="80"/>
                    <a:pt x="146" y="78"/>
                    <a:pt x="143" y="77"/>
                  </a:cubicBezTo>
                  <a:cubicBezTo>
                    <a:pt x="137" y="75"/>
                    <a:pt x="132" y="73"/>
                    <a:pt x="126" y="71"/>
                  </a:cubicBezTo>
                  <a:cubicBezTo>
                    <a:pt x="86" y="56"/>
                    <a:pt x="48" y="56"/>
                    <a:pt x="10" y="76"/>
                  </a:cubicBezTo>
                  <a:cubicBezTo>
                    <a:pt x="8" y="77"/>
                    <a:pt x="6" y="79"/>
                    <a:pt x="3" y="78"/>
                  </a:cubicBezTo>
                  <a:close/>
                </a:path>
              </a:pathLst>
            </a:custGeom>
            <a:solidFill>
              <a:srgbClr val="FED1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4934382-9561-0374-3470-57AC4A004427}"/>
                </a:ext>
              </a:extLst>
            </p:cNvPr>
            <p:cNvSpPr/>
            <p:nvPr/>
          </p:nvSpPr>
          <p:spPr bwMode="auto">
            <a:xfrm>
              <a:off x="4412" y="1914"/>
              <a:ext cx="995" cy="241"/>
            </a:xfrm>
            <a:custGeom>
              <a:avLst/>
              <a:gdLst>
                <a:gd name="T0" fmla="*/ 0 w 148"/>
                <a:gd name="T1" fmla="*/ 26 h 36"/>
                <a:gd name="T2" fmla="*/ 129 w 148"/>
                <a:gd name="T3" fmla="*/ 19 h 36"/>
                <a:gd name="T4" fmla="*/ 148 w 148"/>
                <a:gd name="T5" fmla="*/ 26 h 36"/>
                <a:gd name="T6" fmla="*/ 147 w 148"/>
                <a:gd name="T7" fmla="*/ 27 h 36"/>
                <a:gd name="T8" fmla="*/ 127 w 148"/>
                <a:gd name="T9" fmla="*/ 36 h 36"/>
                <a:gd name="T10" fmla="*/ 100 w 148"/>
                <a:gd name="T11" fmla="*/ 33 h 36"/>
                <a:gd name="T12" fmla="*/ 41 w 148"/>
                <a:gd name="T13" fmla="*/ 34 h 36"/>
                <a:gd name="T14" fmla="*/ 21 w 148"/>
                <a:gd name="T15" fmla="*/ 36 h 36"/>
                <a:gd name="T16" fmla="*/ 1 w 148"/>
                <a:gd name="T17" fmla="*/ 27 h 36"/>
                <a:gd name="T18" fmla="*/ 0 w 148"/>
                <a:gd name="T1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36">
                  <a:moveTo>
                    <a:pt x="0" y="26"/>
                  </a:moveTo>
                  <a:cubicBezTo>
                    <a:pt x="42" y="0"/>
                    <a:pt x="85" y="1"/>
                    <a:pt x="129" y="19"/>
                  </a:cubicBezTo>
                  <a:cubicBezTo>
                    <a:pt x="135" y="21"/>
                    <a:pt x="142" y="23"/>
                    <a:pt x="148" y="26"/>
                  </a:cubicBezTo>
                  <a:cubicBezTo>
                    <a:pt x="148" y="26"/>
                    <a:pt x="148" y="27"/>
                    <a:pt x="147" y="27"/>
                  </a:cubicBezTo>
                  <a:cubicBezTo>
                    <a:pt x="143" y="34"/>
                    <a:pt x="135" y="35"/>
                    <a:pt x="127" y="36"/>
                  </a:cubicBezTo>
                  <a:cubicBezTo>
                    <a:pt x="118" y="36"/>
                    <a:pt x="109" y="35"/>
                    <a:pt x="100" y="33"/>
                  </a:cubicBezTo>
                  <a:cubicBezTo>
                    <a:pt x="80" y="30"/>
                    <a:pt x="60" y="31"/>
                    <a:pt x="41" y="34"/>
                  </a:cubicBezTo>
                  <a:cubicBezTo>
                    <a:pt x="34" y="36"/>
                    <a:pt x="28" y="36"/>
                    <a:pt x="21" y="36"/>
                  </a:cubicBezTo>
                  <a:cubicBezTo>
                    <a:pt x="14" y="34"/>
                    <a:pt x="6" y="33"/>
                    <a:pt x="1" y="27"/>
                  </a:cubicBezTo>
                  <a:cubicBezTo>
                    <a:pt x="1" y="27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2A2270A-5C1D-445D-00EE-2EBB8B59EC45}"/>
                </a:ext>
              </a:extLst>
            </p:cNvPr>
            <p:cNvSpPr/>
            <p:nvPr/>
          </p:nvSpPr>
          <p:spPr bwMode="auto">
            <a:xfrm>
              <a:off x="4392" y="2095"/>
              <a:ext cx="168" cy="389"/>
            </a:xfrm>
            <a:custGeom>
              <a:avLst/>
              <a:gdLst>
                <a:gd name="T0" fmla="*/ 4 w 25"/>
                <a:gd name="T1" fmla="*/ 0 h 58"/>
                <a:gd name="T2" fmla="*/ 22 w 25"/>
                <a:gd name="T3" fmla="*/ 7 h 58"/>
                <a:gd name="T4" fmla="*/ 21 w 25"/>
                <a:gd name="T5" fmla="*/ 19 h 58"/>
                <a:gd name="T6" fmla="*/ 11 w 25"/>
                <a:gd name="T7" fmla="*/ 56 h 58"/>
                <a:gd name="T8" fmla="*/ 7 w 25"/>
                <a:gd name="T9" fmla="*/ 52 h 58"/>
                <a:gd name="T10" fmla="*/ 4 w 25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7">
                  <a:moveTo>
                    <a:pt x="4" y="0"/>
                  </a:moveTo>
                  <a:cubicBezTo>
                    <a:pt x="10" y="2"/>
                    <a:pt x="16" y="4"/>
                    <a:pt x="22" y="7"/>
                  </a:cubicBezTo>
                  <a:cubicBezTo>
                    <a:pt x="25" y="11"/>
                    <a:pt x="24" y="15"/>
                    <a:pt x="21" y="19"/>
                  </a:cubicBezTo>
                  <a:cubicBezTo>
                    <a:pt x="19" y="32"/>
                    <a:pt x="18" y="45"/>
                    <a:pt x="11" y="56"/>
                  </a:cubicBezTo>
                  <a:cubicBezTo>
                    <a:pt x="8" y="58"/>
                    <a:pt x="8" y="58"/>
                    <a:pt x="7" y="52"/>
                  </a:cubicBezTo>
                  <a:cubicBezTo>
                    <a:pt x="2" y="35"/>
                    <a:pt x="0" y="18"/>
                    <a:pt x="4" y="0"/>
                  </a:cubicBezTo>
                  <a:close/>
                </a:path>
              </a:pathLst>
            </a:custGeom>
            <a:solidFill>
              <a:srgbClr val="693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08A37AF-A5F0-285D-7161-9A1BBCC392DE}"/>
                </a:ext>
              </a:extLst>
            </p:cNvPr>
            <p:cNvSpPr/>
            <p:nvPr/>
          </p:nvSpPr>
          <p:spPr bwMode="auto">
            <a:xfrm>
              <a:off x="5259" y="2095"/>
              <a:ext cx="168" cy="382"/>
            </a:xfrm>
            <a:custGeom>
              <a:avLst/>
              <a:gdLst>
                <a:gd name="T0" fmla="*/ 2 w 25"/>
                <a:gd name="T1" fmla="*/ 7 h 57"/>
                <a:gd name="T2" fmla="*/ 21 w 25"/>
                <a:gd name="T3" fmla="*/ 0 h 57"/>
                <a:gd name="T4" fmla="*/ 19 w 25"/>
                <a:gd name="T5" fmla="*/ 52 h 57"/>
                <a:gd name="T6" fmla="*/ 15 w 25"/>
                <a:gd name="T7" fmla="*/ 57 h 57"/>
                <a:gd name="T8" fmla="*/ 6 w 25"/>
                <a:gd name="T9" fmla="*/ 24 h 57"/>
                <a:gd name="T10" fmla="*/ 2 w 25"/>
                <a:gd name="T11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7">
                  <a:moveTo>
                    <a:pt x="2" y="7"/>
                  </a:moveTo>
                  <a:cubicBezTo>
                    <a:pt x="10" y="7"/>
                    <a:pt x="15" y="3"/>
                    <a:pt x="21" y="0"/>
                  </a:cubicBezTo>
                  <a:cubicBezTo>
                    <a:pt x="25" y="18"/>
                    <a:pt x="22" y="35"/>
                    <a:pt x="19" y="52"/>
                  </a:cubicBezTo>
                  <a:cubicBezTo>
                    <a:pt x="19" y="55"/>
                    <a:pt x="19" y="57"/>
                    <a:pt x="15" y="57"/>
                  </a:cubicBezTo>
                  <a:cubicBezTo>
                    <a:pt x="9" y="47"/>
                    <a:pt x="7" y="36"/>
                    <a:pt x="6" y="24"/>
                  </a:cubicBezTo>
                  <a:cubicBezTo>
                    <a:pt x="4" y="18"/>
                    <a:pt x="0" y="13"/>
                    <a:pt x="2" y="7"/>
                  </a:cubicBezTo>
                  <a:close/>
                </a:path>
              </a:pathLst>
            </a:custGeom>
            <a:solidFill>
              <a:srgbClr val="6B3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FCD3D96-F70C-A7BB-C91E-24ED789FBA13}"/>
                </a:ext>
              </a:extLst>
            </p:cNvPr>
            <p:cNvSpPr/>
            <p:nvPr/>
          </p:nvSpPr>
          <p:spPr bwMode="auto">
            <a:xfrm>
              <a:off x="4291" y="2410"/>
              <a:ext cx="208" cy="309"/>
            </a:xfrm>
            <a:custGeom>
              <a:avLst/>
              <a:gdLst>
                <a:gd name="T0" fmla="*/ 22 w 31"/>
                <a:gd name="T1" fmla="*/ 5 h 46"/>
                <a:gd name="T2" fmla="*/ 26 w 31"/>
                <a:gd name="T3" fmla="*/ 9 h 46"/>
                <a:gd name="T4" fmla="*/ 25 w 31"/>
                <a:gd name="T5" fmla="*/ 18 h 46"/>
                <a:gd name="T6" fmla="*/ 19 w 31"/>
                <a:gd name="T7" fmla="*/ 14 h 46"/>
                <a:gd name="T8" fmla="*/ 11 w 31"/>
                <a:gd name="T9" fmla="*/ 13 h 46"/>
                <a:gd name="T10" fmla="*/ 10 w 31"/>
                <a:gd name="T11" fmla="*/ 20 h 46"/>
                <a:gd name="T12" fmla="*/ 23 w 31"/>
                <a:gd name="T13" fmla="*/ 36 h 46"/>
                <a:gd name="T14" fmla="*/ 28 w 31"/>
                <a:gd name="T15" fmla="*/ 39 h 46"/>
                <a:gd name="T16" fmla="*/ 28 w 31"/>
                <a:gd name="T17" fmla="*/ 45 h 46"/>
                <a:gd name="T18" fmla="*/ 7 w 31"/>
                <a:gd name="T19" fmla="*/ 30 h 46"/>
                <a:gd name="T20" fmla="*/ 2 w 31"/>
                <a:gd name="T21" fmla="*/ 18 h 46"/>
                <a:gd name="T22" fmla="*/ 7 w 31"/>
                <a:gd name="T23" fmla="*/ 4 h 46"/>
                <a:gd name="T24" fmla="*/ 19 w 31"/>
                <a:gd name="T25" fmla="*/ 5 h 46"/>
                <a:gd name="T26" fmla="*/ 22 w 31"/>
                <a:gd name="T2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46">
                  <a:moveTo>
                    <a:pt x="22" y="5"/>
                  </a:moveTo>
                  <a:cubicBezTo>
                    <a:pt x="24" y="6"/>
                    <a:pt x="22" y="11"/>
                    <a:pt x="26" y="9"/>
                  </a:cubicBezTo>
                  <a:cubicBezTo>
                    <a:pt x="26" y="12"/>
                    <a:pt x="25" y="15"/>
                    <a:pt x="25" y="18"/>
                  </a:cubicBezTo>
                  <a:cubicBezTo>
                    <a:pt x="22" y="19"/>
                    <a:pt x="21" y="15"/>
                    <a:pt x="19" y="14"/>
                  </a:cubicBezTo>
                  <a:cubicBezTo>
                    <a:pt x="16" y="13"/>
                    <a:pt x="14" y="11"/>
                    <a:pt x="11" y="13"/>
                  </a:cubicBezTo>
                  <a:cubicBezTo>
                    <a:pt x="9" y="15"/>
                    <a:pt x="9" y="18"/>
                    <a:pt x="10" y="20"/>
                  </a:cubicBezTo>
                  <a:cubicBezTo>
                    <a:pt x="12" y="27"/>
                    <a:pt x="16" y="33"/>
                    <a:pt x="23" y="36"/>
                  </a:cubicBezTo>
                  <a:cubicBezTo>
                    <a:pt x="25" y="37"/>
                    <a:pt x="27" y="37"/>
                    <a:pt x="28" y="39"/>
                  </a:cubicBezTo>
                  <a:cubicBezTo>
                    <a:pt x="31" y="41"/>
                    <a:pt x="29" y="43"/>
                    <a:pt x="28" y="45"/>
                  </a:cubicBezTo>
                  <a:cubicBezTo>
                    <a:pt x="17" y="46"/>
                    <a:pt x="12" y="37"/>
                    <a:pt x="7" y="30"/>
                  </a:cubicBezTo>
                  <a:cubicBezTo>
                    <a:pt x="4" y="26"/>
                    <a:pt x="3" y="22"/>
                    <a:pt x="2" y="18"/>
                  </a:cubicBezTo>
                  <a:cubicBezTo>
                    <a:pt x="0" y="12"/>
                    <a:pt x="2" y="7"/>
                    <a:pt x="7" y="4"/>
                  </a:cubicBezTo>
                  <a:cubicBezTo>
                    <a:pt x="11" y="0"/>
                    <a:pt x="15" y="2"/>
                    <a:pt x="19" y="5"/>
                  </a:cubicBezTo>
                  <a:cubicBezTo>
                    <a:pt x="20" y="5"/>
                    <a:pt x="21" y="6"/>
                    <a:pt x="22" y="5"/>
                  </a:cubicBezTo>
                  <a:close/>
                </a:path>
              </a:pathLst>
            </a:custGeom>
            <a:solidFill>
              <a:srgbClr val="EEB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3EF3256-4F55-CC17-90A8-A4195CE4B14E}"/>
                </a:ext>
              </a:extLst>
            </p:cNvPr>
            <p:cNvSpPr/>
            <p:nvPr/>
          </p:nvSpPr>
          <p:spPr bwMode="auto">
            <a:xfrm>
              <a:off x="5319" y="2403"/>
              <a:ext cx="195" cy="309"/>
            </a:xfrm>
            <a:custGeom>
              <a:avLst/>
              <a:gdLst>
                <a:gd name="T0" fmla="*/ 6 w 29"/>
                <a:gd name="T1" fmla="*/ 11 h 46"/>
                <a:gd name="T2" fmla="*/ 10 w 29"/>
                <a:gd name="T3" fmla="*/ 6 h 46"/>
                <a:gd name="T4" fmla="*/ 28 w 29"/>
                <a:gd name="T5" fmla="*/ 15 h 46"/>
                <a:gd name="T6" fmla="*/ 5 w 29"/>
                <a:gd name="T7" fmla="*/ 46 h 46"/>
                <a:gd name="T8" fmla="*/ 3 w 29"/>
                <a:gd name="T9" fmla="*/ 36 h 46"/>
                <a:gd name="T10" fmla="*/ 20 w 29"/>
                <a:gd name="T11" fmla="*/ 18 h 46"/>
                <a:gd name="T12" fmla="*/ 14 w 29"/>
                <a:gd name="T13" fmla="*/ 14 h 46"/>
                <a:gd name="T14" fmla="*/ 6 w 29"/>
                <a:gd name="T15" fmla="*/ 16 h 46"/>
                <a:gd name="T16" fmla="*/ 6 w 29"/>
                <a:gd name="T17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6">
                  <a:moveTo>
                    <a:pt x="6" y="11"/>
                  </a:moveTo>
                  <a:cubicBezTo>
                    <a:pt x="9" y="10"/>
                    <a:pt x="8" y="8"/>
                    <a:pt x="10" y="6"/>
                  </a:cubicBezTo>
                  <a:cubicBezTo>
                    <a:pt x="20" y="0"/>
                    <a:pt x="28" y="4"/>
                    <a:pt x="28" y="15"/>
                  </a:cubicBezTo>
                  <a:cubicBezTo>
                    <a:pt x="29" y="27"/>
                    <a:pt x="17" y="43"/>
                    <a:pt x="5" y="46"/>
                  </a:cubicBezTo>
                  <a:cubicBezTo>
                    <a:pt x="1" y="43"/>
                    <a:pt x="0" y="40"/>
                    <a:pt x="3" y="36"/>
                  </a:cubicBezTo>
                  <a:cubicBezTo>
                    <a:pt x="11" y="37"/>
                    <a:pt x="21" y="26"/>
                    <a:pt x="20" y="18"/>
                  </a:cubicBezTo>
                  <a:cubicBezTo>
                    <a:pt x="20" y="14"/>
                    <a:pt x="17" y="13"/>
                    <a:pt x="14" y="14"/>
                  </a:cubicBezTo>
                  <a:cubicBezTo>
                    <a:pt x="11" y="15"/>
                    <a:pt x="9" y="17"/>
                    <a:pt x="6" y="16"/>
                  </a:cubicBezTo>
                  <a:cubicBezTo>
                    <a:pt x="6" y="14"/>
                    <a:pt x="6" y="13"/>
                    <a:pt x="6" y="11"/>
                  </a:cubicBezTo>
                  <a:close/>
                </a:path>
              </a:pathLst>
            </a:custGeom>
            <a:solidFill>
              <a:srgbClr val="EFA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D64F779-565E-3BB5-F274-0773CB60AEF3}"/>
                </a:ext>
              </a:extLst>
            </p:cNvPr>
            <p:cNvSpPr/>
            <p:nvPr/>
          </p:nvSpPr>
          <p:spPr bwMode="auto">
            <a:xfrm>
              <a:off x="4869" y="1532"/>
              <a:ext cx="94" cy="60"/>
            </a:xfrm>
            <a:custGeom>
              <a:avLst/>
              <a:gdLst>
                <a:gd name="T0" fmla="*/ 14 w 14"/>
                <a:gd name="T1" fmla="*/ 7 h 9"/>
                <a:gd name="T2" fmla="*/ 0 w 14"/>
                <a:gd name="T3" fmla="*/ 8 h 9"/>
                <a:gd name="T4" fmla="*/ 14 w 14"/>
                <a:gd name="T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4" y="7"/>
                  </a:moveTo>
                  <a:cubicBezTo>
                    <a:pt x="9" y="9"/>
                    <a:pt x="5" y="8"/>
                    <a:pt x="0" y="8"/>
                  </a:cubicBezTo>
                  <a:cubicBezTo>
                    <a:pt x="5" y="0"/>
                    <a:pt x="8" y="0"/>
                    <a:pt x="14" y="7"/>
                  </a:cubicBezTo>
                  <a:close/>
                </a:path>
              </a:pathLst>
            </a:custGeom>
            <a:solidFill>
              <a:srgbClr val="862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0C445CC-5760-EFCA-58EA-ED163444C6F6}"/>
                </a:ext>
              </a:extLst>
            </p:cNvPr>
            <p:cNvSpPr/>
            <p:nvPr/>
          </p:nvSpPr>
          <p:spPr bwMode="auto">
            <a:xfrm>
              <a:off x="4526" y="2095"/>
              <a:ext cx="773" cy="161"/>
            </a:xfrm>
            <a:custGeom>
              <a:avLst/>
              <a:gdLst>
                <a:gd name="T0" fmla="*/ 111 w 115"/>
                <a:gd name="T1" fmla="*/ 7 h 24"/>
                <a:gd name="T2" fmla="*/ 115 w 115"/>
                <a:gd name="T3" fmla="*/ 24 h 24"/>
                <a:gd name="T4" fmla="*/ 110 w 115"/>
                <a:gd name="T5" fmla="*/ 21 h 24"/>
                <a:gd name="T6" fmla="*/ 53 w 115"/>
                <a:gd name="T7" fmla="*/ 16 h 24"/>
                <a:gd name="T8" fmla="*/ 28 w 115"/>
                <a:gd name="T9" fmla="*/ 19 h 24"/>
                <a:gd name="T10" fmla="*/ 1 w 115"/>
                <a:gd name="T11" fmla="*/ 19 h 24"/>
                <a:gd name="T12" fmla="*/ 2 w 115"/>
                <a:gd name="T13" fmla="*/ 7 h 24"/>
                <a:gd name="T14" fmla="*/ 35 w 115"/>
                <a:gd name="T15" fmla="*/ 3 h 24"/>
                <a:gd name="T16" fmla="*/ 94 w 115"/>
                <a:gd name="T17" fmla="*/ 6 h 24"/>
                <a:gd name="T18" fmla="*/ 111 w 115"/>
                <a:gd name="T1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4">
                  <a:moveTo>
                    <a:pt x="111" y="7"/>
                  </a:moveTo>
                  <a:cubicBezTo>
                    <a:pt x="114" y="12"/>
                    <a:pt x="114" y="18"/>
                    <a:pt x="115" y="24"/>
                  </a:cubicBezTo>
                  <a:cubicBezTo>
                    <a:pt x="113" y="23"/>
                    <a:pt x="113" y="21"/>
                    <a:pt x="110" y="21"/>
                  </a:cubicBezTo>
                  <a:cubicBezTo>
                    <a:pt x="91" y="22"/>
                    <a:pt x="73" y="14"/>
                    <a:pt x="53" y="16"/>
                  </a:cubicBezTo>
                  <a:cubicBezTo>
                    <a:pt x="45" y="17"/>
                    <a:pt x="36" y="17"/>
                    <a:pt x="28" y="19"/>
                  </a:cubicBezTo>
                  <a:cubicBezTo>
                    <a:pt x="19" y="21"/>
                    <a:pt x="10" y="20"/>
                    <a:pt x="1" y="19"/>
                  </a:cubicBezTo>
                  <a:cubicBezTo>
                    <a:pt x="0" y="15"/>
                    <a:pt x="2" y="11"/>
                    <a:pt x="2" y="7"/>
                  </a:cubicBezTo>
                  <a:cubicBezTo>
                    <a:pt x="14" y="7"/>
                    <a:pt x="24" y="5"/>
                    <a:pt x="35" y="3"/>
                  </a:cubicBezTo>
                  <a:cubicBezTo>
                    <a:pt x="55" y="0"/>
                    <a:pt x="75" y="2"/>
                    <a:pt x="94" y="6"/>
                  </a:cubicBezTo>
                  <a:cubicBezTo>
                    <a:pt x="100" y="7"/>
                    <a:pt x="106" y="7"/>
                    <a:pt x="111" y="7"/>
                  </a:cubicBezTo>
                  <a:close/>
                </a:path>
              </a:pathLst>
            </a:custGeom>
            <a:solidFill>
              <a:srgbClr val="DF9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48EAC1B-DDDD-2E01-148B-381D77694082}"/>
                </a:ext>
              </a:extLst>
            </p:cNvPr>
            <p:cNvSpPr/>
            <p:nvPr/>
          </p:nvSpPr>
          <p:spPr bwMode="auto">
            <a:xfrm>
              <a:off x="4775" y="2651"/>
              <a:ext cx="276" cy="135"/>
            </a:xfrm>
            <a:custGeom>
              <a:avLst/>
              <a:gdLst>
                <a:gd name="T0" fmla="*/ 7 w 41"/>
                <a:gd name="T1" fmla="*/ 0 h 20"/>
                <a:gd name="T2" fmla="*/ 33 w 41"/>
                <a:gd name="T3" fmla="*/ 1 h 20"/>
                <a:gd name="T4" fmla="*/ 40 w 41"/>
                <a:gd name="T5" fmla="*/ 4 h 20"/>
                <a:gd name="T6" fmla="*/ 37 w 41"/>
                <a:gd name="T7" fmla="*/ 11 h 20"/>
                <a:gd name="T8" fmla="*/ 3 w 41"/>
                <a:gd name="T9" fmla="*/ 11 h 20"/>
                <a:gd name="T10" fmla="*/ 1 w 41"/>
                <a:gd name="T11" fmla="*/ 3 h 20"/>
                <a:gd name="T12" fmla="*/ 7 w 4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7" y="0"/>
                  </a:moveTo>
                  <a:cubicBezTo>
                    <a:pt x="16" y="2"/>
                    <a:pt x="25" y="1"/>
                    <a:pt x="33" y="1"/>
                  </a:cubicBezTo>
                  <a:cubicBezTo>
                    <a:pt x="36" y="1"/>
                    <a:pt x="39" y="1"/>
                    <a:pt x="40" y="4"/>
                  </a:cubicBezTo>
                  <a:cubicBezTo>
                    <a:pt x="41" y="7"/>
                    <a:pt x="39" y="9"/>
                    <a:pt x="37" y="11"/>
                  </a:cubicBezTo>
                  <a:cubicBezTo>
                    <a:pt x="27" y="20"/>
                    <a:pt x="13" y="19"/>
                    <a:pt x="3" y="11"/>
                  </a:cubicBezTo>
                  <a:cubicBezTo>
                    <a:pt x="0" y="9"/>
                    <a:pt x="0" y="6"/>
                    <a:pt x="1" y="3"/>
                  </a:cubicBezTo>
                  <a:cubicBezTo>
                    <a:pt x="1" y="1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FEF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629C5CE-70BF-F34F-AD98-72A5843DCCAE}"/>
                </a:ext>
              </a:extLst>
            </p:cNvPr>
            <p:cNvSpPr/>
            <p:nvPr/>
          </p:nvSpPr>
          <p:spPr bwMode="auto">
            <a:xfrm>
              <a:off x="4338" y="2471"/>
              <a:ext cx="141" cy="201"/>
            </a:xfrm>
            <a:custGeom>
              <a:avLst/>
              <a:gdLst>
                <a:gd name="T0" fmla="*/ 21 w 21"/>
                <a:gd name="T1" fmla="*/ 30 h 30"/>
                <a:gd name="T2" fmla="*/ 0 w 21"/>
                <a:gd name="T3" fmla="*/ 9 h 30"/>
                <a:gd name="T4" fmla="*/ 3 w 21"/>
                <a:gd name="T5" fmla="*/ 2 h 30"/>
                <a:gd name="T6" fmla="*/ 13 w 21"/>
                <a:gd name="T7" fmla="*/ 3 h 30"/>
                <a:gd name="T8" fmla="*/ 18 w 21"/>
                <a:gd name="T9" fmla="*/ 9 h 30"/>
                <a:gd name="T10" fmla="*/ 21 w 21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30"/>
                  </a:moveTo>
                  <a:cubicBezTo>
                    <a:pt x="11" y="29"/>
                    <a:pt x="1" y="19"/>
                    <a:pt x="0" y="9"/>
                  </a:cubicBezTo>
                  <a:cubicBezTo>
                    <a:pt x="0" y="6"/>
                    <a:pt x="0" y="3"/>
                    <a:pt x="3" y="2"/>
                  </a:cubicBezTo>
                  <a:cubicBezTo>
                    <a:pt x="6" y="1"/>
                    <a:pt x="10" y="0"/>
                    <a:pt x="13" y="3"/>
                  </a:cubicBezTo>
                  <a:cubicBezTo>
                    <a:pt x="15" y="5"/>
                    <a:pt x="16" y="7"/>
                    <a:pt x="18" y="9"/>
                  </a:cubicBezTo>
                  <a:cubicBezTo>
                    <a:pt x="19" y="16"/>
                    <a:pt x="20" y="23"/>
                    <a:pt x="21" y="30"/>
                  </a:cubicBezTo>
                  <a:close/>
                </a:path>
              </a:pathLst>
            </a:custGeom>
            <a:solidFill>
              <a:srgbClr val="D98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3DF0492-3505-BAED-C63A-051DF65E6BA6}"/>
                </a:ext>
              </a:extLst>
            </p:cNvPr>
            <p:cNvSpPr/>
            <p:nvPr/>
          </p:nvSpPr>
          <p:spPr bwMode="auto">
            <a:xfrm>
              <a:off x="5340" y="2457"/>
              <a:ext cx="147" cy="221"/>
            </a:xfrm>
            <a:custGeom>
              <a:avLst/>
              <a:gdLst>
                <a:gd name="T0" fmla="*/ 3 w 22"/>
                <a:gd name="T1" fmla="*/ 8 h 33"/>
                <a:gd name="T2" fmla="*/ 17 w 22"/>
                <a:gd name="T3" fmla="*/ 4 h 33"/>
                <a:gd name="T4" fmla="*/ 16 w 22"/>
                <a:gd name="T5" fmla="*/ 20 h 33"/>
                <a:gd name="T6" fmla="*/ 7 w 22"/>
                <a:gd name="T7" fmla="*/ 30 h 33"/>
                <a:gd name="T8" fmla="*/ 0 w 22"/>
                <a:gd name="T9" fmla="*/ 28 h 33"/>
                <a:gd name="T10" fmla="*/ 3 w 22"/>
                <a:gd name="T11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3">
                  <a:moveTo>
                    <a:pt x="3" y="8"/>
                  </a:moveTo>
                  <a:cubicBezTo>
                    <a:pt x="8" y="5"/>
                    <a:pt x="13" y="0"/>
                    <a:pt x="17" y="4"/>
                  </a:cubicBezTo>
                  <a:cubicBezTo>
                    <a:pt x="22" y="9"/>
                    <a:pt x="19" y="15"/>
                    <a:pt x="16" y="20"/>
                  </a:cubicBezTo>
                  <a:cubicBezTo>
                    <a:pt x="14" y="24"/>
                    <a:pt x="10" y="27"/>
                    <a:pt x="7" y="30"/>
                  </a:cubicBezTo>
                  <a:cubicBezTo>
                    <a:pt x="5" y="32"/>
                    <a:pt x="1" y="33"/>
                    <a:pt x="0" y="28"/>
                  </a:cubicBezTo>
                  <a:cubicBezTo>
                    <a:pt x="1" y="21"/>
                    <a:pt x="2" y="15"/>
                    <a:pt x="3" y="8"/>
                  </a:cubicBezTo>
                  <a:close/>
                </a:path>
              </a:pathLst>
            </a:custGeom>
            <a:solidFill>
              <a:srgbClr val="D88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BC23057-74BE-84EE-6A01-9FDF207DC098}"/>
                </a:ext>
              </a:extLst>
            </p:cNvPr>
            <p:cNvSpPr/>
            <p:nvPr/>
          </p:nvSpPr>
          <p:spPr bwMode="auto">
            <a:xfrm>
              <a:off x="4640" y="2383"/>
              <a:ext cx="169" cy="148"/>
            </a:xfrm>
            <a:custGeom>
              <a:avLst/>
              <a:gdLst>
                <a:gd name="T0" fmla="*/ 17 w 25"/>
                <a:gd name="T1" fmla="*/ 3 h 22"/>
                <a:gd name="T2" fmla="*/ 22 w 25"/>
                <a:gd name="T3" fmla="*/ 14 h 22"/>
                <a:gd name="T4" fmla="*/ 12 w 25"/>
                <a:gd name="T5" fmla="*/ 22 h 22"/>
                <a:gd name="T6" fmla="*/ 2 w 25"/>
                <a:gd name="T7" fmla="*/ 15 h 22"/>
                <a:gd name="T8" fmla="*/ 6 w 25"/>
                <a:gd name="T9" fmla="*/ 4 h 22"/>
                <a:gd name="T10" fmla="*/ 17 w 25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2">
                  <a:moveTo>
                    <a:pt x="17" y="3"/>
                  </a:moveTo>
                  <a:cubicBezTo>
                    <a:pt x="20" y="7"/>
                    <a:pt x="25" y="9"/>
                    <a:pt x="22" y="14"/>
                  </a:cubicBezTo>
                  <a:cubicBezTo>
                    <a:pt x="21" y="19"/>
                    <a:pt x="17" y="22"/>
                    <a:pt x="12" y="22"/>
                  </a:cubicBezTo>
                  <a:cubicBezTo>
                    <a:pt x="8" y="22"/>
                    <a:pt x="5" y="19"/>
                    <a:pt x="2" y="15"/>
                  </a:cubicBezTo>
                  <a:cubicBezTo>
                    <a:pt x="0" y="10"/>
                    <a:pt x="5" y="7"/>
                    <a:pt x="6" y="4"/>
                  </a:cubicBezTo>
                  <a:cubicBezTo>
                    <a:pt x="10" y="0"/>
                    <a:pt x="13" y="0"/>
                    <a:pt x="17" y="3"/>
                  </a:cubicBezTo>
                  <a:close/>
                </a:path>
              </a:pathLst>
            </a:custGeom>
            <a:solidFill>
              <a:srgbClr val="FBE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CCBD199-AC56-EC2F-43CF-F5F64BD9034E}"/>
                </a:ext>
              </a:extLst>
            </p:cNvPr>
            <p:cNvSpPr/>
            <p:nvPr/>
          </p:nvSpPr>
          <p:spPr bwMode="auto">
            <a:xfrm>
              <a:off x="5037" y="2377"/>
              <a:ext cx="155" cy="161"/>
            </a:xfrm>
            <a:custGeom>
              <a:avLst/>
              <a:gdLst>
                <a:gd name="T0" fmla="*/ 20 w 23"/>
                <a:gd name="T1" fmla="*/ 7 h 24"/>
                <a:gd name="T2" fmla="*/ 18 w 23"/>
                <a:gd name="T3" fmla="*/ 20 h 24"/>
                <a:gd name="T4" fmla="*/ 5 w 23"/>
                <a:gd name="T5" fmla="*/ 21 h 24"/>
                <a:gd name="T6" fmla="*/ 2 w 23"/>
                <a:gd name="T7" fmla="*/ 7 h 24"/>
                <a:gd name="T8" fmla="*/ 20 w 23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0" y="7"/>
                  </a:moveTo>
                  <a:cubicBezTo>
                    <a:pt x="22" y="12"/>
                    <a:pt x="23" y="16"/>
                    <a:pt x="18" y="20"/>
                  </a:cubicBezTo>
                  <a:cubicBezTo>
                    <a:pt x="14" y="23"/>
                    <a:pt x="10" y="24"/>
                    <a:pt x="5" y="21"/>
                  </a:cubicBezTo>
                  <a:cubicBezTo>
                    <a:pt x="0" y="17"/>
                    <a:pt x="1" y="12"/>
                    <a:pt x="2" y="7"/>
                  </a:cubicBezTo>
                  <a:cubicBezTo>
                    <a:pt x="9" y="0"/>
                    <a:pt x="12" y="0"/>
                    <a:pt x="20" y="7"/>
                  </a:cubicBezTo>
                  <a:close/>
                </a:path>
              </a:pathLst>
            </a:custGeom>
            <a:solidFill>
              <a:srgbClr val="F8E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7992A0E-BC1B-F778-CE61-038963D74F85}"/>
                </a:ext>
              </a:extLst>
            </p:cNvPr>
            <p:cNvSpPr/>
            <p:nvPr/>
          </p:nvSpPr>
          <p:spPr bwMode="auto">
            <a:xfrm>
              <a:off x="5064" y="2269"/>
              <a:ext cx="114" cy="61"/>
            </a:xfrm>
            <a:custGeom>
              <a:avLst/>
              <a:gdLst>
                <a:gd name="T0" fmla="*/ 17 w 17"/>
                <a:gd name="T1" fmla="*/ 9 h 9"/>
                <a:gd name="T2" fmla="*/ 4 w 17"/>
                <a:gd name="T3" fmla="*/ 6 h 9"/>
                <a:gd name="T4" fmla="*/ 0 w 17"/>
                <a:gd name="T5" fmla="*/ 4 h 9"/>
                <a:gd name="T6" fmla="*/ 3 w 17"/>
                <a:gd name="T7" fmla="*/ 1 h 9"/>
                <a:gd name="T8" fmla="*/ 17 w 1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17" y="9"/>
                  </a:moveTo>
                  <a:cubicBezTo>
                    <a:pt x="13" y="5"/>
                    <a:pt x="9" y="5"/>
                    <a:pt x="4" y="6"/>
                  </a:cubicBezTo>
                  <a:cubicBezTo>
                    <a:pt x="2" y="6"/>
                    <a:pt x="0" y="6"/>
                    <a:pt x="0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10" y="0"/>
                    <a:pt x="14" y="3"/>
                    <a:pt x="17" y="9"/>
                  </a:cubicBezTo>
                  <a:close/>
                </a:path>
              </a:pathLst>
            </a:custGeom>
            <a:solidFill>
              <a:srgbClr val="834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730F507-E468-7A57-66A6-5989876D0465}"/>
                </a:ext>
              </a:extLst>
            </p:cNvPr>
            <p:cNvSpPr/>
            <p:nvPr/>
          </p:nvSpPr>
          <p:spPr bwMode="auto">
            <a:xfrm>
              <a:off x="4647" y="2276"/>
              <a:ext cx="108" cy="54"/>
            </a:xfrm>
            <a:custGeom>
              <a:avLst/>
              <a:gdLst>
                <a:gd name="T0" fmla="*/ 0 w 16"/>
                <a:gd name="T1" fmla="*/ 8 h 8"/>
                <a:gd name="T2" fmla="*/ 13 w 16"/>
                <a:gd name="T3" fmla="*/ 0 h 8"/>
                <a:gd name="T4" fmla="*/ 16 w 16"/>
                <a:gd name="T5" fmla="*/ 2 h 8"/>
                <a:gd name="T6" fmla="*/ 13 w 16"/>
                <a:gd name="T7" fmla="*/ 5 h 8"/>
                <a:gd name="T8" fmla="*/ 0 w 16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14" y="0"/>
                    <a:pt x="16" y="0"/>
                    <a:pt x="16" y="2"/>
                  </a:cubicBezTo>
                  <a:cubicBezTo>
                    <a:pt x="16" y="5"/>
                    <a:pt x="15" y="5"/>
                    <a:pt x="13" y="5"/>
                  </a:cubicBezTo>
                  <a:cubicBezTo>
                    <a:pt x="8" y="4"/>
                    <a:pt x="4" y="5"/>
                    <a:pt x="0" y="8"/>
                  </a:cubicBezTo>
                  <a:close/>
                </a:path>
              </a:pathLst>
            </a:custGeom>
            <a:solidFill>
              <a:srgbClr val="7E4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8CC3502-8DD2-0CC1-D1F2-1B9CAA00D60D}"/>
                </a:ext>
              </a:extLst>
            </p:cNvPr>
            <p:cNvSpPr/>
            <p:nvPr/>
          </p:nvSpPr>
          <p:spPr bwMode="auto">
            <a:xfrm>
              <a:off x="5051" y="2383"/>
              <a:ext cx="121" cy="41"/>
            </a:xfrm>
            <a:custGeom>
              <a:avLst/>
              <a:gdLst>
                <a:gd name="T0" fmla="*/ 18 w 18"/>
                <a:gd name="T1" fmla="*/ 6 h 6"/>
                <a:gd name="T2" fmla="*/ 0 w 18"/>
                <a:gd name="T3" fmla="*/ 6 h 6"/>
                <a:gd name="T4" fmla="*/ 9 w 18"/>
                <a:gd name="T5" fmla="*/ 0 h 6"/>
                <a:gd name="T6" fmla="*/ 18 w 18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6">
                  <a:moveTo>
                    <a:pt x="18" y="6"/>
                  </a:moveTo>
                  <a:cubicBezTo>
                    <a:pt x="12" y="1"/>
                    <a:pt x="6" y="1"/>
                    <a:pt x="0" y="6"/>
                  </a:cubicBezTo>
                  <a:cubicBezTo>
                    <a:pt x="1" y="1"/>
                    <a:pt x="5" y="0"/>
                    <a:pt x="9" y="0"/>
                  </a:cubicBezTo>
                  <a:cubicBezTo>
                    <a:pt x="13" y="0"/>
                    <a:pt x="17" y="1"/>
                    <a:pt x="18" y="6"/>
                  </a:cubicBezTo>
                  <a:close/>
                </a:path>
              </a:pathLst>
            </a:custGeom>
            <a:solidFill>
              <a:srgbClr val="9E7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9A2475B-9B75-16CE-5B72-2FF9ED77681B}"/>
                </a:ext>
              </a:extLst>
            </p:cNvPr>
            <p:cNvSpPr/>
            <p:nvPr/>
          </p:nvSpPr>
          <p:spPr bwMode="auto">
            <a:xfrm>
              <a:off x="4681" y="2370"/>
              <a:ext cx="74" cy="40"/>
            </a:xfrm>
            <a:custGeom>
              <a:avLst/>
              <a:gdLst>
                <a:gd name="T0" fmla="*/ 11 w 11"/>
                <a:gd name="T1" fmla="*/ 5 h 6"/>
                <a:gd name="T2" fmla="*/ 0 w 11"/>
                <a:gd name="T3" fmla="*/ 6 h 6"/>
                <a:gd name="T4" fmla="*/ 11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5"/>
                  </a:moveTo>
                  <a:cubicBezTo>
                    <a:pt x="7" y="3"/>
                    <a:pt x="4" y="4"/>
                    <a:pt x="0" y="6"/>
                  </a:cubicBezTo>
                  <a:cubicBezTo>
                    <a:pt x="4" y="0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A28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268FECE-FF7C-B337-84C3-C6D2DD885BCE}"/>
                </a:ext>
              </a:extLst>
            </p:cNvPr>
            <p:cNvSpPr/>
            <p:nvPr/>
          </p:nvSpPr>
          <p:spPr bwMode="auto">
            <a:xfrm>
              <a:off x="4667" y="2424"/>
              <a:ext cx="101" cy="87"/>
            </a:xfrm>
            <a:custGeom>
              <a:avLst/>
              <a:gdLst>
                <a:gd name="T0" fmla="*/ 15 w 15"/>
                <a:gd name="T1" fmla="*/ 5 h 13"/>
                <a:gd name="T2" fmla="*/ 9 w 15"/>
                <a:gd name="T3" fmla="*/ 12 h 13"/>
                <a:gd name="T4" fmla="*/ 2 w 15"/>
                <a:gd name="T5" fmla="*/ 7 h 13"/>
                <a:gd name="T6" fmla="*/ 4 w 15"/>
                <a:gd name="T7" fmla="*/ 5 h 13"/>
                <a:gd name="T8" fmla="*/ 7 w 15"/>
                <a:gd name="T9" fmla="*/ 4 h 13"/>
                <a:gd name="T10" fmla="*/ 9 w 15"/>
                <a:gd name="T11" fmla="*/ 0 h 13"/>
                <a:gd name="T12" fmla="*/ 15 w 15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5" y="5"/>
                  </a:moveTo>
                  <a:cubicBezTo>
                    <a:pt x="15" y="10"/>
                    <a:pt x="12" y="12"/>
                    <a:pt x="9" y="12"/>
                  </a:cubicBezTo>
                  <a:cubicBezTo>
                    <a:pt x="6" y="13"/>
                    <a:pt x="3" y="11"/>
                    <a:pt x="2" y="7"/>
                  </a:cubicBezTo>
                  <a:cubicBezTo>
                    <a:pt x="2" y="7"/>
                    <a:pt x="0" y="2"/>
                    <a:pt x="4" y="5"/>
                  </a:cubicBezTo>
                  <a:cubicBezTo>
                    <a:pt x="6" y="6"/>
                    <a:pt x="7" y="5"/>
                    <a:pt x="7" y="4"/>
                  </a:cubicBezTo>
                  <a:cubicBezTo>
                    <a:pt x="6" y="2"/>
                    <a:pt x="5" y="0"/>
                    <a:pt x="9" y="0"/>
                  </a:cubicBezTo>
                  <a:cubicBezTo>
                    <a:pt x="12" y="0"/>
                    <a:pt x="15" y="2"/>
                    <a:pt x="15" y="5"/>
                  </a:cubicBezTo>
                  <a:close/>
                </a:path>
              </a:pathLst>
            </a:custGeom>
            <a:solidFill>
              <a:srgbClr val="6C4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5FE526B-13D4-5B8D-ED41-DA76FAB45B8F}"/>
                </a:ext>
              </a:extLst>
            </p:cNvPr>
            <p:cNvSpPr/>
            <p:nvPr/>
          </p:nvSpPr>
          <p:spPr bwMode="auto">
            <a:xfrm>
              <a:off x="5071" y="2424"/>
              <a:ext cx="87" cy="80"/>
            </a:xfrm>
            <a:custGeom>
              <a:avLst/>
              <a:gdLst>
                <a:gd name="T0" fmla="*/ 6 w 13"/>
                <a:gd name="T1" fmla="*/ 12 h 12"/>
                <a:gd name="T2" fmla="*/ 0 w 13"/>
                <a:gd name="T3" fmla="*/ 7 h 12"/>
                <a:gd name="T4" fmla="*/ 7 w 13"/>
                <a:gd name="T5" fmla="*/ 0 h 12"/>
                <a:gd name="T6" fmla="*/ 13 w 13"/>
                <a:gd name="T7" fmla="*/ 6 h 12"/>
                <a:gd name="T8" fmla="*/ 6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6" y="12"/>
                  </a:moveTo>
                  <a:cubicBezTo>
                    <a:pt x="3" y="12"/>
                    <a:pt x="0" y="10"/>
                    <a:pt x="0" y="7"/>
                  </a:cubicBezTo>
                  <a:cubicBezTo>
                    <a:pt x="1" y="3"/>
                    <a:pt x="2" y="0"/>
                    <a:pt x="7" y="0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3" y="10"/>
                    <a:pt x="10" y="12"/>
                    <a:pt x="6" y="12"/>
                  </a:cubicBezTo>
                  <a:close/>
                </a:path>
              </a:pathLst>
            </a:custGeom>
            <a:solidFill>
              <a:srgbClr val="6C4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764973360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7FFC89-455D-A981-DB30-3C8DFDA4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13" y="1125502"/>
            <a:ext cx="5361543" cy="2278656"/>
          </a:xfrm>
          <a:prstGeom prst="rect">
            <a:avLst/>
          </a:prstGeom>
        </p:spPr>
      </p:pic>
      <p:sp>
        <p:nvSpPr>
          <p:cNvPr id="2" name="Google Shape;460;p28">
            <a:extLst>
              <a:ext uri="{FF2B5EF4-FFF2-40B4-BE49-F238E27FC236}">
                <a16:creationId xmlns:a16="http://schemas.microsoft.com/office/drawing/2014/main" id="{D7B30378-3DD2-7216-9C76-06B8C2166A3E}"/>
              </a:ext>
            </a:extLst>
          </p:cNvPr>
          <p:cNvSpPr txBox="1"/>
          <p:nvPr/>
        </p:nvSpPr>
        <p:spPr>
          <a:xfrm>
            <a:off x="2223656" y="3608235"/>
            <a:ext cx="5029200" cy="11597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b" anchorCtr="1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3000" b="0" i="0" u="none" strike="noStrike" kern="0" cap="none" spc="0" baseline="0">
                <a:solidFill>
                  <a:srgbClr val="65677F"/>
                </a:solidFill>
                <a:uFillTx/>
                <a:latin typeface="Shadows Into Light Two"/>
                <a:ea typeface="Shadows Into Light Two"/>
                <a:cs typeface="Shadows Into Light Two"/>
              </a:defRPr>
            </a:lvl1pPr>
          </a:lstStyle>
          <a:p>
            <a:pPr algn="ctr"/>
            <a:r>
              <a:rPr lang="en-US" sz="9600">
                <a:solidFill>
                  <a:schemeClr val="bg1">
                    <a:lumMod val="95000"/>
                  </a:schemeClr>
                </a:solidFill>
              </a:rPr>
              <a:t>89,526,124</a:t>
            </a:r>
          </a:p>
        </p:txBody>
      </p:sp>
      <p:sp>
        <p:nvSpPr>
          <p:cNvPr id="3" name="Google Shape;461;p28">
            <a:extLst>
              <a:ext uri="{FF2B5EF4-FFF2-40B4-BE49-F238E27FC236}">
                <a16:creationId xmlns:a16="http://schemas.microsoft.com/office/drawing/2014/main" id="{CC0663BA-5A13-275B-FB69-491A76B4BF8C}"/>
              </a:ext>
            </a:extLst>
          </p:cNvPr>
          <p:cNvSpPr txBox="1"/>
          <p:nvPr/>
        </p:nvSpPr>
        <p:spPr>
          <a:xfrm>
            <a:off x="2223656" y="4400478"/>
            <a:ext cx="5029200" cy="784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1" compatLnSpc="1">
            <a:noAutofit/>
          </a:bodyPr>
          <a:lstStyle>
            <a:lvl1pPr marL="457200" marR="0" lvl="0" indent="-39370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A105"/>
              </a:buClr>
              <a:buSzPts val="2600"/>
              <a:buFont typeface="Chivo Light"/>
              <a:buChar char="༝"/>
              <a:defRPr lang="es-PE" sz="2600" b="0" i="0" u="none" strike="noStrike" kern="0" cap="none" spc="0" baseline="0">
                <a:solidFill>
                  <a:srgbClr val="65677F"/>
                </a:solidFill>
                <a:uFillTx/>
                <a:latin typeface="Chivo Light"/>
                <a:ea typeface="Chivo Light"/>
                <a:cs typeface="Chivo Light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hivo Light"/>
              <a:buNone/>
            </a:pPr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Whoa! That’s a big number, aren’t you proud?</a:t>
            </a:r>
          </a:p>
        </p:txBody>
      </p:sp>
    </p:spTree>
    <p:extLst>
      <p:ext uri="{BB962C8B-B14F-4D97-AF65-F5344CB8AC3E}">
        <p14:creationId xmlns:p14="http://schemas.microsoft.com/office/powerpoint/2010/main" val="1369802664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ree pacman pac-man dots vector">
            <a:extLst>
              <a:ext uri="{FF2B5EF4-FFF2-40B4-BE49-F238E27FC236}">
                <a16:creationId xmlns:a16="http://schemas.microsoft.com/office/drawing/2014/main" id="{47A01B79-EAED-BD1F-EB02-D2573A49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518" y="2122237"/>
            <a:ext cx="2072021" cy="151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60;p28">
            <a:extLst>
              <a:ext uri="{FF2B5EF4-FFF2-40B4-BE49-F238E27FC236}">
                <a16:creationId xmlns:a16="http://schemas.microsoft.com/office/drawing/2014/main" id="{784BF9DD-0BEB-3984-D801-C04F9B90F693}"/>
              </a:ext>
            </a:extLst>
          </p:cNvPr>
          <p:cNvSpPr txBox="1"/>
          <p:nvPr/>
        </p:nvSpPr>
        <p:spPr>
          <a:xfrm>
            <a:off x="1656772" y="850901"/>
            <a:ext cx="6338456" cy="2596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b" anchorCtr="1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3000" b="0" i="0" u="none" strike="noStrike" kern="0" cap="none" spc="0" baseline="0">
                <a:solidFill>
                  <a:srgbClr val="65677F"/>
                </a:solidFill>
                <a:uFillTx/>
                <a:latin typeface="Shadows Into Light Two"/>
                <a:ea typeface="Shadows Into Light Two"/>
                <a:cs typeface="Shadows Into Light Two"/>
              </a:defRPr>
            </a:lvl1pPr>
          </a:lstStyle>
          <a:p>
            <a:pPr algn="ctr"/>
            <a:r>
              <a:rPr lang="en-US" sz="13800">
                <a:solidFill>
                  <a:srgbClr val="FED112"/>
                </a:solidFill>
              </a:rPr>
              <a:t>winner</a:t>
            </a:r>
          </a:p>
        </p:txBody>
      </p:sp>
      <p:pic>
        <p:nvPicPr>
          <p:cNvPr id="6" name="Picture 2" descr="Estoy feliz para ti,💗💗💗mi amigo! | Gif bonito, Emoticons animados, Funny  videos">
            <a:extLst>
              <a:ext uri="{FF2B5EF4-FFF2-40B4-BE49-F238E27FC236}">
                <a16:creationId xmlns:a16="http://schemas.microsoft.com/office/drawing/2014/main" id="{E1300170-1D5C-5758-6F78-D2C12AC08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06" y="2923564"/>
            <a:ext cx="2288688" cy="19617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2" descr="Free pacman pac-man dots vector">
            <a:extLst>
              <a:ext uri="{FF2B5EF4-FFF2-40B4-BE49-F238E27FC236}">
                <a16:creationId xmlns:a16="http://schemas.microsoft.com/office/drawing/2014/main" id="{9BDB2521-AD11-33CD-80A6-8498737A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34974" y="2122237"/>
            <a:ext cx="2072021" cy="151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29365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5CD720B9-F782-8A6C-2978-83B64EE99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9" y="52303"/>
            <a:ext cx="4808105" cy="5038894"/>
          </a:xfrm>
          <a:prstGeom prst="rect">
            <a:avLst/>
          </a:prstGeom>
        </p:spPr>
      </p:pic>
      <p:sp>
        <p:nvSpPr>
          <p:cNvPr id="5" name="Rectángulo: esquinas redondeadas 24">
            <a:extLst>
              <a:ext uri="{FF2B5EF4-FFF2-40B4-BE49-F238E27FC236}">
                <a16:creationId xmlns:a16="http://schemas.microsoft.com/office/drawing/2014/main" id="{7F825634-0DAB-826D-1F68-E5926C0035F8}"/>
              </a:ext>
            </a:extLst>
          </p:cNvPr>
          <p:cNvSpPr/>
          <p:nvPr/>
        </p:nvSpPr>
        <p:spPr>
          <a:xfrm>
            <a:off x="5414482" y="1508333"/>
            <a:ext cx="3462817" cy="139888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C219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800" b="1" dirty="0">
                <a:solidFill>
                  <a:schemeClr val="bg1"/>
                </a:solidFill>
                <a:latin typeface="Renogare Soft" pitchFamily="2"/>
              </a:rPr>
              <a:t>T</a:t>
            </a:r>
            <a:r>
              <a:rPr lang="es-PE" sz="4800" b="1" dirty="0">
                <a:solidFill>
                  <a:schemeClr val="bg1"/>
                </a:solidFill>
                <a:latin typeface="Renogare Soft" pitchFamily="2"/>
              </a:rPr>
              <a:t>HANK YOU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2" name="Gráfico 10">
            <a:extLst>
              <a:ext uri="{FF2B5EF4-FFF2-40B4-BE49-F238E27FC236}">
                <a16:creationId xmlns:a16="http://schemas.microsoft.com/office/drawing/2014/main" id="{8577B150-9A7C-AD54-0207-9CE7111D71B3}"/>
              </a:ext>
            </a:extLst>
          </p:cNvPr>
          <p:cNvGrpSpPr/>
          <p:nvPr/>
        </p:nvGrpSpPr>
        <p:grpSpPr>
          <a:xfrm>
            <a:off x="6978449" y="3348291"/>
            <a:ext cx="807369" cy="807369"/>
            <a:chOff x="8177881" y="170709"/>
            <a:chExt cx="807369" cy="807369"/>
          </a:xfrm>
        </p:grpSpPr>
        <p:sp>
          <p:nvSpPr>
            <p:cNvPr id="13" name="Forma libre: forma 30">
              <a:extLst>
                <a:ext uri="{FF2B5EF4-FFF2-40B4-BE49-F238E27FC236}">
                  <a16:creationId xmlns:a16="http://schemas.microsoft.com/office/drawing/2014/main" id="{623814BF-A059-16F6-3CED-B4E4867CBD44}"/>
                </a:ext>
              </a:extLst>
            </p:cNvPr>
            <p:cNvSpPr/>
            <p:nvPr/>
          </p:nvSpPr>
          <p:spPr>
            <a:xfrm>
              <a:off x="8177881" y="170709"/>
              <a:ext cx="807369" cy="8073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9367"/>
                <a:gd name="f7" fmla="val 424684"/>
                <a:gd name="f8" fmla="val 659230"/>
                <a:gd name="f9" fmla="val 190137"/>
                <a:gd name="f10" fmla="+- 0 0 -90"/>
                <a:gd name="f11" fmla="*/ f3 1 849367"/>
                <a:gd name="f12" fmla="*/ f4 1 849367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849367"/>
                <a:gd name="f19" fmla="*/ 849367 f16 1"/>
                <a:gd name="f20" fmla="*/ 424684 f16 1"/>
                <a:gd name="f21" fmla="*/ 0 f16 1"/>
                <a:gd name="f22" fmla="+- f17 0 f1"/>
                <a:gd name="f23" fmla="*/ f19 1 849367"/>
                <a:gd name="f24" fmla="*/ f20 1 849367"/>
                <a:gd name="f25" fmla="*/ f21 1 849367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849367" h="849367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0C219F">
                <a:alpha val="34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Forma libre: forma 31">
              <a:extLst>
                <a:ext uri="{FF2B5EF4-FFF2-40B4-BE49-F238E27FC236}">
                  <a16:creationId xmlns:a16="http://schemas.microsoft.com/office/drawing/2014/main" id="{F8A507D3-49C7-A19F-12BB-8987FA08A89E}"/>
                </a:ext>
              </a:extLst>
            </p:cNvPr>
            <p:cNvSpPr/>
            <p:nvPr/>
          </p:nvSpPr>
          <p:spPr>
            <a:xfrm>
              <a:off x="8281748" y="269894"/>
              <a:ext cx="629280" cy="6089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2009"/>
                <a:gd name="f7" fmla="val 640647"/>
                <a:gd name="f8" fmla="val 398577"/>
                <a:gd name="f9" fmla="val 121941"/>
                <a:gd name="f10" fmla="val 383196"/>
                <a:gd name="f11" fmla="val 81301"/>
                <a:gd name="f12" fmla="val 383219"/>
                <a:gd name="f13" fmla="val 40662"/>
                <a:gd name="f14" fmla="val 255480"/>
                <a:gd name="f15" fmla="val 21385"/>
                <a:gd name="f16" fmla="val 127740"/>
                <a:gd name="f17" fmla="val 42748"/>
                <a:gd name="f18" fmla="val 64133"/>
                <a:gd name="f19" fmla="val 234805"/>
                <a:gd name="f20" fmla="val 405476"/>
                <a:gd name="f21" fmla="val 576124"/>
                <a:gd name="f22" fmla="val 127717"/>
                <a:gd name="f23" fmla="val 597624"/>
                <a:gd name="f24" fmla="val 255411"/>
                <a:gd name="f25" fmla="val 619147"/>
                <a:gd name="f26" fmla="val 383128"/>
                <a:gd name="f27" fmla="val 383151"/>
                <a:gd name="f28" fmla="val 467982"/>
                <a:gd name="f29" fmla="val 295179"/>
                <a:gd name="f30" fmla="val 122514"/>
                <a:gd name="f31" fmla="val 398072"/>
                <a:gd name="f32" fmla="val 132530"/>
                <a:gd name="f33" fmla="val 398049"/>
                <a:gd name="f34" fmla="val 142639"/>
                <a:gd name="f35" fmla="val 152655"/>
                <a:gd name="f36" fmla="val 475569"/>
                <a:gd name="f37" fmla="val 553088"/>
                <a:gd name="f38" fmla="val 630608"/>
                <a:gd name="f39" fmla="val 248397"/>
                <a:gd name="f40" fmla="val 344322"/>
                <a:gd name="f41" fmla="val 440087"/>
                <a:gd name="f42" fmla="val 614907"/>
                <a:gd name="f43" fmla="val 349548"/>
                <a:gd name="f44" fmla="val 258803"/>
                <a:gd name="f45" fmla="val 168264"/>
                <a:gd name="f46" fmla="val 542590"/>
                <a:gd name="f47" fmla="val 470274"/>
                <a:gd name="f48" fmla="val 168242"/>
                <a:gd name="f49" fmla="val 397958"/>
                <a:gd name="f50" fmla="val 181490"/>
                <a:gd name="f51" fmla="val 194761"/>
                <a:gd name="f52" fmla="val 208010"/>
                <a:gd name="f53" fmla="val 400296"/>
                <a:gd name="f54" fmla="val 207781"/>
                <a:gd name="f55" fmla="val 407149"/>
                <a:gd name="f56" fmla="val 206910"/>
                <a:gd name="f57" fmla="val 413177"/>
                <a:gd name="f58" fmla="val 206337"/>
                <a:gd name="f59" fmla="val 419435"/>
                <a:gd name="f60" fmla="val 205741"/>
                <a:gd name="f61" fmla="val 424890"/>
                <a:gd name="f62" fmla="val 205488"/>
                <a:gd name="f63" fmla="val 427457"/>
                <a:gd name="f64" fmla="val 205236"/>
                <a:gd name="f65" fmla="val 232604"/>
                <a:gd name="f66" fmla="val 259972"/>
                <a:gd name="f67" fmla="val 287340"/>
                <a:gd name="f68" fmla="val 455467"/>
                <a:gd name="f69" fmla="val 483499"/>
                <a:gd name="f70" fmla="val 511509"/>
                <a:gd name="f71" fmla="val 511601"/>
                <a:gd name="f72" fmla="val 294491"/>
                <a:gd name="f73" fmla="val 510867"/>
                <a:gd name="f74" fmla="val 314272"/>
                <a:gd name="f75" fmla="val 497298"/>
                <a:gd name="f76" fmla="val 333435"/>
                <a:gd name="f77" fmla="val 495648"/>
                <a:gd name="f78" fmla="val 335772"/>
                <a:gd name="f79" fmla="val 481551"/>
                <a:gd name="f80" fmla="val 355118"/>
                <a:gd name="f81" fmla="val 455879"/>
                <a:gd name="f82" fmla="val 363003"/>
                <a:gd name="f83" fmla="val 442677"/>
                <a:gd name="f84" fmla="val 367060"/>
                <a:gd name="f85" fmla="val 430597"/>
                <a:gd name="f86" fmla="val 366808"/>
                <a:gd name="f87" fmla="val 421933"/>
                <a:gd name="f88" fmla="val 366624"/>
                <a:gd name="f89" fmla="val 412100"/>
                <a:gd name="f90" fmla="val 366418"/>
                <a:gd name="f91" fmla="val 403894"/>
                <a:gd name="f92" fmla="val 365180"/>
                <a:gd name="f93" fmla="val 363988"/>
                <a:gd name="f94" fmla="val 374143"/>
                <a:gd name="f95" fmla="val 384274"/>
                <a:gd name="f96" fmla="val 394428"/>
                <a:gd name="f97" fmla="val 448109"/>
                <a:gd name="f98" fmla="val 498261"/>
                <a:gd name="f99" fmla="val 548412"/>
                <a:gd name="f100" fmla="val 403986"/>
                <a:gd name="f101" fmla="val 413521"/>
                <a:gd name="f102" fmla="val 423079"/>
                <a:gd name="f103" fmla="val 448086"/>
                <a:gd name="f104" fmla="val 397935"/>
                <a:gd name="f105" fmla="val 431996"/>
                <a:gd name="f106" fmla="val 440935"/>
                <a:gd name="f107" fmla="val 449851"/>
                <a:gd name="f108" fmla="val 447788"/>
                <a:gd name="f109" fmla="val 497665"/>
                <a:gd name="f110" fmla="val 547518"/>
                <a:gd name="f111" fmla="val 460005"/>
                <a:gd name="f112" fmla="val 470159"/>
                <a:gd name="f113" fmla="val 480313"/>
                <a:gd name="f114" fmla="val 497642"/>
                <a:gd name="f115" fmla="val 447765"/>
                <a:gd name="f116" fmla="val 397912"/>
                <a:gd name="f117" fmla="val 492003"/>
                <a:gd name="f118" fmla="val 503693"/>
                <a:gd name="f119" fmla="val 515406"/>
                <a:gd name="f120" fmla="val 470251"/>
                <a:gd name="f121" fmla="val 542567"/>
                <a:gd name="f122" fmla="val 490468"/>
                <a:gd name="f123" fmla="val 465529"/>
                <a:gd name="f124" fmla="val 440591"/>
                <a:gd name="f125" fmla="val 641083"/>
                <a:gd name="f126" fmla="val 651535"/>
                <a:gd name="f127" fmla="val 662010"/>
                <a:gd name="f128" fmla="val 334420"/>
                <a:gd name="f129" fmla="val 228249"/>
                <a:gd name="f130" fmla="val 122101"/>
                <a:gd name="f131" fmla="val 574199"/>
                <a:gd name="f132" fmla="val 122032"/>
                <a:gd name="f133" fmla="val 486388"/>
                <a:gd name="f134" fmla="val 121987"/>
                <a:gd name="f135" fmla="val 267834"/>
                <a:gd name="f136" fmla="val 452946"/>
                <a:gd name="f137" fmla="val 246334"/>
                <a:gd name="f138" fmla="val 472451"/>
                <a:gd name="f139" fmla="val 215070"/>
                <a:gd name="f140" fmla="val 482743"/>
                <a:gd name="f141" fmla="val 177387"/>
                <a:gd name="f142" fmla="val 145572"/>
                <a:gd name="f143" fmla="val 109838"/>
                <a:gd name="f144" fmla="val 473735"/>
                <a:gd name="f145" fmla="val 90470"/>
                <a:gd name="f146" fmla="val 460808"/>
                <a:gd name="f147" fmla="val 86230"/>
                <a:gd name="f148" fmla="val 457988"/>
                <a:gd name="f149" fmla="val 100899"/>
                <a:gd name="f150" fmla="val 409281"/>
                <a:gd name="f151" fmla="val 108509"/>
                <a:gd name="f152" fmla="val 413957"/>
                <a:gd name="f153" fmla="val 129092"/>
                <a:gd name="f154" fmla="val 426632"/>
                <a:gd name="f155" fmla="val 155933"/>
                <a:gd name="f156" fmla="val 434196"/>
                <a:gd name="f157" fmla="val 180275"/>
                <a:gd name="f158" fmla="val 218049"/>
                <a:gd name="f159" fmla="val 241521"/>
                <a:gd name="f160" fmla="val 415538"/>
                <a:gd name="f161" fmla="val 385511"/>
                <a:gd name="f162" fmla="val 358625"/>
                <a:gd name="f163" fmla="val 226622"/>
                <a:gd name="f164" fmla="val 343359"/>
                <a:gd name="f165" fmla="val 184561"/>
                <a:gd name="f166" fmla="val 327177"/>
                <a:gd name="f167" fmla="val 122926"/>
                <a:gd name="f168" fmla="val 305333"/>
                <a:gd name="f169" fmla="val 94160"/>
                <a:gd name="f170" fmla="val 273954"/>
                <a:gd name="f171" fmla="val 228478"/>
                <a:gd name="f172" fmla="val 172367"/>
                <a:gd name="f173" fmla="val 140301"/>
                <a:gd name="f174" fmla="val 133195"/>
                <a:gd name="f175" fmla="val 206359"/>
                <a:gd name="f176" fmla="val 246082"/>
                <a:gd name="f177" fmla="val 270630"/>
                <a:gd name="f178" fmla="val 143739"/>
                <a:gd name="f179" fmla="val 281747"/>
                <a:gd name="f180" fmla="val 150042"/>
                <a:gd name="f181" fmla="val 286698"/>
                <a:gd name="f182" fmla="val 152838"/>
                <a:gd name="f183" fmla="val 270653"/>
                <a:gd name="f184" fmla="val 200285"/>
                <a:gd name="f185" fmla="val 263479"/>
                <a:gd name="f186" fmla="val 196366"/>
                <a:gd name="f187" fmla="val 251262"/>
                <a:gd name="f188" fmla="val 189696"/>
                <a:gd name="f189" fmla="val 231160"/>
                <a:gd name="f190" fmla="val 181742"/>
                <a:gd name="f191" fmla="val 204938"/>
                <a:gd name="f192" fmla="val 167302"/>
                <a:gd name="f193" fmla="val 150455"/>
                <a:gd name="f194" fmla="val 202807"/>
                <a:gd name="f195" fmla="val 223665"/>
                <a:gd name="f196" fmla="val 248672"/>
                <a:gd name="f197" fmla="val 165124"/>
                <a:gd name="f198" fmla="val 262379"/>
                <a:gd name="f199" fmla="val 210806"/>
                <a:gd name="f200" fmla="val 280051"/>
                <a:gd name="f201" fmla="val 272143"/>
                <a:gd name="f202" fmla="val 303729"/>
                <a:gd name="f203" fmla="val 298296"/>
                <a:gd name="f204" fmla="val 334260"/>
                <a:gd name="f205" fmla="val 382119"/>
                <a:gd name="f206" fmla="val 409968"/>
                <a:gd name="f207" fmla="val 287478"/>
                <a:gd name="f208" fmla="val 435113"/>
                <a:gd name="f209" fmla="+- 0 0 -90"/>
                <a:gd name="f210" fmla="*/ f3 1 662009"/>
                <a:gd name="f211" fmla="*/ f4 1 640647"/>
                <a:gd name="f212" fmla="val f5"/>
                <a:gd name="f213" fmla="val f6"/>
                <a:gd name="f214" fmla="val f7"/>
                <a:gd name="f215" fmla="*/ f209 f0 1"/>
                <a:gd name="f216" fmla="+- f214 0 f212"/>
                <a:gd name="f217" fmla="+- f213 0 f212"/>
                <a:gd name="f218" fmla="*/ f215 1 f2"/>
                <a:gd name="f219" fmla="*/ f217 1 662009"/>
                <a:gd name="f220" fmla="*/ f216 1 640647"/>
                <a:gd name="f221" fmla="*/ 398577 f217 1"/>
                <a:gd name="f222" fmla="*/ 121941 f216 1"/>
                <a:gd name="f223" fmla="*/ 383196 f217 1"/>
                <a:gd name="f224" fmla="*/ 383219 f217 1"/>
                <a:gd name="f225" fmla="*/ 0 f216 1"/>
                <a:gd name="f226" fmla="*/ 0 f217 1"/>
                <a:gd name="f227" fmla="*/ 64133 f216 1"/>
                <a:gd name="f228" fmla="*/ 576124 f216 1"/>
                <a:gd name="f229" fmla="*/ 383128 f217 1"/>
                <a:gd name="f230" fmla="*/ 640647 f216 1"/>
                <a:gd name="f231" fmla="*/ 122514 f216 1"/>
                <a:gd name="f232" fmla="*/ 398072 f217 1"/>
                <a:gd name="f233" fmla="*/ 398049 f217 1"/>
                <a:gd name="f234" fmla="*/ 152655 f216 1"/>
                <a:gd name="f235" fmla="*/ 630608 f217 1"/>
                <a:gd name="f236" fmla="*/ 440087 f216 1"/>
                <a:gd name="f237" fmla="*/ 614907 f217 1"/>
                <a:gd name="f238" fmla="*/ 168264 f216 1"/>
                <a:gd name="f239" fmla="*/ 397958 f217 1"/>
                <a:gd name="f240" fmla="*/ 168242 f216 1"/>
                <a:gd name="f241" fmla="*/ 208010 f216 1"/>
                <a:gd name="f242" fmla="*/ 413177 f217 1"/>
                <a:gd name="f243" fmla="*/ 206337 f216 1"/>
                <a:gd name="f244" fmla="*/ 427457 f217 1"/>
                <a:gd name="f245" fmla="*/ 205236 f216 1"/>
                <a:gd name="f246" fmla="*/ 287340 f216 1"/>
                <a:gd name="f247" fmla="*/ 511509 f217 1"/>
                <a:gd name="f248" fmla="*/ 497298 f217 1"/>
                <a:gd name="f249" fmla="*/ 333435 f216 1"/>
                <a:gd name="f250" fmla="*/ 455879 f217 1"/>
                <a:gd name="f251" fmla="*/ 363003 f216 1"/>
                <a:gd name="f252" fmla="*/ 421933 f217 1"/>
                <a:gd name="f253" fmla="*/ 366624 f216 1"/>
                <a:gd name="f254" fmla="*/ 363988 f216 1"/>
                <a:gd name="f255" fmla="*/ 394428 f216 1"/>
                <a:gd name="f256" fmla="*/ 548412 f217 1"/>
                <a:gd name="f257" fmla="*/ 423079 f216 1"/>
                <a:gd name="f258" fmla="*/ 397935 f217 1"/>
                <a:gd name="f259" fmla="*/ 449851 f216 1"/>
                <a:gd name="f260" fmla="*/ 547518 f217 1"/>
                <a:gd name="f261" fmla="*/ 480313 f216 1"/>
                <a:gd name="f262" fmla="*/ 397912 f217 1"/>
                <a:gd name="f263" fmla="*/ 515406 f216 1"/>
                <a:gd name="f264" fmla="*/ 440591 f216 1"/>
                <a:gd name="f265" fmla="*/ 662010 f217 1"/>
                <a:gd name="f266" fmla="*/ 122101 f216 1"/>
                <a:gd name="f267" fmla="*/ 267834 f217 1"/>
                <a:gd name="f268" fmla="*/ 452946 f216 1"/>
                <a:gd name="f269" fmla="*/ 177387 f217 1"/>
                <a:gd name="f270" fmla="*/ 482743 f216 1"/>
                <a:gd name="f271" fmla="*/ 90470 f217 1"/>
                <a:gd name="f272" fmla="*/ 460808 f216 1"/>
                <a:gd name="f273" fmla="*/ 86230 f217 1"/>
                <a:gd name="f274" fmla="*/ 457988 f216 1"/>
                <a:gd name="f275" fmla="*/ 100899 f217 1"/>
                <a:gd name="f276" fmla="*/ 409281 f216 1"/>
                <a:gd name="f277" fmla="*/ 108509 f217 1"/>
                <a:gd name="f278" fmla="*/ 413957 f216 1"/>
                <a:gd name="f279" fmla="*/ 180275 f217 1"/>
                <a:gd name="f280" fmla="*/ 434196 f216 1"/>
                <a:gd name="f281" fmla="*/ 241521 f217 1"/>
                <a:gd name="f282" fmla="*/ 385511 f216 1"/>
                <a:gd name="f283" fmla="*/ 184561 f217 1"/>
                <a:gd name="f284" fmla="*/ 327177 f216 1"/>
                <a:gd name="f285" fmla="*/ 94160 f217 1"/>
                <a:gd name="f286" fmla="*/ 228478 f216 1"/>
                <a:gd name="f287" fmla="*/ 206359 f217 1"/>
                <a:gd name="f288" fmla="*/ 133195 f216 1"/>
                <a:gd name="f289" fmla="*/ 281747 f217 1"/>
                <a:gd name="f290" fmla="*/ 150042 f216 1"/>
                <a:gd name="f291" fmla="*/ 286698 f217 1"/>
                <a:gd name="f292" fmla="*/ 152838 f216 1"/>
                <a:gd name="f293" fmla="*/ 270653 f217 1"/>
                <a:gd name="f294" fmla="*/ 200285 f216 1"/>
                <a:gd name="f295" fmla="*/ 263479 f217 1"/>
                <a:gd name="f296" fmla="*/ 196366 f216 1"/>
                <a:gd name="f297" fmla="*/ 204938 f217 1"/>
                <a:gd name="f298" fmla="*/ 181742 f216 1"/>
                <a:gd name="f299" fmla="*/ 150455 f217 1"/>
                <a:gd name="f300" fmla="*/ 223665 f216 1"/>
                <a:gd name="f301" fmla="*/ 210806 f217 1"/>
                <a:gd name="f302" fmla="*/ 280051 f216 1"/>
                <a:gd name="f303" fmla="*/ 298296 f217 1"/>
                <a:gd name="f304" fmla="*/ 382119 f216 1"/>
                <a:gd name="f305" fmla="+- f218 0 f1"/>
                <a:gd name="f306" fmla="*/ f221 1 662009"/>
                <a:gd name="f307" fmla="*/ f222 1 640647"/>
                <a:gd name="f308" fmla="*/ f223 1 662009"/>
                <a:gd name="f309" fmla="*/ f224 1 662009"/>
                <a:gd name="f310" fmla="*/ f225 1 640647"/>
                <a:gd name="f311" fmla="*/ f226 1 662009"/>
                <a:gd name="f312" fmla="*/ f227 1 640647"/>
                <a:gd name="f313" fmla="*/ f228 1 640647"/>
                <a:gd name="f314" fmla="*/ f229 1 662009"/>
                <a:gd name="f315" fmla="*/ f230 1 640647"/>
                <a:gd name="f316" fmla="*/ f231 1 640647"/>
                <a:gd name="f317" fmla="*/ f232 1 662009"/>
                <a:gd name="f318" fmla="*/ f233 1 662009"/>
                <a:gd name="f319" fmla="*/ f234 1 640647"/>
                <a:gd name="f320" fmla="*/ f235 1 662009"/>
                <a:gd name="f321" fmla="*/ f236 1 640647"/>
                <a:gd name="f322" fmla="*/ f237 1 662009"/>
                <a:gd name="f323" fmla="*/ f238 1 640647"/>
                <a:gd name="f324" fmla="*/ f239 1 662009"/>
                <a:gd name="f325" fmla="*/ f240 1 640647"/>
                <a:gd name="f326" fmla="*/ f241 1 640647"/>
                <a:gd name="f327" fmla="*/ f242 1 662009"/>
                <a:gd name="f328" fmla="*/ f243 1 640647"/>
                <a:gd name="f329" fmla="*/ f244 1 662009"/>
                <a:gd name="f330" fmla="*/ f245 1 640647"/>
                <a:gd name="f331" fmla="*/ f246 1 640647"/>
                <a:gd name="f332" fmla="*/ f247 1 662009"/>
                <a:gd name="f333" fmla="*/ f248 1 662009"/>
                <a:gd name="f334" fmla="*/ f249 1 640647"/>
                <a:gd name="f335" fmla="*/ f250 1 662009"/>
                <a:gd name="f336" fmla="*/ f251 1 640647"/>
                <a:gd name="f337" fmla="*/ f252 1 662009"/>
                <a:gd name="f338" fmla="*/ f253 1 640647"/>
                <a:gd name="f339" fmla="*/ f254 1 640647"/>
                <a:gd name="f340" fmla="*/ f255 1 640647"/>
                <a:gd name="f341" fmla="*/ f256 1 662009"/>
                <a:gd name="f342" fmla="*/ f257 1 640647"/>
                <a:gd name="f343" fmla="*/ f258 1 662009"/>
                <a:gd name="f344" fmla="*/ f259 1 640647"/>
                <a:gd name="f345" fmla="*/ f260 1 662009"/>
                <a:gd name="f346" fmla="*/ f261 1 640647"/>
                <a:gd name="f347" fmla="*/ f262 1 662009"/>
                <a:gd name="f348" fmla="*/ f263 1 640647"/>
                <a:gd name="f349" fmla="*/ f264 1 640647"/>
                <a:gd name="f350" fmla="*/ f265 1 662009"/>
                <a:gd name="f351" fmla="*/ f266 1 640647"/>
                <a:gd name="f352" fmla="*/ f267 1 662009"/>
                <a:gd name="f353" fmla="*/ f268 1 640647"/>
                <a:gd name="f354" fmla="*/ f269 1 662009"/>
                <a:gd name="f355" fmla="*/ f270 1 640647"/>
                <a:gd name="f356" fmla="*/ f271 1 662009"/>
                <a:gd name="f357" fmla="*/ f272 1 640647"/>
                <a:gd name="f358" fmla="*/ f273 1 662009"/>
                <a:gd name="f359" fmla="*/ f274 1 640647"/>
                <a:gd name="f360" fmla="*/ f275 1 662009"/>
                <a:gd name="f361" fmla="*/ f276 1 640647"/>
                <a:gd name="f362" fmla="*/ f277 1 662009"/>
                <a:gd name="f363" fmla="*/ f278 1 640647"/>
                <a:gd name="f364" fmla="*/ f279 1 662009"/>
                <a:gd name="f365" fmla="*/ f280 1 640647"/>
                <a:gd name="f366" fmla="*/ f281 1 662009"/>
                <a:gd name="f367" fmla="*/ f282 1 640647"/>
                <a:gd name="f368" fmla="*/ f283 1 662009"/>
                <a:gd name="f369" fmla="*/ f284 1 640647"/>
                <a:gd name="f370" fmla="*/ f285 1 662009"/>
                <a:gd name="f371" fmla="*/ f286 1 640647"/>
                <a:gd name="f372" fmla="*/ f287 1 662009"/>
                <a:gd name="f373" fmla="*/ f288 1 640647"/>
                <a:gd name="f374" fmla="*/ f289 1 662009"/>
                <a:gd name="f375" fmla="*/ f290 1 640647"/>
                <a:gd name="f376" fmla="*/ f291 1 662009"/>
                <a:gd name="f377" fmla="*/ f292 1 640647"/>
                <a:gd name="f378" fmla="*/ f293 1 662009"/>
                <a:gd name="f379" fmla="*/ f294 1 640647"/>
                <a:gd name="f380" fmla="*/ f295 1 662009"/>
                <a:gd name="f381" fmla="*/ f296 1 640647"/>
                <a:gd name="f382" fmla="*/ f297 1 662009"/>
                <a:gd name="f383" fmla="*/ f298 1 640647"/>
                <a:gd name="f384" fmla="*/ f299 1 662009"/>
                <a:gd name="f385" fmla="*/ f300 1 640647"/>
                <a:gd name="f386" fmla="*/ f301 1 662009"/>
                <a:gd name="f387" fmla="*/ f302 1 640647"/>
                <a:gd name="f388" fmla="*/ f303 1 662009"/>
                <a:gd name="f389" fmla="*/ f304 1 640647"/>
                <a:gd name="f390" fmla="*/ f212 1 f219"/>
                <a:gd name="f391" fmla="*/ f213 1 f219"/>
                <a:gd name="f392" fmla="*/ f212 1 f220"/>
                <a:gd name="f393" fmla="*/ f214 1 f220"/>
                <a:gd name="f394" fmla="*/ f306 1 f219"/>
                <a:gd name="f395" fmla="*/ f307 1 f220"/>
                <a:gd name="f396" fmla="*/ f308 1 f219"/>
                <a:gd name="f397" fmla="*/ f309 1 f219"/>
                <a:gd name="f398" fmla="*/ f310 1 f220"/>
                <a:gd name="f399" fmla="*/ f311 1 f219"/>
                <a:gd name="f400" fmla="*/ f312 1 f220"/>
                <a:gd name="f401" fmla="*/ f313 1 f220"/>
                <a:gd name="f402" fmla="*/ f314 1 f219"/>
                <a:gd name="f403" fmla="*/ f315 1 f220"/>
                <a:gd name="f404" fmla="*/ f316 1 f220"/>
                <a:gd name="f405" fmla="*/ f317 1 f219"/>
                <a:gd name="f406" fmla="*/ f318 1 f219"/>
                <a:gd name="f407" fmla="*/ f319 1 f220"/>
                <a:gd name="f408" fmla="*/ f320 1 f219"/>
                <a:gd name="f409" fmla="*/ f321 1 f220"/>
                <a:gd name="f410" fmla="*/ f322 1 f219"/>
                <a:gd name="f411" fmla="*/ f323 1 f220"/>
                <a:gd name="f412" fmla="*/ f324 1 f219"/>
                <a:gd name="f413" fmla="*/ f325 1 f220"/>
                <a:gd name="f414" fmla="*/ f326 1 f220"/>
                <a:gd name="f415" fmla="*/ f327 1 f219"/>
                <a:gd name="f416" fmla="*/ f328 1 f220"/>
                <a:gd name="f417" fmla="*/ f329 1 f219"/>
                <a:gd name="f418" fmla="*/ f330 1 f220"/>
                <a:gd name="f419" fmla="*/ f331 1 f220"/>
                <a:gd name="f420" fmla="*/ f332 1 f219"/>
                <a:gd name="f421" fmla="*/ f333 1 f219"/>
                <a:gd name="f422" fmla="*/ f334 1 f220"/>
                <a:gd name="f423" fmla="*/ f335 1 f219"/>
                <a:gd name="f424" fmla="*/ f336 1 f220"/>
                <a:gd name="f425" fmla="*/ f337 1 f219"/>
                <a:gd name="f426" fmla="*/ f338 1 f220"/>
                <a:gd name="f427" fmla="*/ f339 1 f220"/>
                <a:gd name="f428" fmla="*/ f340 1 f220"/>
                <a:gd name="f429" fmla="*/ f341 1 f219"/>
                <a:gd name="f430" fmla="*/ f342 1 f220"/>
                <a:gd name="f431" fmla="*/ f343 1 f219"/>
                <a:gd name="f432" fmla="*/ f344 1 f220"/>
                <a:gd name="f433" fmla="*/ f345 1 f219"/>
                <a:gd name="f434" fmla="*/ f346 1 f220"/>
                <a:gd name="f435" fmla="*/ f347 1 f219"/>
                <a:gd name="f436" fmla="*/ f348 1 f220"/>
                <a:gd name="f437" fmla="*/ f349 1 f220"/>
                <a:gd name="f438" fmla="*/ f350 1 f219"/>
                <a:gd name="f439" fmla="*/ f351 1 f220"/>
                <a:gd name="f440" fmla="*/ f352 1 f219"/>
                <a:gd name="f441" fmla="*/ f353 1 f220"/>
                <a:gd name="f442" fmla="*/ f354 1 f219"/>
                <a:gd name="f443" fmla="*/ f355 1 f220"/>
                <a:gd name="f444" fmla="*/ f356 1 f219"/>
                <a:gd name="f445" fmla="*/ f357 1 f220"/>
                <a:gd name="f446" fmla="*/ f358 1 f219"/>
                <a:gd name="f447" fmla="*/ f359 1 f220"/>
                <a:gd name="f448" fmla="*/ f360 1 f219"/>
                <a:gd name="f449" fmla="*/ f361 1 f220"/>
                <a:gd name="f450" fmla="*/ f362 1 f219"/>
                <a:gd name="f451" fmla="*/ f363 1 f220"/>
                <a:gd name="f452" fmla="*/ f364 1 f219"/>
                <a:gd name="f453" fmla="*/ f365 1 f220"/>
                <a:gd name="f454" fmla="*/ f366 1 f219"/>
                <a:gd name="f455" fmla="*/ f367 1 f220"/>
                <a:gd name="f456" fmla="*/ f368 1 f219"/>
                <a:gd name="f457" fmla="*/ f369 1 f220"/>
                <a:gd name="f458" fmla="*/ f370 1 f219"/>
                <a:gd name="f459" fmla="*/ f371 1 f220"/>
                <a:gd name="f460" fmla="*/ f372 1 f219"/>
                <a:gd name="f461" fmla="*/ f373 1 f220"/>
                <a:gd name="f462" fmla="*/ f374 1 f219"/>
                <a:gd name="f463" fmla="*/ f375 1 f220"/>
                <a:gd name="f464" fmla="*/ f376 1 f219"/>
                <a:gd name="f465" fmla="*/ f377 1 f220"/>
                <a:gd name="f466" fmla="*/ f378 1 f219"/>
                <a:gd name="f467" fmla="*/ f379 1 f220"/>
                <a:gd name="f468" fmla="*/ f380 1 f219"/>
                <a:gd name="f469" fmla="*/ f381 1 f220"/>
                <a:gd name="f470" fmla="*/ f382 1 f219"/>
                <a:gd name="f471" fmla="*/ f383 1 f220"/>
                <a:gd name="f472" fmla="*/ f384 1 f219"/>
                <a:gd name="f473" fmla="*/ f385 1 f220"/>
                <a:gd name="f474" fmla="*/ f386 1 f219"/>
                <a:gd name="f475" fmla="*/ f387 1 f220"/>
                <a:gd name="f476" fmla="*/ f388 1 f219"/>
                <a:gd name="f477" fmla="*/ f389 1 f220"/>
                <a:gd name="f478" fmla="*/ f390 f210 1"/>
                <a:gd name="f479" fmla="*/ f391 f210 1"/>
                <a:gd name="f480" fmla="*/ f393 f211 1"/>
                <a:gd name="f481" fmla="*/ f392 f211 1"/>
                <a:gd name="f482" fmla="*/ f394 f210 1"/>
                <a:gd name="f483" fmla="*/ f395 f211 1"/>
                <a:gd name="f484" fmla="*/ f396 f210 1"/>
                <a:gd name="f485" fmla="*/ f397 f210 1"/>
                <a:gd name="f486" fmla="*/ f398 f211 1"/>
                <a:gd name="f487" fmla="*/ f399 f210 1"/>
                <a:gd name="f488" fmla="*/ f400 f211 1"/>
                <a:gd name="f489" fmla="*/ f401 f211 1"/>
                <a:gd name="f490" fmla="*/ f402 f210 1"/>
                <a:gd name="f491" fmla="*/ f403 f211 1"/>
                <a:gd name="f492" fmla="*/ f404 f211 1"/>
                <a:gd name="f493" fmla="*/ f405 f210 1"/>
                <a:gd name="f494" fmla="*/ f406 f210 1"/>
                <a:gd name="f495" fmla="*/ f407 f211 1"/>
                <a:gd name="f496" fmla="*/ f408 f210 1"/>
                <a:gd name="f497" fmla="*/ f409 f211 1"/>
                <a:gd name="f498" fmla="*/ f410 f210 1"/>
                <a:gd name="f499" fmla="*/ f411 f211 1"/>
                <a:gd name="f500" fmla="*/ f412 f210 1"/>
                <a:gd name="f501" fmla="*/ f413 f211 1"/>
                <a:gd name="f502" fmla="*/ f414 f211 1"/>
                <a:gd name="f503" fmla="*/ f415 f210 1"/>
                <a:gd name="f504" fmla="*/ f416 f211 1"/>
                <a:gd name="f505" fmla="*/ f417 f210 1"/>
                <a:gd name="f506" fmla="*/ f418 f211 1"/>
                <a:gd name="f507" fmla="*/ f419 f211 1"/>
                <a:gd name="f508" fmla="*/ f420 f210 1"/>
                <a:gd name="f509" fmla="*/ f421 f210 1"/>
                <a:gd name="f510" fmla="*/ f422 f211 1"/>
                <a:gd name="f511" fmla="*/ f423 f210 1"/>
                <a:gd name="f512" fmla="*/ f424 f211 1"/>
                <a:gd name="f513" fmla="*/ f425 f210 1"/>
                <a:gd name="f514" fmla="*/ f426 f211 1"/>
                <a:gd name="f515" fmla="*/ f427 f211 1"/>
                <a:gd name="f516" fmla="*/ f428 f211 1"/>
                <a:gd name="f517" fmla="*/ f429 f210 1"/>
                <a:gd name="f518" fmla="*/ f430 f211 1"/>
                <a:gd name="f519" fmla="*/ f431 f210 1"/>
                <a:gd name="f520" fmla="*/ f432 f211 1"/>
                <a:gd name="f521" fmla="*/ f433 f210 1"/>
                <a:gd name="f522" fmla="*/ f434 f211 1"/>
                <a:gd name="f523" fmla="*/ f435 f210 1"/>
                <a:gd name="f524" fmla="*/ f436 f211 1"/>
                <a:gd name="f525" fmla="*/ f437 f211 1"/>
                <a:gd name="f526" fmla="*/ f438 f210 1"/>
                <a:gd name="f527" fmla="*/ f439 f211 1"/>
                <a:gd name="f528" fmla="*/ f440 f210 1"/>
                <a:gd name="f529" fmla="*/ f441 f211 1"/>
                <a:gd name="f530" fmla="*/ f442 f210 1"/>
                <a:gd name="f531" fmla="*/ f443 f211 1"/>
                <a:gd name="f532" fmla="*/ f444 f210 1"/>
                <a:gd name="f533" fmla="*/ f445 f211 1"/>
                <a:gd name="f534" fmla="*/ f446 f210 1"/>
                <a:gd name="f535" fmla="*/ f447 f211 1"/>
                <a:gd name="f536" fmla="*/ f448 f210 1"/>
                <a:gd name="f537" fmla="*/ f449 f211 1"/>
                <a:gd name="f538" fmla="*/ f450 f210 1"/>
                <a:gd name="f539" fmla="*/ f451 f211 1"/>
                <a:gd name="f540" fmla="*/ f452 f210 1"/>
                <a:gd name="f541" fmla="*/ f453 f211 1"/>
                <a:gd name="f542" fmla="*/ f454 f210 1"/>
                <a:gd name="f543" fmla="*/ f455 f211 1"/>
                <a:gd name="f544" fmla="*/ f456 f210 1"/>
                <a:gd name="f545" fmla="*/ f457 f211 1"/>
                <a:gd name="f546" fmla="*/ f458 f210 1"/>
                <a:gd name="f547" fmla="*/ f459 f211 1"/>
                <a:gd name="f548" fmla="*/ f460 f210 1"/>
                <a:gd name="f549" fmla="*/ f461 f211 1"/>
                <a:gd name="f550" fmla="*/ f462 f210 1"/>
                <a:gd name="f551" fmla="*/ f463 f211 1"/>
                <a:gd name="f552" fmla="*/ f464 f210 1"/>
                <a:gd name="f553" fmla="*/ f465 f211 1"/>
                <a:gd name="f554" fmla="*/ f466 f210 1"/>
                <a:gd name="f555" fmla="*/ f467 f211 1"/>
                <a:gd name="f556" fmla="*/ f468 f210 1"/>
                <a:gd name="f557" fmla="*/ f469 f211 1"/>
                <a:gd name="f558" fmla="*/ f470 f210 1"/>
                <a:gd name="f559" fmla="*/ f471 f211 1"/>
                <a:gd name="f560" fmla="*/ f472 f210 1"/>
                <a:gd name="f561" fmla="*/ f473 f211 1"/>
                <a:gd name="f562" fmla="*/ f474 f210 1"/>
                <a:gd name="f563" fmla="*/ f475 f211 1"/>
                <a:gd name="f564" fmla="*/ f476 f210 1"/>
                <a:gd name="f565" fmla="*/ f477 f2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5">
                  <a:pos x="f482" y="f483"/>
                </a:cxn>
                <a:cxn ang="f305">
                  <a:pos x="f482" y="f483"/>
                </a:cxn>
                <a:cxn ang="f305">
                  <a:pos x="f484" y="f483"/>
                </a:cxn>
                <a:cxn ang="f305">
                  <a:pos x="f485" y="f486"/>
                </a:cxn>
                <a:cxn ang="f305">
                  <a:pos x="f487" y="f488"/>
                </a:cxn>
                <a:cxn ang="f305">
                  <a:pos x="f487" y="f489"/>
                </a:cxn>
                <a:cxn ang="f305">
                  <a:pos x="f490" y="f491"/>
                </a:cxn>
                <a:cxn ang="f305">
                  <a:pos x="f485" y="f492"/>
                </a:cxn>
                <a:cxn ang="f305">
                  <a:pos x="f493" y="f492"/>
                </a:cxn>
                <a:cxn ang="f305">
                  <a:pos x="f494" y="f495"/>
                </a:cxn>
                <a:cxn ang="f305">
                  <a:pos x="f496" y="f495"/>
                </a:cxn>
                <a:cxn ang="f305">
                  <a:pos x="f496" y="f497"/>
                </a:cxn>
                <a:cxn ang="f305">
                  <a:pos x="f498" y="f497"/>
                </a:cxn>
                <a:cxn ang="f305">
                  <a:pos x="f498" y="f499"/>
                </a:cxn>
                <a:cxn ang="f305">
                  <a:pos x="f500" y="f501"/>
                </a:cxn>
                <a:cxn ang="f305">
                  <a:pos x="f500" y="f502"/>
                </a:cxn>
                <a:cxn ang="f305">
                  <a:pos x="f503" y="f504"/>
                </a:cxn>
                <a:cxn ang="f305">
                  <a:pos x="f505" y="f506"/>
                </a:cxn>
                <a:cxn ang="f305">
                  <a:pos x="f505" y="f507"/>
                </a:cxn>
                <a:cxn ang="f305">
                  <a:pos x="f508" y="f507"/>
                </a:cxn>
                <a:cxn ang="f305">
                  <a:pos x="f509" y="f510"/>
                </a:cxn>
                <a:cxn ang="f305">
                  <a:pos x="f511" y="f512"/>
                </a:cxn>
                <a:cxn ang="f305">
                  <a:pos x="f513" y="f514"/>
                </a:cxn>
                <a:cxn ang="f305">
                  <a:pos x="f500" y="f515"/>
                </a:cxn>
                <a:cxn ang="f305">
                  <a:pos x="f500" y="f516"/>
                </a:cxn>
                <a:cxn ang="f305">
                  <a:pos x="f517" y="f516"/>
                </a:cxn>
                <a:cxn ang="f305">
                  <a:pos x="f517" y="f518"/>
                </a:cxn>
                <a:cxn ang="f305">
                  <a:pos x="f519" y="f518"/>
                </a:cxn>
                <a:cxn ang="f305">
                  <a:pos x="f519" y="f520"/>
                </a:cxn>
                <a:cxn ang="f305">
                  <a:pos x="f521" y="f520"/>
                </a:cxn>
                <a:cxn ang="f305">
                  <a:pos x="f521" y="f522"/>
                </a:cxn>
                <a:cxn ang="f305">
                  <a:pos x="f523" y="f522"/>
                </a:cxn>
                <a:cxn ang="f305">
                  <a:pos x="f523" y="f524"/>
                </a:cxn>
                <a:cxn ang="f305">
                  <a:pos x="f498" y="f524"/>
                </a:cxn>
                <a:cxn ang="f305">
                  <a:pos x="f498" y="f525"/>
                </a:cxn>
                <a:cxn ang="f305">
                  <a:pos x="f496" y="f525"/>
                </a:cxn>
                <a:cxn ang="f305">
                  <a:pos x="f496" y="f525"/>
                </a:cxn>
                <a:cxn ang="f305">
                  <a:pos x="f526" y="f525"/>
                </a:cxn>
                <a:cxn ang="f305">
                  <a:pos x="f526" y="f527"/>
                </a:cxn>
                <a:cxn ang="f305">
                  <a:pos x="f482" y="f483"/>
                </a:cxn>
                <a:cxn ang="f305">
                  <a:pos x="f528" y="f529"/>
                </a:cxn>
                <a:cxn ang="f305">
                  <a:pos x="f530" y="f531"/>
                </a:cxn>
                <a:cxn ang="f305">
                  <a:pos x="f532" y="f533"/>
                </a:cxn>
                <a:cxn ang="f305">
                  <a:pos x="f534" y="f535"/>
                </a:cxn>
                <a:cxn ang="f305">
                  <a:pos x="f536" y="f537"/>
                </a:cxn>
                <a:cxn ang="f305">
                  <a:pos x="f538" y="f539"/>
                </a:cxn>
                <a:cxn ang="f305">
                  <a:pos x="f540" y="f541"/>
                </a:cxn>
                <a:cxn ang="f305">
                  <a:pos x="f542" y="f543"/>
                </a:cxn>
                <a:cxn ang="f305">
                  <a:pos x="f544" y="f545"/>
                </a:cxn>
                <a:cxn ang="f305">
                  <a:pos x="f546" y="f547"/>
                </a:cxn>
                <a:cxn ang="f305">
                  <a:pos x="f548" y="f549"/>
                </a:cxn>
                <a:cxn ang="f305">
                  <a:pos x="f550" y="f551"/>
                </a:cxn>
                <a:cxn ang="f305">
                  <a:pos x="f552" y="f553"/>
                </a:cxn>
                <a:cxn ang="f305">
                  <a:pos x="f554" y="f555"/>
                </a:cxn>
                <a:cxn ang="f305">
                  <a:pos x="f556" y="f557"/>
                </a:cxn>
                <a:cxn ang="f305">
                  <a:pos x="f558" y="f559"/>
                </a:cxn>
                <a:cxn ang="f305">
                  <a:pos x="f560" y="f561"/>
                </a:cxn>
                <a:cxn ang="f305">
                  <a:pos x="f562" y="f563"/>
                </a:cxn>
                <a:cxn ang="f305">
                  <a:pos x="f564" y="f565"/>
                </a:cxn>
                <a:cxn ang="f305">
                  <a:pos x="f528" y="f529"/>
                </a:cxn>
              </a:cxnLst>
              <a:rect l="f478" t="f481" r="f479" b="f480"/>
              <a:pathLst>
                <a:path w="662009" h="640647">
                  <a:moveTo>
                    <a:pt x="f8" y="f9"/>
                  </a:moveTo>
                  <a:lnTo>
                    <a:pt x="f8" y="f9"/>
                  </a:lnTo>
                  <a:lnTo>
                    <a:pt x="f10" y="f9"/>
                  </a:lnTo>
                  <a:cubicBezTo>
                    <a:pt x="f10" y="f11"/>
                    <a:pt x="f12" y="f13"/>
                    <a:pt x="f12" y="f5"/>
                  </a:cubicBezTo>
                  <a:cubicBezTo>
                    <a:pt x="f14" y="f15"/>
                    <a:pt x="f16" y="f17"/>
                    <a:pt x="f5" y="f18"/>
                  </a:cubicBezTo>
                  <a:cubicBezTo>
                    <a:pt x="f5" y="f19"/>
                    <a:pt x="f5" y="f20"/>
                    <a:pt x="f5" y="f21"/>
                  </a:cubicBezTo>
                  <a:cubicBezTo>
                    <a:pt x="f22" y="f23"/>
                    <a:pt x="f24" y="f25"/>
                    <a:pt x="f26" y="f7"/>
                  </a:cubicBezTo>
                  <a:cubicBezTo>
                    <a:pt x="f27" y="f28"/>
                    <a:pt x="f10" y="f29"/>
                    <a:pt x="f12" y="f30"/>
                  </a:cubicBezTo>
                  <a:lnTo>
                    <a:pt x="f31" y="f30"/>
                  </a:lnTo>
                  <a:cubicBezTo>
                    <a:pt x="f31" y="f32"/>
                    <a:pt x="f33" y="f34"/>
                    <a:pt x="f33" y="f35"/>
                  </a:cubicBezTo>
                  <a:cubicBezTo>
                    <a:pt x="f36" y="f35"/>
                    <a:pt x="f37" y="f35"/>
                    <a:pt x="f38" y="f35"/>
                  </a:cubicBezTo>
                  <a:cubicBezTo>
                    <a:pt x="f38" y="f39"/>
                    <a:pt x="f38" y="f40"/>
                    <a:pt x="f38" y="f41"/>
                  </a:cubicBezTo>
                  <a:lnTo>
                    <a:pt x="f42" y="f41"/>
                  </a:lnTo>
                  <a:cubicBezTo>
                    <a:pt x="f42" y="f43"/>
                    <a:pt x="f42" y="f44"/>
                    <a:pt x="f42" y="f45"/>
                  </a:cubicBezTo>
                  <a:cubicBezTo>
                    <a:pt x="f46" y="f45"/>
                    <a:pt x="f47" y="f48"/>
                    <a:pt x="f49" y="f48"/>
                  </a:cubicBezTo>
                  <a:cubicBezTo>
                    <a:pt x="f49" y="f50"/>
                    <a:pt x="f49" y="f51"/>
                    <a:pt x="f49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3" y="f65"/>
                    <a:pt x="f63" y="f66"/>
                    <a:pt x="f63" y="f67"/>
                  </a:cubicBezTo>
                  <a:cubicBezTo>
                    <a:pt x="f68" y="f67"/>
                    <a:pt x="f69" y="f67"/>
                    <a:pt x="f70" y="f67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49" y="f93"/>
                  </a:cubicBezTo>
                  <a:cubicBezTo>
                    <a:pt x="f49" y="f94"/>
                    <a:pt x="f49" y="f95"/>
                    <a:pt x="f49" y="f96"/>
                  </a:cubicBezTo>
                  <a:cubicBezTo>
                    <a:pt x="f97" y="f96"/>
                    <a:pt x="f98" y="f96"/>
                    <a:pt x="f99" y="f96"/>
                  </a:cubicBezTo>
                  <a:cubicBezTo>
                    <a:pt x="f99" y="f100"/>
                    <a:pt x="f99" y="f101"/>
                    <a:pt x="f99" y="f102"/>
                  </a:cubicBezTo>
                  <a:cubicBezTo>
                    <a:pt x="f98" y="f102"/>
                    <a:pt x="f103" y="f102"/>
                    <a:pt x="f104" y="f102"/>
                  </a:cubicBezTo>
                  <a:cubicBezTo>
                    <a:pt x="f104" y="f105"/>
                    <a:pt x="f104" y="f106"/>
                    <a:pt x="f104" y="f107"/>
                  </a:cubicBezTo>
                  <a:cubicBezTo>
                    <a:pt x="f108" y="f107"/>
                    <a:pt x="f109" y="f107"/>
                    <a:pt x="f110" y="f107"/>
                  </a:cubicBezTo>
                  <a:cubicBezTo>
                    <a:pt x="f110" y="f111"/>
                    <a:pt x="f110" y="f112"/>
                    <a:pt x="f110" y="f113"/>
                  </a:cubicBezTo>
                  <a:cubicBezTo>
                    <a:pt x="f114" y="f113"/>
                    <a:pt x="f115" y="f113"/>
                    <a:pt x="f116" y="f113"/>
                  </a:cubicBezTo>
                  <a:cubicBezTo>
                    <a:pt x="f116" y="f117"/>
                    <a:pt x="f116" y="f118"/>
                    <a:pt x="f116" y="f119"/>
                  </a:cubicBezTo>
                  <a:cubicBezTo>
                    <a:pt x="f120" y="f119"/>
                    <a:pt x="f121" y="f119"/>
                    <a:pt x="f42" y="f119"/>
                  </a:cubicBezTo>
                  <a:cubicBezTo>
                    <a:pt x="f42" y="f122"/>
                    <a:pt x="f42" y="f123"/>
                    <a:pt x="f42" y="f124"/>
                  </a:cubicBezTo>
                  <a:lnTo>
                    <a:pt x="f38" y="f124"/>
                  </a:lnTo>
                  <a:cubicBezTo>
                    <a:pt x="f38" y="f124"/>
                    <a:pt x="f38" y="f124"/>
                    <a:pt x="f38" y="f124"/>
                  </a:cubicBezTo>
                  <a:cubicBezTo>
                    <a:pt x="f125" y="f124"/>
                    <a:pt x="f126" y="f124"/>
                    <a:pt x="f127" y="f124"/>
                  </a:cubicBezTo>
                  <a:cubicBezTo>
                    <a:pt x="f127" y="f128"/>
                    <a:pt x="f127" y="f129"/>
                    <a:pt x="f127" y="f130"/>
                  </a:cubicBezTo>
                  <a:cubicBezTo>
                    <a:pt x="f131" y="f132"/>
                    <a:pt x="f133" y="f134"/>
                    <a:pt x="f8" y="f9"/>
                  </a:cubicBezTo>
                  <a:close/>
                  <a:moveTo>
                    <a:pt x="f135" y="f136"/>
                  </a:moveTo>
                  <a:cubicBezTo>
                    <a:pt x="f137" y="f138"/>
                    <a:pt x="f139" y="f140"/>
                    <a:pt x="f141" y="f140"/>
                  </a:cubicBezTo>
                  <a:cubicBezTo>
                    <a:pt x="f142" y="f140"/>
                    <a:pt x="f143" y="f144"/>
                    <a:pt x="f145" y="f146"/>
                  </a:cubicBez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cubicBezTo>
                    <a:pt x="f153" y="f154"/>
                    <a:pt x="f155" y="f156"/>
                    <a:pt x="f157" y="f156"/>
                  </a:cubicBezTo>
                  <a:cubicBezTo>
                    <a:pt x="f158" y="f156"/>
                    <a:pt x="f159" y="f160"/>
                    <a:pt x="f159" y="f161"/>
                  </a:cubicBezTo>
                  <a:cubicBezTo>
                    <a:pt x="f159" y="f162"/>
                    <a:pt x="f163" y="f164"/>
                    <a:pt x="f165" y="f166"/>
                  </a:cubicBezTo>
                  <a:cubicBezTo>
                    <a:pt x="f167" y="f168"/>
                    <a:pt x="f169" y="f170"/>
                    <a:pt x="f169" y="f171"/>
                  </a:cubicBezTo>
                  <a:cubicBezTo>
                    <a:pt x="f169" y="f172"/>
                    <a:pt x="f173" y="f174"/>
                    <a:pt x="f175" y="f174"/>
                  </a:cubicBezTo>
                  <a:cubicBezTo>
                    <a:pt x="f176" y="f174"/>
                    <a:pt x="f177" y="f178"/>
                    <a:pt x="f179" y="f180"/>
                  </a:cubicBez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cubicBezTo>
                    <a:pt x="f187" y="f188"/>
                    <a:pt x="f189" y="f190"/>
                    <a:pt x="f191" y="f190"/>
                  </a:cubicBezTo>
                  <a:cubicBezTo>
                    <a:pt x="f192" y="f190"/>
                    <a:pt x="f193" y="f194"/>
                    <a:pt x="f193" y="f195"/>
                  </a:cubicBezTo>
                  <a:cubicBezTo>
                    <a:pt x="f193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3" y="f205"/>
                  </a:cubicBezTo>
                  <a:cubicBezTo>
                    <a:pt x="f203" y="f206"/>
                    <a:pt x="f207" y="f208"/>
                    <a:pt x="f135" y="f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42292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F8043E61-CFFE-C238-8C45-F1D1B0C0C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1437" y="668320"/>
            <a:ext cx="3431304" cy="3431304"/>
          </a:xfrm>
          <a:prstGeom prst="rect">
            <a:avLst/>
          </a:prstGeom>
          <a:effectLst>
            <a:reflection blurRad="6350" stA="52000" endA="300" endPos="16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E3131-173A-8AEB-AB62-1358D8BF6BC4}"/>
              </a:ext>
            </a:extLst>
          </p:cNvPr>
          <p:cNvSpPr txBox="1"/>
          <p:nvPr/>
        </p:nvSpPr>
        <p:spPr>
          <a:xfrm>
            <a:off x="424542" y="2383972"/>
            <a:ext cx="45475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Pac-Man is a game that was firstly developed by a Japanese video game company  Namco .</a:t>
            </a:r>
          </a:p>
          <a:p>
            <a:endParaRPr lang="en-IN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The game was designed by Toru Iwatani, a young game designer who wanted to create a game that would appeal to a broader audience, including women, who were not typically seen as a target demographic for video games at the time.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7BA30-9EB8-0586-F121-37CBA1661C0D}"/>
              </a:ext>
            </a:extLst>
          </p:cNvPr>
          <p:cNvSpPr txBox="1"/>
          <p:nvPr/>
        </p:nvSpPr>
        <p:spPr>
          <a:xfrm>
            <a:off x="351064" y="1690007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0000"/>
                </a:solidFill>
              </a:rPr>
              <a:t>HYSTORY OF PAC-MAN</a:t>
            </a:r>
          </a:p>
        </p:txBody>
      </p:sp>
    </p:spTree>
    <p:extLst>
      <p:ext uri="{BB962C8B-B14F-4D97-AF65-F5344CB8AC3E}">
        <p14:creationId xmlns:p14="http://schemas.microsoft.com/office/powerpoint/2010/main" val="205913203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D75BD-8C44-22DE-67F0-FEA230EBAB3A}"/>
              </a:ext>
            </a:extLst>
          </p:cNvPr>
          <p:cNvSpPr txBox="1"/>
          <p:nvPr/>
        </p:nvSpPr>
        <p:spPr>
          <a:xfrm>
            <a:off x="767443" y="1567543"/>
            <a:ext cx="284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solidFill>
                  <a:srgbClr val="00B0F0"/>
                </a:solidFill>
              </a:rPr>
              <a:t>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4785C-26CF-8094-3430-8847BFECC9AE}"/>
              </a:ext>
            </a:extLst>
          </p:cNvPr>
          <p:cNvSpPr txBox="1"/>
          <p:nvPr/>
        </p:nvSpPr>
        <p:spPr>
          <a:xfrm>
            <a:off x="506186" y="2114549"/>
            <a:ext cx="310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development of Pac-Man began in 1979 and took about a year. The game was originally titled "Puck Man" in Japan, a reference to the puck-like shape of the main character. However, when the game was prepared for release in the United States, the name was changed to Pac-Man .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4B95-9246-E206-5BCB-FD5AAD14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64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0432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B5A99-B32A-3D00-606A-277C836B3EDA}"/>
              </a:ext>
            </a:extLst>
          </p:cNvPr>
          <p:cNvSpPr txBox="1"/>
          <p:nvPr/>
        </p:nvSpPr>
        <p:spPr>
          <a:xfrm>
            <a:off x="457200" y="1347107"/>
            <a:ext cx="369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0000"/>
                </a:solidFill>
              </a:rPr>
              <a:t>CONCEPT OF PAC-MAN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0682D-4815-B1FE-50F7-ED42531FA3AC}"/>
              </a:ext>
            </a:extLst>
          </p:cNvPr>
          <p:cNvSpPr txBox="1"/>
          <p:nvPr/>
        </p:nvSpPr>
        <p:spPr>
          <a:xfrm>
            <a:off x="457200" y="1971522"/>
            <a:ext cx="3551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Iwatani wanted to move away from the violent themes prevalent in video games of the time, focusing instead on a game with a non-violent and universal appeal. The idea for Pac-Man came from the Japanese word "</a:t>
            </a:r>
            <a:r>
              <a:rPr lang="en-US" dirty="0" err="1">
                <a:solidFill>
                  <a:srgbClr val="00B0F0"/>
                </a:solidFill>
              </a:rPr>
              <a:t>paku</a:t>
            </a:r>
            <a:r>
              <a:rPr lang="en-US" dirty="0">
                <a:solidFill>
                  <a:srgbClr val="00B0F0"/>
                </a:solidFill>
              </a:rPr>
              <a:t>," which describes the sound of eating. The design of the character was inspired by the shape of a pizza with a missing slice.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AFFEA-E46E-8B60-D086-87A288EC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81" y="1660751"/>
            <a:ext cx="3914775" cy="14954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3F7E1DC-DFCF-1BDF-1899-7AA0D76C41CD}"/>
              </a:ext>
            </a:extLst>
          </p:cNvPr>
          <p:cNvSpPr/>
          <p:nvPr/>
        </p:nvSpPr>
        <p:spPr>
          <a:xfrm>
            <a:off x="6474279" y="2073729"/>
            <a:ext cx="898071" cy="4980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7512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2AEA6-9C30-3B5E-D7E1-9636A94A95D4}"/>
              </a:ext>
            </a:extLst>
          </p:cNvPr>
          <p:cNvSpPr txBox="1"/>
          <p:nvPr/>
        </p:nvSpPr>
        <p:spPr>
          <a:xfrm>
            <a:off x="367393" y="375557"/>
            <a:ext cx="25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solidFill>
                  <a:srgbClr val="FFFF00"/>
                </a:solidFill>
              </a:rPr>
              <a:t>CONTENT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9A77A-29D1-93B5-55BB-E421C2B62675}"/>
              </a:ext>
            </a:extLst>
          </p:cNvPr>
          <p:cNvSpPr txBox="1"/>
          <p:nvPr/>
        </p:nvSpPr>
        <p:spPr>
          <a:xfrm>
            <a:off x="751114" y="1236506"/>
            <a:ext cx="814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We Chose Pac-Man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We've always loved playing Pac-Man for its strategic and challenging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thrill of outsmarting the ghosts made us want to create our own version.</a:t>
            </a:r>
          </a:p>
          <a:p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E5BB-4856-E06E-1DC9-55C17E58C210}"/>
              </a:ext>
            </a:extLst>
          </p:cNvPr>
          <p:cNvSpPr txBox="1"/>
          <p:nvPr/>
        </p:nvSpPr>
        <p:spPr>
          <a:xfrm>
            <a:off x="742950" y="2645229"/>
            <a:ext cx="8147957" cy="17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Power Pellet Inspiration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Power Pellet mechanic, where Pac-Man can turn the tables on the ghosts, particularly inspired me and my friends.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our version, I’ve enhanced the Power Pellet’s impact to make it even more exciting and central to the game.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4373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D0198-CEAF-8140-FA03-D40162DC961E}"/>
              </a:ext>
            </a:extLst>
          </p:cNvPr>
          <p:cNvSpPr txBox="1"/>
          <p:nvPr/>
        </p:nvSpPr>
        <p:spPr>
          <a:xfrm>
            <a:off x="661307" y="457200"/>
            <a:ext cx="312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FF00"/>
                </a:solidFill>
              </a:rPr>
              <a:t>GAME DESIGN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4EE3B-5E00-437A-AA9B-D0094E62AF82}"/>
              </a:ext>
            </a:extLst>
          </p:cNvPr>
          <p:cNvSpPr txBox="1"/>
          <p:nvPr/>
        </p:nvSpPr>
        <p:spPr>
          <a:xfrm>
            <a:off x="751114" y="1159329"/>
            <a:ext cx="7927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Pac-Man remains the central character, with a modernized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The ghosts include the classic four (Blinky, Pinky, Inky, Clyde) plus two new ghost characters with distinct behaviors.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Maintained the classic elements while introducing new paths and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Focused on vibrant colors and smooth animations to enhance the gameplay experience.</a:t>
            </a:r>
          </a:p>
          <a:p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1258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C3B5B-40DF-306F-5E7D-6D5A35358847}"/>
              </a:ext>
            </a:extLst>
          </p:cNvPr>
          <p:cNvSpPr txBox="1"/>
          <p:nvPr/>
        </p:nvSpPr>
        <p:spPr>
          <a:xfrm>
            <a:off x="808264" y="465364"/>
            <a:ext cx="406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FF00"/>
                </a:solidFill>
              </a:rPr>
              <a:t>DEVELOPMENT PROCESS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9D86C-BBD8-7DBA-E3F4-6FF6A9B40E87}"/>
              </a:ext>
            </a:extLst>
          </p:cNvPr>
          <p:cNvSpPr txBox="1"/>
          <p:nvPr/>
        </p:nvSpPr>
        <p:spPr>
          <a:xfrm>
            <a:off x="547008" y="1187700"/>
            <a:ext cx="792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Tools and Technologies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used HTML , CSS , Java script to make the basis of the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also use some images of Pac-Man character and ghosts character.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28634-0BE5-B5CA-7B2F-269330727367}"/>
              </a:ext>
            </a:extLst>
          </p:cNvPr>
          <p:cNvSpPr txBox="1"/>
          <p:nvPr/>
        </p:nvSpPr>
        <p:spPr>
          <a:xfrm>
            <a:off x="547008" y="2241447"/>
            <a:ext cx="6735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Milestones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Completed initial game prototype.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Integrated key features like Power Pellets and ghost AI and I uses the below six ghost AI .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82A21-48E2-0B28-2C50-65410F703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" y="3685935"/>
            <a:ext cx="1183506" cy="1183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FE4AF-8D96-649A-8061-6FB5D963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98" y="3702725"/>
            <a:ext cx="1183506" cy="118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DABA22-8D85-A6A9-39E9-78F1A5509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85" y="3722427"/>
            <a:ext cx="1200329" cy="1200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85EDBA-B81F-3E63-BD17-81A7B3570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54" y="3718775"/>
            <a:ext cx="1183505" cy="118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4C09FE-EC94-4AF0-23CE-78F898B52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4" y="3718774"/>
            <a:ext cx="1183506" cy="1183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7DB1D1-CD14-687F-33D1-DF84E4298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76" y="3718775"/>
            <a:ext cx="1183506" cy="11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993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252117-047A-2AB8-F0CE-7EF0C5B628C3}"/>
              </a:ext>
            </a:extLst>
          </p:cNvPr>
          <p:cNvSpPr txBox="1"/>
          <p:nvPr/>
        </p:nvSpPr>
        <p:spPr>
          <a:xfrm>
            <a:off x="449035" y="470416"/>
            <a:ext cx="3976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FF00"/>
                </a:solidFill>
              </a:rPr>
              <a:t>GAME MECHANISM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A9AB-2193-600B-2A0E-253F872AD9EC}"/>
              </a:ext>
            </a:extLst>
          </p:cNvPr>
          <p:cNvSpPr txBox="1"/>
          <p:nvPr/>
        </p:nvSpPr>
        <p:spPr>
          <a:xfrm>
            <a:off x="620486" y="1257300"/>
            <a:ext cx="784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Scoring System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Points awarded for eating dots, ghosts, and bonus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scoring mechanics include extra points for consecutive ghost captures.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41820-5EAF-BC7F-353D-744BCFDDCF33}"/>
              </a:ext>
            </a:extLst>
          </p:cNvPr>
          <p:cNvSpPr txBox="1"/>
          <p:nvPr/>
        </p:nvSpPr>
        <p:spPr>
          <a:xfrm>
            <a:off x="677636" y="2782848"/>
            <a:ext cx="7788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C</a:t>
            </a:r>
            <a:r>
              <a:rPr lang="en-US" b="1" dirty="0">
                <a:solidFill>
                  <a:srgbClr val="FFC000"/>
                </a:solidFill>
              </a:rPr>
              <a:t>ore Gameplay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Players navigate Pac-Man through the eating dots while avoiding ghosts.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Pellets enable Pac-Man to eat ghosts for a limited time.</a:t>
            </a: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18963"/>
      </p:ext>
    </p:extLst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1118</TotalTime>
  <Words>767</Words>
  <Application>Microsoft Office PowerPoint</Application>
  <PresentationFormat>On-screen Show (16:9)</PresentationFormat>
  <Paragraphs>84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Chivo Light</vt:lpstr>
      <vt:lpstr>Gill Sans MT</vt:lpstr>
      <vt:lpstr>Renogare Soft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slidesppt.net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 pacman</dc:title>
  <dc:creator>Franklin</dc:creator>
  <cp:lastModifiedBy>Ansuman Mahapatra</cp:lastModifiedBy>
  <cp:revision>78</cp:revision>
  <dcterms:modified xsi:type="dcterms:W3CDTF">2024-08-17T01:38:49Z</dcterms:modified>
  <cp:category>slidesppt.net</cp:category>
</cp:coreProperties>
</file>