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notesMasterIdLst>
    <p:notesMasterId r:id="rId9"/>
  </p:notesMasterIdLst>
  <p:sldIdLst>
    <p:sldId id="1102" r:id="rId2"/>
    <p:sldId id="1106" r:id="rId3"/>
    <p:sldId id="1108" r:id="rId4"/>
    <p:sldId id="1103" r:id="rId5"/>
    <p:sldId id="1105" r:id="rId6"/>
    <p:sldId id="1104" r:id="rId7"/>
    <p:sldId id="1113" r:id="rId8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E2BF"/>
    <a:srgbClr val="EFB511"/>
    <a:srgbClr val="99FF99"/>
    <a:srgbClr val="000000"/>
    <a:srgbClr val="00030C"/>
    <a:srgbClr val="0C219F"/>
    <a:srgbClr val="FED1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D491DE-1AE5-413C-864C-76A3A22479B6}" v="70" dt="2024-08-17T01:36:02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14" autoAdjust="0"/>
    <p:restoredTop sz="86405" autoAdjust="0"/>
  </p:normalViewPr>
  <p:slideViewPr>
    <p:cSldViewPr snapToGrid="0">
      <p:cViewPr varScale="1">
        <p:scale>
          <a:sx n="94" d="100"/>
          <a:sy n="94" d="100"/>
        </p:scale>
        <p:origin x="1253" y="7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;n">
            <a:extLst>
              <a:ext uri="{FF2B5EF4-FFF2-40B4-BE49-F238E27FC236}">
                <a16:creationId xmlns:a16="http://schemas.microsoft.com/office/drawing/2014/main" id="{487BB0BD-52DB-4A03-ABB7-E23E9B4594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176" y="685800"/>
            <a:ext cx="6096295" cy="3429000"/>
          </a:xfrm>
          <a:prstGeom prst="rect">
            <a:avLst/>
          </a:prstGeom>
          <a:noFill/>
          <a:ln w="9528" cap="flat">
            <a:solidFill>
              <a:srgbClr val="000000"/>
            </a:solidFill>
            <a:prstDash val="solid"/>
            <a:round/>
          </a:ln>
        </p:spPr>
      </p:sp>
      <p:sp>
        <p:nvSpPr>
          <p:cNvPr id="3" name="Google Shape;4;n">
            <a:extLst>
              <a:ext uri="{FF2B5EF4-FFF2-40B4-BE49-F238E27FC236}">
                <a16:creationId xmlns:a16="http://schemas.microsoft.com/office/drawing/2014/main" id="{AE35BA6C-CCDD-4DA3-84BE-B586499D4E9D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21" tIns="91421" rIns="91421" bIns="91421" anchor="t" anchorCtr="0" compatLnSpc="1">
            <a:noAutofit/>
          </a:bodyPr>
          <a:lstStyle/>
          <a:p>
            <a:pPr lvl="0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9108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457200" marR="0" lvl="0" indent="-317497" algn="l" defTabSz="914400" rtl="0" fontAlgn="auto" hangingPunct="1">
      <a:lnSpc>
        <a:spcPct val="100000"/>
      </a:lnSpc>
      <a:spcBef>
        <a:spcPct val="0"/>
      </a:spcBef>
      <a:spcAft>
        <a:spcPct val="0"/>
      </a:spcAft>
      <a:buClr>
        <a:srgbClr val="000000"/>
      </a:buClr>
      <a:buSzPts val="1400"/>
      <a:buFont typeface="Arial"/>
      <a:buChar char="●"/>
      <a:defRPr lang="es-PE" sz="1100" b="0" i="0" u="none" strike="noStrike" kern="0" cap="none" spc="0" baseline="0">
        <a:solidFill>
          <a:srgbClr val="000000"/>
        </a:solidFill>
        <a:uFillTx/>
        <a:latin typeface="Arial"/>
        <a:ea typeface="Arial"/>
        <a:cs typeface="Arial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266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756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28710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529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3081E257-7D11-A116-52B8-5D1E3135916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68"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660932"/>
      </p:ext>
    </p:extLst>
  </p:cSld>
  <p:clrMapOvr>
    <a:masterClrMapping/>
  </p:clrMapOvr>
  <p:transition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B85F91F1-1D02-FE1E-80CF-317E50623EE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5568"/>
          <a:stretch>
            <a:fillRect/>
          </a:stretch>
        </p:blipFill>
        <p:spPr bwMode="auto">
          <a:xfrm>
            <a:off x="0" y="1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4FD7688-DE25-2953-0A87-0FFBA9826EF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225" y="-202308"/>
            <a:ext cx="3886200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8418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7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2774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99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9357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5690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586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153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6099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pPr lvl="0"/>
            <a:fld id="{A7A83AEC-9CB2-4D73-B0DD-398E14B71BC9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735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64" r:id="rId13"/>
  </p:sldLayoutIdLst>
  <p:transition>
    <p:fade thruBlk="1"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9">
            <a:extLst>
              <a:ext uri="{FF2B5EF4-FFF2-40B4-BE49-F238E27FC236}">
                <a16:creationId xmlns:a16="http://schemas.microsoft.com/office/drawing/2014/main" id="{A3F88A41-20A9-8D63-D237-41FE0A3DA9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3310" y="281733"/>
            <a:ext cx="2655958" cy="47135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86497D7-3D6D-9F14-8D66-463C1ADB1429}"/>
              </a:ext>
            </a:extLst>
          </p:cNvPr>
          <p:cNvSpPr txBox="1"/>
          <p:nvPr/>
        </p:nvSpPr>
        <p:spPr>
          <a:xfrm>
            <a:off x="594732" y="2780371"/>
            <a:ext cx="34420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Ansuman Mahapatra(23CSE522)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</a:t>
            </a:r>
            <a:r>
              <a:rPr lang="en-IN" dirty="0" err="1">
                <a:solidFill>
                  <a:schemeClr val="bg1">
                    <a:lumMod val="95000"/>
                  </a:schemeClr>
                </a:solidFill>
              </a:rPr>
              <a:t>Biswajeet</a:t>
            </a:r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 Patra(23CSE531)</a:t>
            </a:r>
          </a:p>
          <a:p>
            <a:endParaRPr lang="en-IN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&gt; Tapan Kumar Sahoo(23CSE549)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1C4274-C86F-953D-1590-BA4C1631080F}"/>
              </a:ext>
            </a:extLst>
          </p:cNvPr>
          <p:cNvSpPr txBox="1"/>
          <p:nvPr/>
        </p:nvSpPr>
        <p:spPr>
          <a:xfrm>
            <a:off x="685800" y="4718957"/>
            <a:ext cx="22615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solidFill>
                  <a:srgbClr val="FFC000"/>
                </a:solidFill>
              </a:rPr>
              <a:t>Dt – 15/11/2024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0C63BE-49DA-55E6-ABB1-49E5582EF9A2}"/>
              </a:ext>
            </a:extLst>
          </p:cNvPr>
          <p:cNvSpPr txBox="1"/>
          <p:nvPr/>
        </p:nvSpPr>
        <p:spPr>
          <a:xfrm>
            <a:off x="685800" y="2173128"/>
            <a:ext cx="2939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>
                    <a:lumMod val="95000"/>
                  </a:schemeClr>
                </a:solidFill>
              </a:rPr>
              <a:t>Game Designed by : 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1C4E1D-800F-CE83-5E25-7552C8175188}"/>
              </a:ext>
            </a:extLst>
          </p:cNvPr>
          <p:cNvSpPr txBox="1"/>
          <p:nvPr/>
        </p:nvSpPr>
        <p:spPr>
          <a:xfrm>
            <a:off x="594732" y="1445079"/>
            <a:ext cx="3528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First Learning Project Final Review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68092"/>
      </p:ext>
    </p:extLst>
  </p:cSld>
  <p:clrMapOvr>
    <a:masterClrMapping/>
  </p:clrMapOvr>
  <p:transition>
    <p:fade thruBlk="1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50CA78A-2F54-E982-29B6-4B3D275134DD}"/>
              </a:ext>
            </a:extLst>
          </p:cNvPr>
          <p:cNvSpPr txBox="1"/>
          <p:nvPr/>
        </p:nvSpPr>
        <p:spPr>
          <a:xfrm>
            <a:off x="449036" y="318407"/>
            <a:ext cx="2612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F3BB69-70C4-31F2-DE13-46731761557A}"/>
              </a:ext>
            </a:extLst>
          </p:cNvPr>
          <p:cNvSpPr txBox="1"/>
          <p:nvPr/>
        </p:nvSpPr>
        <p:spPr>
          <a:xfrm>
            <a:off x="359228" y="706414"/>
            <a:ext cx="83357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Overview of Pac-Man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Pac-Man is one of the most iconic and enduring video games, originally released in 1980.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Known for its simple yet addictive gameplay and its impact on gaming culture.</a:t>
            </a:r>
          </a:p>
          <a:p>
            <a:endParaRPr lang="en-US" dirty="0">
              <a:solidFill>
                <a:srgbClr val="92D05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BFD49A-988B-CC96-9A6B-0C980B210817}"/>
              </a:ext>
            </a:extLst>
          </p:cNvPr>
          <p:cNvSpPr txBox="1"/>
          <p:nvPr/>
        </p:nvSpPr>
        <p:spPr>
          <a:xfrm>
            <a:off x="359228" y="1808185"/>
            <a:ext cx="81397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About the Project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We developed a modern version of Pac-Man as a personal project to explore game development.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BD81377-6D64-342D-DEFE-54A1C86F2B20}"/>
              </a:ext>
            </a:extLst>
          </p:cNvPr>
          <p:cNvSpPr txBox="1"/>
          <p:nvPr/>
        </p:nvSpPr>
        <p:spPr>
          <a:xfrm>
            <a:off x="277586" y="2959758"/>
            <a:ext cx="8049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Purpose of the Presentation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To showcase the development process of my Pac-Man game.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92D050"/>
                </a:solidFill>
              </a:rPr>
              <a:t>Share insights and learnings from creating a game inspired by a basic knowledge.</a:t>
            </a:r>
          </a:p>
          <a:p>
            <a:endParaRPr lang="en-IN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1892717"/>
      </p:ext>
    </p:extLst>
  </p:cSld>
  <p:clrMapOvr>
    <a:masterClrMapping/>
  </p:clrMapOvr>
  <p:transition>
    <p:fade thruBlk="1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82AEA6-9C30-3B5E-D7E1-9636A94A95D4}"/>
              </a:ext>
            </a:extLst>
          </p:cNvPr>
          <p:cNvSpPr txBox="1"/>
          <p:nvPr/>
        </p:nvSpPr>
        <p:spPr>
          <a:xfrm>
            <a:off x="449036" y="351064"/>
            <a:ext cx="2530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rgbClr val="FFFF00"/>
                </a:solidFill>
              </a:rPr>
              <a:t>CONTENT 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D9A77A-29D1-93B5-55BB-E421C2B62675}"/>
              </a:ext>
            </a:extLst>
          </p:cNvPr>
          <p:cNvSpPr txBox="1"/>
          <p:nvPr/>
        </p:nvSpPr>
        <p:spPr>
          <a:xfrm>
            <a:off x="751114" y="1236506"/>
            <a:ext cx="81479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Why We Chose Pac-Man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We've always loved playing games for strategic and challenging movement.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thrill of outsmarting the ghosts made us want to create our own version.</a:t>
            </a:r>
          </a:p>
          <a:p>
            <a:endParaRPr lang="en-IN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5EE5BB-4856-E06E-1DC9-55C17E58C210}"/>
              </a:ext>
            </a:extLst>
          </p:cNvPr>
          <p:cNvSpPr txBox="1"/>
          <p:nvPr/>
        </p:nvSpPr>
        <p:spPr>
          <a:xfrm>
            <a:off x="742950" y="2645229"/>
            <a:ext cx="8147957" cy="1755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Power Pellet Inspiration</a:t>
            </a:r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The Power Pellet mechanic, where Pac-Man can turn the tables on the ghosts, particularly inspired me and my friends.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In our version, I’ve enhanced the Power Pellet’s impact to make it even more exciting and central to the game.</a:t>
            </a:r>
          </a:p>
          <a:p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3043738"/>
      </p:ext>
    </p:extLst>
  </p:cSld>
  <p:clrMapOvr>
    <a:masterClrMapping/>
  </p:clrMapOvr>
  <p:transition>
    <p:fade thruBlk="1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4">
            <a:extLst>
              <a:ext uri="{FF2B5EF4-FFF2-40B4-BE49-F238E27FC236}">
                <a16:creationId xmlns:a16="http://schemas.microsoft.com/office/drawing/2014/main" id="{F8043E61-CFFE-C238-8C45-F1D1B0C0C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451437" y="668320"/>
            <a:ext cx="3431304" cy="3431304"/>
          </a:xfrm>
          <a:prstGeom prst="rect">
            <a:avLst/>
          </a:prstGeom>
          <a:effectLst>
            <a:reflection blurRad="6350" stA="52000" endA="300" endPos="16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6E3131-173A-8AEB-AB62-1358D8BF6BC4}"/>
              </a:ext>
            </a:extLst>
          </p:cNvPr>
          <p:cNvSpPr txBox="1"/>
          <p:nvPr/>
        </p:nvSpPr>
        <p:spPr>
          <a:xfrm>
            <a:off x="424542" y="2135445"/>
            <a:ext cx="4547507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00B050"/>
                </a:solidFill>
              </a:rPr>
              <a:t>Here the list of the elements we needed to design the </a:t>
            </a:r>
            <a:r>
              <a:rPr lang="en-IN" dirty="0" err="1">
                <a:solidFill>
                  <a:srgbClr val="00B050"/>
                </a:solidFill>
              </a:rPr>
              <a:t>pac</a:t>
            </a:r>
            <a:r>
              <a:rPr lang="en-IN" dirty="0">
                <a:solidFill>
                  <a:srgbClr val="00B050"/>
                </a:solidFill>
              </a:rPr>
              <a:t>-man game : -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&gt;Image Folder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3 Pac-Man animation image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3 Ghosts image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Food (Pellet ) image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Pink dot ( Booster )</a:t>
            </a:r>
          </a:p>
          <a:p>
            <a:r>
              <a:rPr lang="en-IN" sz="1400" dirty="0">
                <a:solidFill>
                  <a:srgbClr val="FFFF00"/>
                </a:solidFill>
              </a:rPr>
              <a:t>•  Wall image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&gt;</a:t>
            </a:r>
            <a:r>
              <a:rPr lang="en-IN" dirty="0" err="1">
                <a:solidFill>
                  <a:schemeClr val="accent1">
                    <a:lumMod val="20000"/>
                    <a:lumOff val="80000"/>
                  </a:schemeClr>
                </a:solidFill>
              </a:rPr>
              <a:t>Src</a:t>
            </a:r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Holder Folder</a:t>
            </a:r>
          </a:p>
          <a:p>
            <a:r>
              <a:rPr lang="en-IN" sz="1600" dirty="0">
                <a:solidFill>
                  <a:srgbClr val="FFFF00"/>
                </a:solidFill>
              </a:rPr>
              <a:t>It consists of all the .</a:t>
            </a:r>
            <a:r>
              <a:rPr lang="en-IN" sz="1600" dirty="0" err="1">
                <a:solidFill>
                  <a:srgbClr val="FFFF00"/>
                </a:solidFill>
              </a:rPr>
              <a:t>js</a:t>
            </a:r>
            <a:r>
              <a:rPr lang="en-IN" sz="1600" dirty="0">
                <a:solidFill>
                  <a:srgbClr val="FFFF00"/>
                </a:solidFill>
              </a:rPr>
              <a:t> (JavaScript) files .</a:t>
            </a:r>
          </a:p>
          <a:p>
            <a:r>
              <a:rPr lang="en-IN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&gt;Index.html file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7BA30-9EB8-0586-F121-37CBA1661C0D}"/>
              </a:ext>
            </a:extLst>
          </p:cNvPr>
          <p:cNvSpPr txBox="1"/>
          <p:nvPr/>
        </p:nvSpPr>
        <p:spPr>
          <a:xfrm>
            <a:off x="424542" y="1649186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0000"/>
                </a:solidFill>
              </a:rPr>
              <a:t>GAME ELEMENTS</a:t>
            </a:r>
          </a:p>
        </p:txBody>
      </p:sp>
    </p:spTree>
    <p:extLst>
      <p:ext uri="{BB962C8B-B14F-4D97-AF65-F5344CB8AC3E}">
        <p14:creationId xmlns:p14="http://schemas.microsoft.com/office/powerpoint/2010/main" val="2059132035"/>
      </p:ext>
    </p:extLst>
  </p:cSld>
  <p:clrMapOvr>
    <a:masterClrMapping/>
  </p:clrMapOvr>
  <p:transition>
    <p:fade thruBlk="1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B9D75BD-8C44-22DE-67F0-FEA230EBAB3A}"/>
              </a:ext>
            </a:extLst>
          </p:cNvPr>
          <p:cNvSpPr txBox="1"/>
          <p:nvPr/>
        </p:nvSpPr>
        <p:spPr>
          <a:xfrm>
            <a:off x="341539" y="1526721"/>
            <a:ext cx="3431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i="1" u="sng" dirty="0">
                <a:solidFill>
                  <a:srgbClr val="00B0F0"/>
                </a:solidFill>
              </a:rPr>
              <a:t>TECHNOLOGY USED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64785C-26CF-8094-3430-8847BFECC9AE}"/>
              </a:ext>
            </a:extLst>
          </p:cNvPr>
          <p:cNvSpPr txBox="1"/>
          <p:nvPr/>
        </p:nvSpPr>
        <p:spPr>
          <a:xfrm>
            <a:off x="506186" y="2114549"/>
            <a:ext cx="310242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We used HTML , CSS , Java Script and some images to make the project Pac-Man .</a:t>
            </a:r>
          </a:p>
          <a:p>
            <a:endParaRPr lang="en-US" dirty="0">
              <a:solidFill>
                <a:srgbClr val="FFC000"/>
              </a:solidFill>
            </a:endParaRPr>
          </a:p>
          <a:p>
            <a:r>
              <a:rPr lang="en-US" dirty="0">
                <a:solidFill>
                  <a:srgbClr val="FFC000"/>
                </a:solidFill>
              </a:rPr>
              <a:t>We make all the things by vs code .</a:t>
            </a:r>
            <a:endParaRPr lang="en-IN" dirty="0">
              <a:solidFill>
                <a:srgbClr val="FFC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A54B95-9246-E206-5BCB-FD5AAD147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9164" y="19050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104326"/>
      </p:ext>
    </p:extLst>
  </p:cSld>
  <p:clrMapOvr>
    <a:masterClrMapping/>
  </p:clrMapOvr>
  <p:transition>
    <p:fade thruBlk="1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6FB5A99-B32A-3D00-606A-277C836B3EDA}"/>
              </a:ext>
            </a:extLst>
          </p:cNvPr>
          <p:cNvSpPr txBox="1"/>
          <p:nvPr/>
        </p:nvSpPr>
        <p:spPr>
          <a:xfrm>
            <a:off x="457200" y="1347107"/>
            <a:ext cx="36984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i="1" u="sng" dirty="0">
                <a:solidFill>
                  <a:srgbClr val="FF0000"/>
                </a:solidFill>
              </a:rPr>
              <a:t>GAME LOGIC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E0682D-4815-B1FE-50F7-ED42531FA3AC}"/>
              </a:ext>
            </a:extLst>
          </p:cNvPr>
          <p:cNvSpPr txBox="1"/>
          <p:nvPr/>
        </p:nvSpPr>
        <p:spPr>
          <a:xfrm>
            <a:off x="457200" y="1765068"/>
            <a:ext cx="3551464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0B0F0"/>
                </a:solidFill>
              </a:rPr>
              <a:t>In the game when the user can start the game then the site ask the user for his/her name . When user enter the name then the shown to the user . Then using arrow up , down , left , right key . By avoiding the ghosts if the </a:t>
            </a:r>
            <a:r>
              <a:rPr lang="en-US" sz="1400" dirty="0" err="1">
                <a:solidFill>
                  <a:srgbClr val="00B0F0"/>
                </a:solidFill>
              </a:rPr>
              <a:t>pac</a:t>
            </a:r>
            <a:r>
              <a:rPr lang="en-US" sz="1400" dirty="0">
                <a:solidFill>
                  <a:srgbClr val="00B0F0"/>
                </a:solidFill>
              </a:rPr>
              <a:t>-man eats all the pellets then it </a:t>
            </a:r>
            <a:r>
              <a:rPr lang="en-US" sz="1400" dirty="0" err="1">
                <a:solidFill>
                  <a:srgbClr val="00B0F0"/>
                </a:solidFill>
              </a:rPr>
              <a:t>wons</a:t>
            </a:r>
            <a:r>
              <a:rPr lang="en-US" sz="1400" dirty="0">
                <a:solidFill>
                  <a:srgbClr val="00B0F0"/>
                </a:solidFill>
              </a:rPr>
              <a:t> . If the </a:t>
            </a:r>
            <a:r>
              <a:rPr lang="en-US" sz="1400" dirty="0" err="1">
                <a:solidFill>
                  <a:srgbClr val="00B0F0"/>
                </a:solidFill>
              </a:rPr>
              <a:t>pac</a:t>
            </a:r>
            <a:r>
              <a:rPr lang="en-US" sz="1400" dirty="0">
                <a:solidFill>
                  <a:srgbClr val="00B0F0"/>
                </a:solidFill>
              </a:rPr>
              <a:t>-man touches the ghosts the </a:t>
            </a:r>
            <a:r>
              <a:rPr lang="en-US" sz="1400" dirty="0" err="1">
                <a:solidFill>
                  <a:srgbClr val="00B0F0"/>
                </a:solidFill>
              </a:rPr>
              <a:t>the</a:t>
            </a:r>
            <a:r>
              <a:rPr lang="en-US" sz="1400" dirty="0">
                <a:solidFill>
                  <a:srgbClr val="00B0F0"/>
                </a:solidFill>
              </a:rPr>
              <a:t> game overs. For that we add some boosters in the game that when the </a:t>
            </a:r>
            <a:r>
              <a:rPr lang="en-US" sz="1400" dirty="0" err="1">
                <a:solidFill>
                  <a:srgbClr val="00B0F0"/>
                </a:solidFill>
              </a:rPr>
              <a:t>pac</a:t>
            </a:r>
            <a:r>
              <a:rPr lang="en-US" sz="1400" dirty="0">
                <a:solidFill>
                  <a:srgbClr val="00B0F0"/>
                </a:solidFill>
              </a:rPr>
              <a:t>-man eat them then all ghosts get blue color for some times and the </a:t>
            </a:r>
            <a:r>
              <a:rPr lang="en-US" sz="1400" dirty="0" err="1">
                <a:solidFill>
                  <a:srgbClr val="00B0F0"/>
                </a:solidFill>
              </a:rPr>
              <a:t>pac</a:t>
            </a:r>
            <a:r>
              <a:rPr lang="en-US" sz="1400" dirty="0">
                <a:solidFill>
                  <a:srgbClr val="00B0F0"/>
                </a:solidFill>
              </a:rPr>
              <a:t>-man can simply eats them .  Also there is a restart button that restart the game for the new user .</a:t>
            </a:r>
            <a:endParaRPr lang="en-IN" sz="1400" dirty="0">
              <a:solidFill>
                <a:srgbClr val="00B0F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DCFE0EC-7170-6481-BF97-32A1857D92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692" y="0"/>
            <a:ext cx="3721308" cy="5078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2275120"/>
      </p:ext>
    </p:extLst>
  </p:cSld>
  <p:clrMapOvr>
    <a:masterClrMapping/>
  </p:clrMapOvr>
  <p:transition>
    <p:fade thruBlk="1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DE6C78-BE83-2467-720E-E5AE1B1E327D}"/>
              </a:ext>
            </a:extLst>
          </p:cNvPr>
          <p:cNvSpPr txBox="1"/>
          <p:nvPr/>
        </p:nvSpPr>
        <p:spPr>
          <a:xfrm>
            <a:off x="-179615" y="2032906"/>
            <a:ext cx="2996293" cy="3755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i="1" u="sng" dirty="0">
                <a:solidFill>
                  <a:srgbClr val="FFFF00"/>
                </a:solidFill>
              </a:rPr>
              <a:t>CONCLUSION : - </a:t>
            </a:r>
            <a:endParaRPr lang="en-IN" sz="1800" b="1" i="1" u="sng" dirty="0">
              <a:solidFill>
                <a:srgbClr val="FFFF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62072D-92E6-57EC-D3DC-B1F86B39C7F4}"/>
              </a:ext>
            </a:extLst>
          </p:cNvPr>
          <p:cNvSpPr txBox="1"/>
          <p:nvPr/>
        </p:nvSpPr>
        <p:spPr>
          <a:xfrm>
            <a:off x="310242" y="2571750"/>
            <a:ext cx="33636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3E2BF"/>
                </a:solidFill>
              </a:rPr>
              <a:t>This will take a more time to make the project logic and the design according to that . But how ever I completed the Project of Pac-Man in time . I was much more difficult than I expected 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F18E52-3C61-908B-021E-AF59C1214A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7167" y="0"/>
            <a:ext cx="368683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382906"/>
      </p:ext>
    </p:extLst>
  </p:cSld>
  <p:clrMapOvr>
    <a:masterClrMapping/>
  </p:clrMapOvr>
  <p:transition>
    <p:fade thruBlk="1"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10.0.14393.0"/>
  <p:tag name="AS_RELEASE_DATE" val="2019.12.14"/>
  <p:tag name="AS_TITLE" val="Aspose.Slides for .NET 4.0 Client Profile"/>
  <p:tag name="AS_VERSION" val="19.12"/>
</p:tagLst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Arial"/>
        <a:cs typeface="Arial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Arial"/>
        <a:cs typeface="Arial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1198</TotalTime>
  <Words>454</Words>
  <Application>Microsoft Office PowerPoint</Application>
  <PresentationFormat>On-screen Show (16:9)</PresentationFormat>
  <Paragraphs>43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Gill Sans MT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slidesppt.net</Manager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de pacman</dc:title>
  <dc:creator>Franklin</dc:creator>
  <cp:lastModifiedBy>Ansuman Mahapatra</cp:lastModifiedBy>
  <cp:revision>86</cp:revision>
  <dcterms:modified xsi:type="dcterms:W3CDTF">2024-11-15T04:41:34Z</dcterms:modified>
  <cp:category>slidesppt.net</cp:category>
</cp:coreProperties>
</file>