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0"/>
  </p:notesMasterIdLst>
  <p:sldIdLst>
    <p:sldId id="1102" r:id="rId2"/>
    <p:sldId id="1106" r:id="rId3"/>
    <p:sldId id="1108" r:id="rId4"/>
    <p:sldId id="1103" r:id="rId5"/>
    <p:sldId id="1105" r:id="rId6"/>
    <p:sldId id="1112" r:id="rId7"/>
    <p:sldId id="1104" r:id="rId8"/>
    <p:sldId id="1113" r:id="rId9"/>
  </p:sldIdLst>
  <p:sldSz cx="9144000" cy="5143500" type="screen16x9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2BF"/>
    <a:srgbClr val="EFB511"/>
    <a:srgbClr val="99FF99"/>
    <a:srgbClr val="000000"/>
    <a:srgbClr val="00030C"/>
    <a:srgbClr val="0C219F"/>
    <a:srgbClr val="FED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491DE-1AE5-413C-864C-76A3A22479B6}" v="70" dt="2024-08-17T01:36:0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6405" autoAdjust="0"/>
  </p:normalViewPr>
  <p:slideViewPr>
    <p:cSldViewPr snapToGrid="0">
      <p:cViewPr varScale="1">
        <p:scale>
          <a:sx n="94" d="100"/>
          <a:sy n="94" d="100"/>
        </p:scale>
        <p:origin x="125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487BB0BD-52DB-4A03-ABB7-E23E9B459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176" y="685800"/>
            <a:ext cx="6096295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AE35BA6C-CCDD-4DA3-84BE-B586499D4E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08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317497" algn="l" defTabSz="914400" rtl="0" fontAlgn="auto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ts val="1400"/>
      <a:buFont typeface="Arial"/>
      <a:buChar char="●"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6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2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81E257-7D11-A116-52B8-5D1E313591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093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5F91F1-1D02-FE1E-80CF-317E50623E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FD7688-DE25-2953-0A87-0FFBA9826E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" y="-202308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418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9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</p:sldLayoutIdLst>
  <p:transition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9">
            <a:extLst>
              <a:ext uri="{FF2B5EF4-FFF2-40B4-BE49-F238E27FC236}">
                <a16:creationId xmlns:a16="http://schemas.microsoft.com/office/drawing/2014/main" id="{A3F88A41-20A9-8D63-D237-41FE0A3D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10" y="281733"/>
            <a:ext cx="2655958" cy="471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497D7-3D6D-9F14-8D66-463C1ADB1429}"/>
              </a:ext>
            </a:extLst>
          </p:cNvPr>
          <p:cNvSpPr txBox="1"/>
          <p:nvPr/>
        </p:nvSpPr>
        <p:spPr>
          <a:xfrm>
            <a:off x="594732" y="2780371"/>
            <a:ext cx="344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Ansuman Mahapatra(23CSE522)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Biswajeet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Patra(23CSE531)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Tapan Kumar Sahoo(23CSE549)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C4274-C86F-953D-1590-BA4C1631080F}"/>
              </a:ext>
            </a:extLst>
          </p:cNvPr>
          <p:cNvSpPr txBox="1"/>
          <p:nvPr/>
        </p:nvSpPr>
        <p:spPr>
          <a:xfrm>
            <a:off x="685800" y="4718957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Dt – 05/10/2024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C63BE-49DA-55E6-ABB1-49E5582EF9A2}"/>
              </a:ext>
            </a:extLst>
          </p:cNvPr>
          <p:cNvSpPr txBox="1"/>
          <p:nvPr/>
        </p:nvSpPr>
        <p:spPr>
          <a:xfrm>
            <a:off x="685800" y="2173128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Game Designed by : -</a:t>
            </a:r>
          </a:p>
        </p:txBody>
      </p:sp>
    </p:spTree>
    <p:extLst>
      <p:ext uri="{BB962C8B-B14F-4D97-AF65-F5344CB8AC3E}">
        <p14:creationId xmlns:p14="http://schemas.microsoft.com/office/powerpoint/2010/main" val="10856809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CA78A-2F54-E982-29B6-4B3D275134DD}"/>
              </a:ext>
            </a:extLst>
          </p:cNvPr>
          <p:cNvSpPr txBox="1"/>
          <p:nvPr/>
        </p:nvSpPr>
        <p:spPr>
          <a:xfrm>
            <a:off x="449036" y="318407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3BB69-70C4-31F2-DE13-46731761557A}"/>
              </a:ext>
            </a:extLst>
          </p:cNvPr>
          <p:cNvSpPr txBox="1"/>
          <p:nvPr/>
        </p:nvSpPr>
        <p:spPr>
          <a:xfrm>
            <a:off x="359228" y="706414"/>
            <a:ext cx="833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 of Pac-Man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Pac-Man is one of the most iconic and enduring video games, originally released in 1980.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Known for its simple yet addictive gameplay and its impact on gaming culture.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D49A-988B-CC96-9A6B-0C980B210817}"/>
              </a:ext>
            </a:extLst>
          </p:cNvPr>
          <p:cNvSpPr txBox="1"/>
          <p:nvPr/>
        </p:nvSpPr>
        <p:spPr>
          <a:xfrm>
            <a:off x="359228" y="1808185"/>
            <a:ext cx="8139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About the Project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I developed a modern version of Pac-Man as a personal project to explore game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The goal was to create a game that captures the essence of the original while incorporating modern design and features.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81377-6D64-342D-DEFE-54A1C86F2B20}"/>
              </a:ext>
            </a:extLst>
          </p:cNvPr>
          <p:cNvSpPr txBox="1"/>
          <p:nvPr/>
        </p:nvSpPr>
        <p:spPr>
          <a:xfrm>
            <a:off x="310243" y="3186954"/>
            <a:ext cx="8049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 of the Presentation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To showcase the development process of my Pac-Man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Highlight key features, design decisions, and challenges faced during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Share insights and learnings from creating a game inspired by a classic.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9271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2AEA6-9C30-3B5E-D7E1-9636A94A95D4}"/>
              </a:ext>
            </a:extLst>
          </p:cNvPr>
          <p:cNvSpPr txBox="1"/>
          <p:nvPr/>
        </p:nvSpPr>
        <p:spPr>
          <a:xfrm>
            <a:off x="449036" y="351064"/>
            <a:ext cx="25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FFFF00"/>
                </a:solidFill>
              </a:rPr>
              <a:t>CONTENT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9A77A-29D1-93B5-55BB-E421C2B62675}"/>
              </a:ext>
            </a:extLst>
          </p:cNvPr>
          <p:cNvSpPr txBox="1"/>
          <p:nvPr/>
        </p:nvSpPr>
        <p:spPr>
          <a:xfrm>
            <a:off x="751114" y="1236506"/>
            <a:ext cx="814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We Chose Pac-Man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We've always loved playing Pac-Man for its strategic and challenging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thrill of outsmarting the ghosts made us want to create our own version.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E5BB-4856-E06E-1DC9-55C17E58C210}"/>
              </a:ext>
            </a:extLst>
          </p:cNvPr>
          <p:cNvSpPr txBox="1"/>
          <p:nvPr/>
        </p:nvSpPr>
        <p:spPr>
          <a:xfrm>
            <a:off x="742950" y="2645229"/>
            <a:ext cx="8147957" cy="17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Power Pellet Inspiration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Power Pellet mechanic, where Pac-Man can turn the tables on the ghosts, particularly inspired me and my friends.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our version, I’ve enhanced the Power Pellet’s impact to make it even more exciting and central to the game.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4373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F8043E61-CFFE-C238-8C45-F1D1B0C0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1437" y="668320"/>
            <a:ext cx="3431304" cy="3431304"/>
          </a:xfrm>
          <a:prstGeom prst="rect">
            <a:avLst/>
          </a:prstGeom>
          <a:effectLst>
            <a:reflection blurRad="6350" stA="52000" endA="300" endPos="16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E3131-173A-8AEB-AB62-1358D8BF6BC4}"/>
              </a:ext>
            </a:extLst>
          </p:cNvPr>
          <p:cNvSpPr txBox="1"/>
          <p:nvPr/>
        </p:nvSpPr>
        <p:spPr>
          <a:xfrm>
            <a:off x="424542" y="2135445"/>
            <a:ext cx="45475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Here the list of the elements we needed to design the </a:t>
            </a:r>
            <a:r>
              <a:rPr lang="en-IN" dirty="0" err="1">
                <a:solidFill>
                  <a:srgbClr val="00B050"/>
                </a:solidFill>
              </a:rPr>
              <a:t>pac</a:t>
            </a:r>
            <a:r>
              <a:rPr lang="en-IN" dirty="0">
                <a:solidFill>
                  <a:srgbClr val="00B050"/>
                </a:solidFill>
              </a:rPr>
              <a:t>-man game : -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&gt;Image Folder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3 Pac-Man animation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3 Ghosts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Food (Pellet )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Pink dot ( Booster )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Wall image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Holder Folder</a:t>
            </a:r>
          </a:p>
          <a:p>
            <a:r>
              <a:rPr lang="en-IN" sz="1600" dirty="0">
                <a:solidFill>
                  <a:srgbClr val="FFFF00"/>
                </a:solidFill>
              </a:rPr>
              <a:t>It consists of all the .</a:t>
            </a:r>
            <a:r>
              <a:rPr lang="en-IN" sz="1600" dirty="0" err="1">
                <a:solidFill>
                  <a:srgbClr val="FFFF00"/>
                </a:solidFill>
              </a:rPr>
              <a:t>js</a:t>
            </a:r>
            <a:r>
              <a:rPr lang="en-IN" sz="1600" dirty="0">
                <a:solidFill>
                  <a:srgbClr val="FFFF00"/>
                </a:solidFill>
              </a:rPr>
              <a:t> (JavaScript) files 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&gt;Index.html file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7BA30-9EB8-0586-F121-37CBA1661C0D}"/>
              </a:ext>
            </a:extLst>
          </p:cNvPr>
          <p:cNvSpPr txBox="1"/>
          <p:nvPr/>
        </p:nvSpPr>
        <p:spPr>
          <a:xfrm>
            <a:off x="424542" y="164918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GAME ELEMENTS</a:t>
            </a:r>
          </a:p>
        </p:txBody>
      </p:sp>
    </p:spTree>
    <p:extLst>
      <p:ext uri="{BB962C8B-B14F-4D97-AF65-F5344CB8AC3E}">
        <p14:creationId xmlns:p14="http://schemas.microsoft.com/office/powerpoint/2010/main" val="205913203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D75BD-8C44-22DE-67F0-FEA230EBAB3A}"/>
              </a:ext>
            </a:extLst>
          </p:cNvPr>
          <p:cNvSpPr txBox="1"/>
          <p:nvPr/>
        </p:nvSpPr>
        <p:spPr>
          <a:xfrm>
            <a:off x="767443" y="1567543"/>
            <a:ext cx="343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00B0F0"/>
                </a:solidFill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4785C-26CF-8094-3430-8847BFECC9AE}"/>
              </a:ext>
            </a:extLst>
          </p:cNvPr>
          <p:cNvSpPr txBox="1"/>
          <p:nvPr/>
        </p:nvSpPr>
        <p:spPr>
          <a:xfrm>
            <a:off x="506186" y="2114549"/>
            <a:ext cx="310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 used HTML , CSS , Java Script and some images to make the project Pac-Man 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We make all the things by vs code 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4B95-9246-E206-5BCB-FD5AAD1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64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432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284530-23EF-2AD4-E7D3-E804859552AF}"/>
              </a:ext>
            </a:extLst>
          </p:cNvPr>
          <p:cNvSpPr txBox="1"/>
          <p:nvPr/>
        </p:nvSpPr>
        <p:spPr>
          <a:xfrm>
            <a:off x="522514" y="473529"/>
            <a:ext cx="3976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FF00"/>
                </a:solidFill>
              </a:rPr>
              <a:t>FUTURE ENHANCEMENT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E39C8-04E7-A1B0-3CE7-DDC6ADD3FF1B}"/>
              </a:ext>
            </a:extLst>
          </p:cNvPr>
          <p:cNvSpPr txBox="1"/>
          <p:nvPr/>
        </p:nvSpPr>
        <p:spPr>
          <a:xfrm>
            <a:off x="963385" y="1285671"/>
            <a:ext cx="8327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Planned Updates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Making the maze larger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Add some more ghosts and difficulties.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114DC-BA34-7DD2-A474-06D717B22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81" y="1076325"/>
            <a:ext cx="3914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69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B5A99-B32A-3D00-606A-277C836B3EDA}"/>
              </a:ext>
            </a:extLst>
          </p:cNvPr>
          <p:cNvSpPr txBox="1"/>
          <p:nvPr/>
        </p:nvSpPr>
        <p:spPr>
          <a:xfrm>
            <a:off x="457200" y="1347107"/>
            <a:ext cx="36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GAME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682D-4815-B1FE-50F7-ED42531FA3AC}"/>
              </a:ext>
            </a:extLst>
          </p:cNvPr>
          <p:cNvSpPr txBox="1"/>
          <p:nvPr/>
        </p:nvSpPr>
        <p:spPr>
          <a:xfrm>
            <a:off x="457200" y="1765068"/>
            <a:ext cx="355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 the game when the user can start the game by using arrow up , down , left , right key . By avoiding the ghosts if the </a:t>
            </a:r>
            <a:r>
              <a:rPr lang="en-US" dirty="0" err="1">
                <a:solidFill>
                  <a:srgbClr val="00B0F0"/>
                </a:solidFill>
              </a:rPr>
              <a:t>pac</a:t>
            </a:r>
            <a:r>
              <a:rPr lang="en-US" dirty="0">
                <a:solidFill>
                  <a:srgbClr val="00B0F0"/>
                </a:solidFill>
              </a:rPr>
              <a:t>-man eats all the pellets then it </a:t>
            </a:r>
            <a:r>
              <a:rPr lang="en-US" dirty="0" err="1">
                <a:solidFill>
                  <a:srgbClr val="00B0F0"/>
                </a:solidFill>
              </a:rPr>
              <a:t>wons</a:t>
            </a:r>
            <a:r>
              <a:rPr lang="en-US" dirty="0">
                <a:solidFill>
                  <a:srgbClr val="00B0F0"/>
                </a:solidFill>
              </a:rPr>
              <a:t> . If the </a:t>
            </a:r>
            <a:r>
              <a:rPr lang="en-US" dirty="0" err="1">
                <a:solidFill>
                  <a:srgbClr val="00B0F0"/>
                </a:solidFill>
              </a:rPr>
              <a:t>pac</a:t>
            </a:r>
            <a:r>
              <a:rPr lang="en-US" dirty="0">
                <a:solidFill>
                  <a:srgbClr val="00B0F0"/>
                </a:solidFill>
              </a:rPr>
              <a:t>-man touches the ghosts the </a:t>
            </a:r>
            <a:r>
              <a:rPr lang="en-US" dirty="0" err="1">
                <a:solidFill>
                  <a:srgbClr val="00B0F0"/>
                </a:solidFill>
              </a:rPr>
              <a:t>the</a:t>
            </a:r>
            <a:r>
              <a:rPr lang="en-US" dirty="0">
                <a:solidFill>
                  <a:srgbClr val="00B0F0"/>
                </a:solidFill>
              </a:rPr>
              <a:t> game overs . For that we add some boosters in the game that when the </a:t>
            </a:r>
            <a:r>
              <a:rPr lang="en-US" dirty="0" err="1">
                <a:solidFill>
                  <a:srgbClr val="00B0F0"/>
                </a:solidFill>
              </a:rPr>
              <a:t>pac</a:t>
            </a:r>
            <a:r>
              <a:rPr lang="en-US" dirty="0">
                <a:solidFill>
                  <a:srgbClr val="00B0F0"/>
                </a:solidFill>
              </a:rPr>
              <a:t>-man eat them then all ghosts get blue color for some times and the </a:t>
            </a:r>
            <a:r>
              <a:rPr lang="en-US" dirty="0" err="1">
                <a:solidFill>
                  <a:srgbClr val="00B0F0"/>
                </a:solidFill>
              </a:rPr>
              <a:t>pac</a:t>
            </a:r>
            <a:r>
              <a:rPr lang="en-US" dirty="0">
                <a:solidFill>
                  <a:srgbClr val="00B0F0"/>
                </a:solidFill>
              </a:rPr>
              <a:t>-man can simply eats them.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9A096-C484-5681-AF75-CD828A72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81" y="551761"/>
            <a:ext cx="3939881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512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E6C78-BE83-2467-720E-E5AE1B1E327D}"/>
              </a:ext>
            </a:extLst>
          </p:cNvPr>
          <p:cNvSpPr txBox="1"/>
          <p:nvPr/>
        </p:nvSpPr>
        <p:spPr>
          <a:xfrm>
            <a:off x="-179615" y="2032906"/>
            <a:ext cx="2996293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u="sng" dirty="0">
                <a:solidFill>
                  <a:srgbClr val="FFFF00"/>
                </a:solidFill>
              </a:rPr>
              <a:t>CONCLUSION : - </a:t>
            </a:r>
            <a:endParaRPr lang="en-IN" sz="1800" b="1" i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2072D-92E6-57EC-D3DC-B1F86B39C7F4}"/>
              </a:ext>
            </a:extLst>
          </p:cNvPr>
          <p:cNvSpPr txBox="1"/>
          <p:nvPr/>
        </p:nvSpPr>
        <p:spPr>
          <a:xfrm>
            <a:off x="310242" y="2571750"/>
            <a:ext cx="3363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3E2BF"/>
                </a:solidFill>
              </a:rPr>
              <a:t>This will take a more time to make the project logic and the design according to that . But how ever I completed the Project of Pac-Man in time . I was much more difficult than I expected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B864E-8842-9CDA-8745-BF8D7A48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44" y="0"/>
            <a:ext cx="34586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906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1163</TotalTime>
  <Words>463</Words>
  <Application>Microsoft Office PowerPoint</Application>
  <PresentationFormat>On-screen Show 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slidesppt.net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pacman</dc:title>
  <dc:creator>Franklin</dc:creator>
  <cp:lastModifiedBy>Ansuman Mahapatra</cp:lastModifiedBy>
  <cp:revision>81</cp:revision>
  <dcterms:modified xsi:type="dcterms:W3CDTF">2024-10-04T18:23:26Z</dcterms:modified>
  <cp:category>slidesppt.net</cp:category>
</cp:coreProperties>
</file>