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/>
    <p:restoredTop sz="94660"/>
  </p:normalViewPr>
  <p:slideViewPr>
    <p:cSldViewPr snapToGrid="0">
      <p:cViewPr varScale="1">
        <p:scale>
          <a:sx n="98" d="100"/>
          <a:sy n="98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466C7-508D-49EB-803E-8F96E0670D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AC3300-CEB7-48F6-AC8E-267B875E5053}">
      <dgm:prSet/>
      <dgm:spPr/>
      <dgm:t>
        <a:bodyPr/>
        <a:lstStyle/>
        <a:p>
          <a:r>
            <a:rPr lang="en-IN"/>
            <a:t>The exponential growth of data has made it increasingly difficult for businesses to extract actionable insights.</a:t>
          </a:r>
          <a:endParaRPr lang="en-US"/>
        </a:p>
      </dgm:t>
    </dgm:pt>
    <dgm:pt modelId="{5D164189-F51D-42BC-B1A4-0EAF4627342D}" type="parTrans" cxnId="{5E5BB4DD-7B83-455E-A6F9-7C4C8C882304}">
      <dgm:prSet/>
      <dgm:spPr/>
      <dgm:t>
        <a:bodyPr/>
        <a:lstStyle/>
        <a:p>
          <a:endParaRPr lang="en-US"/>
        </a:p>
      </dgm:t>
    </dgm:pt>
    <dgm:pt modelId="{602C2AB5-5939-46AC-ADDE-E2117EF92D1A}" type="sibTrans" cxnId="{5E5BB4DD-7B83-455E-A6F9-7C4C8C882304}">
      <dgm:prSet/>
      <dgm:spPr/>
      <dgm:t>
        <a:bodyPr/>
        <a:lstStyle/>
        <a:p>
          <a:endParaRPr lang="en-US"/>
        </a:p>
      </dgm:t>
    </dgm:pt>
    <dgm:pt modelId="{225835ED-63D7-434D-B195-D18B02BF5432}">
      <dgm:prSet/>
      <dgm:spPr/>
      <dgm:t>
        <a:bodyPr/>
        <a:lstStyle/>
        <a:p>
          <a:r>
            <a:rPr lang="en-IN"/>
            <a:t>Traditional methods of data analysis are often time-consuming, expensive, and prone to human error.</a:t>
          </a:r>
          <a:endParaRPr lang="en-US"/>
        </a:p>
      </dgm:t>
    </dgm:pt>
    <dgm:pt modelId="{9E077270-4182-4B98-B7A2-8CF29C74E55A}" type="parTrans" cxnId="{3874CF3E-9F54-4C98-8111-304291579AE3}">
      <dgm:prSet/>
      <dgm:spPr/>
      <dgm:t>
        <a:bodyPr/>
        <a:lstStyle/>
        <a:p>
          <a:endParaRPr lang="en-US"/>
        </a:p>
      </dgm:t>
    </dgm:pt>
    <dgm:pt modelId="{064C6654-45EF-4B16-B1B2-1C5B985A51DC}" type="sibTrans" cxnId="{3874CF3E-9F54-4C98-8111-304291579AE3}">
      <dgm:prSet/>
      <dgm:spPr/>
      <dgm:t>
        <a:bodyPr/>
        <a:lstStyle/>
        <a:p>
          <a:endParaRPr lang="en-US"/>
        </a:p>
      </dgm:t>
    </dgm:pt>
    <dgm:pt modelId="{FF9518F7-A572-42DE-B8C4-51F0A817F683}">
      <dgm:prSet/>
      <dgm:spPr/>
      <dgm:t>
        <a:bodyPr/>
        <a:lstStyle/>
        <a:p>
          <a:r>
            <a:rPr lang="en-IN"/>
            <a:t>There's a critical need for AI solutions that can quickly and accurately interpret vast amounts of data to drive business decisions.</a:t>
          </a:r>
          <a:endParaRPr lang="en-US"/>
        </a:p>
      </dgm:t>
    </dgm:pt>
    <dgm:pt modelId="{B4378301-A08E-4756-8799-F83064F7B616}" type="parTrans" cxnId="{B005F390-099E-4815-ABDA-89A36DFA969C}">
      <dgm:prSet/>
      <dgm:spPr/>
      <dgm:t>
        <a:bodyPr/>
        <a:lstStyle/>
        <a:p>
          <a:endParaRPr lang="en-US"/>
        </a:p>
      </dgm:t>
    </dgm:pt>
    <dgm:pt modelId="{1AB1C7F2-86AD-489B-8E9A-478E20244975}" type="sibTrans" cxnId="{B005F390-099E-4815-ABDA-89A36DFA969C}">
      <dgm:prSet/>
      <dgm:spPr/>
      <dgm:t>
        <a:bodyPr/>
        <a:lstStyle/>
        <a:p>
          <a:endParaRPr lang="en-US"/>
        </a:p>
      </dgm:t>
    </dgm:pt>
    <dgm:pt modelId="{DEAA0668-7D4E-4859-B82F-04C31E3173FE}" type="pres">
      <dgm:prSet presAssocID="{699466C7-508D-49EB-803E-8F96E0670DE7}" presName="root" presStyleCnt="0">
        <dgm:presLayoutVars>
          <dgm:dir/>
          <dgm:resizeHandles val="exact"/>
        </dgm:presLayoutVars>
      </dgm:prSet>
      <dgm:spPr/>
    </dgm:pt>
    <dgm:pt modelId="{7CA2FBDF-E69C-4ED1-9400-289474043D96}" type="pres">
      <dgm:prSet presAssocID="{C1AC3300-CEB7-48F6-AC8E-267B875E5053}" presName="compNode" presStyleCnt="0"/>
      <dgm:spPr/>
    </dgm:pt>
    <dgm:pt modelId="{99F1458A-9809-499F-A1CC-FA9F4BEF7312}" type="pres">
      <dgm:prSet presAssocID="{C1AC3300-CEB7-48F6-AC8E-267B875E50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226788-2CE8-4526-8022-06BC5015A5D5}" type="pres">
      <dgm:prSet presAssocID="{C1AC3300-CEB7-48F6-AC8E-267B875E5053}" presName="spaceRect" presStyleCnt="0"/>
      <dgm:spPr/>
    </dgm:pt>
    <dgm:pt modelId="{252517DA-F41B-41A0-970D-327DD917D7D5}" type="pres">
      <dgm:prSet presAssocID="{C1AC3300-CEB7-48F6-AC8E-267B875E5053}" presName="textRect" presStyleLbl="revTx" presStyleIdx="0" presStyleCnt="3">
        <dgm:presLayoutVars>
          <dgm:chMax val="1"/>
          <dgm:chPref val="1"/>
        </dgm:presLayoutVars>
      </dgm:prSet>
      <dgm:spPr/>
    </dgm:pt>
    <dgm:pt modelId="{E3DC5C8B-BD61-4E5D-A020-F760FBCD368C}" type="pres">
      <dgm:prSet presAssocID="{602C2AB5-5939-46AC-ADDE-E2117EF92D1A}" presName="sibTrans" presStyleCnt="0"/>
      <dgm:spPr/>
    </dgm:pt>
    <dgm:pt modelId="{4F9041DE-18BE-4D03-9E48-D8066E52BB50}" type="pres">
      <dgm:prSet presAssocID="{225835ED-63D7-434D-B195-D18B02BF5432}" presName="compNode" presStyleCnt="0"/>
      <dgm:spPr/>
    </dgm:pt>
    <dgm:pt modelId="{08BC9402-1541-47DA-A80D-D567F19CF2F6}" type="pres">
      <dgm:prSet presAssocID="{225835ED-63D7-434D-B195-D18B02BF54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CBD3380-AD10-4E05-97FD-05EE03EC1EE9}" type="pres">
      <dgm:prSet presAssocID="{225835ED-63D7-434D-B195-D18B02BF5432}" presName="spaceRect" presStyleCnt="0"/>
      <dgm:spPr/>
    </dgm:pt>
    <dgm:pt modelId="{76CCFE46-DD60-4312-A9CA-29BD7F18E0AF}" type="pres">
      <dgm:prSet presAssocID="{225835ED-63D7-434D-B195-D18B02BF5432}" presName="textRect" presStyleLbl="revTx" presStyleIdx="1" presStyleCnt="3">
        <dgm:presLayoutVars>
          <dgm:chMax val="1"/>
          <dgm:chPref val="1"/>
        </dgm:presLayoutVars>
      </dgm:prSet>
      <dgm:spPr/>
    </dgm:pt>
    <dgm:pt modelId="{BF83D8F0-A4F7-4D6A-AD37-BEF08C22E16F}" type="pres">
      <dgm:prSet presAssocID="{064C6654-45EF-4B16-B1B2-1C5B985A51DC}" presName="sibTrans" presStyleCnt="0"/>
      <dgm:spPr/>
    </dgm:pt>
    <dgm:pt modelId="{93FAEA66-14A4-41B3-B614-435EBA64F302}" type="pres">
      <dgm:prSet presAssocID="{FF9518F7-A572-42DE-B8C4-51F0A817F683}" presName="compNode" presStyleCnt="0"/>
      <dgm:spPr/>
    </dgm:pt>
    <dgm:pt modelId="{81F2D69A-AF99-4727-AC85-6FA68364FE1A}" type="pres">
      <dgm:prSet presAssocID="{FF9518F7-A572-42DE-B8C4-51F0A817F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570343-9D22-4B57-934A-67158813E4F7}" type="pres">
      <dgm:prSet presAssocID="{FF9518F7-A572-42DE-B8C4-51F0A817F683}" presName="spaceRect" presStyleCnt="0"/>
      <dgm:spPr/>
    </dgm:pt>
    <dgm:pt modelId="{3CA5D010-9638-4756-B5F5-1000D53BD084}" type="pres">
      <dgm:prSet presAssocID="{FF9518F7-A572-42DE-B8C4-51F0A817F6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74CF3E-9F54-4C98-8111-304291579AE3}" srcId="{699466C7-508D-49EB-803E-8F96E0670DE7}" destId="{225835ED-63D7-434D-B195-D18B02BF5432}" srcOrd="1" destOrd="0" parTransId="{9E077270-4182-4B98-B7A2-8CF29C74E55A}" sibTransId="{064C6654-45EF-4B16-B1B2-1C5B985A51DC}"/>
    <dgm:cxn modelId="{B005F390-099E-4815-ABDA-89A36DFA969C}" srcId="{699466C7-508D-49EB-803E-8F96E0670DE7}" destId="{FF9518F7-A572-42DE-B8C4-51F0A817F683}" srcOrd="2" destOrd="0" parTransId="{B4378301-A08E-4756-8799-F83064F7B616}" sibTransId="{1AB1C7F2-86AD-489B-8E9A-478E20244975}"/>
    <dgm:cxn modelId="{7FAC5E9A-5FFC-4320-96B4-59B84C0BAA24}" type="presOf" srcId="{225835ED-63D7-434D-B195-D18B02BF5432}" destId="{76CCFE46-DD60-4312-A9CA-29BD7F18E0AF}" srcOrd="0" destOrd="0" presId="urn:microsoft.com/office/officeart/2018/2/layout/IconLabelList"/>
    <dgm:cxn modelId="{2DA56DD0-6D5D-4EB1-ACC2-89047B22034D}" type="presOf" srcId="{FF9518F7-A572-42DE-B8C4-51F0A817F683}" destId="{3CA5D010-9638-4756-B5F5-1000D53BD084}" srcOrd="0" destOrd="0" presId="urn:microsoft.com/office/officeart/2018/2/layout/IconLabelList"/>
    <dgm:cxn modelId="{5E5BB4DD-7B83-455E-A6F9-7C4C8C882304}" srcId="{699466C7-508D-49EB-803E-8F96E0670DE7}" destId="{C1AC3300-CEB7-48F6-AC8E-267B875E5053}" srcOrd="0" destOrd="0" parTransId="{5D164189-F51D-42BC-B1A4-0EAF4627342D}" sibTransId="{602C2AB5-5939-46AC-ADDE-E2117EF92D1A}"/>
    <dgm:cxn modelId="{00AECFE3-C452-43D6-AF25-2E48A6B3BBC1}" type="presOf" srcId="{C1AC3300-CEB7-48F6-AC8E-267B875E5053}" destId="{252517DA-F41B-41A0-970D-327DD917D7D5}" srcOrd="0" destOrd="0" presId="urn:microsoft.com/office/officeart/2018/2/layout/IconLabelList"/>
    <dgm:cxn modelId="{B8E63CFE-07D4-493A-8556-2870474BFB38}" type="presOf" srcId="{699466C7-508D-49EB-803E-8F96E0670DE7}" destId="{DEAA0668-7D4E-4859-B82F-04C31E3173FE}" srcOrd="0" destOrd="0" presId="urn:microsoft.com/office/officeart/2018/2/layout/IconLabelList"/>
    <dgm:cxn modelId="{C57D8DD5-4824-4704-AD58-4D08036B7417}" type="presParOf" srcId="{DEAA0668-7D4E-4859-B82F-04C31E3173FE}" destId="{7CA2FBDF-E69C-4ED1-9400-289474043D96}" srcOrd="0" destOrd="0" presId="urn:microsoft.com/office/officeart/2018/2/layout/IconLabelList"/>
    <dgm:cxn modelId="{B5DBCC6D-9A7F-440E-9D84-54D8BE6D4C4F}" type="presParOf" srcId="{7CA2FBDF-E69C-4ED1-9400-289474043D96}" destId="{99F1458A-9809-499F-A1CC-FA9F4BEF7312}" srcOrd="0" destOrd="0" presId="urn:microsoft.com/office/officeart/2018/2/layout/IconLabelList"/>
    <dgm:cxn modelId="{0B2ECF26-DC1E-459E-A2D9-4E30E1520528}" type="presParOf" srcId="{7CA2FBDF-E69C-4ED1-9400-289474043D96}" destId="{42226788-2CE8-4526-8022-06BC5015A5D5}" srcOrd="1" destOrd="0" presId="urn:microsoft.com/office/officeart/2018/2/layout/IconLabelList"/>
    <dgm:cxn modelId="{475B24F4-1D7D-4157-8855-73F51765B303}" type="presParOf" srcId="{7CA2FBDF-E69C-4ED1-9400-289474043D96}" destId="{252517DA-F41B-41A0-970D-327DD917D7D5}" srcOrd="2" destOrd="0" presId="urn:microsoft.com/office/officeart/2018/2/layout/IconLabelList"/>
    <dgm:cxn modelId="{91FC8601-8F2B-4505-8DF9-81AB082B3115}" type="presParOf" srcId="{DEAA0668-7D4E-4859-B82F-04C31E3173FE}" destId="{E3DC5C8B-BD61-4E5D-A020-F760FBCD368C}" srcOrd="1" destOrd="0" presId="urn:microsoft.com/office/officeart/2018/2/layout/IconLabelList"/>
    <dgm:cxn modelId="{24324127-7AC8-4681-B06B-D673E0FA425B}" type="presParOf" srcId="{DEAA0668-7D4E-4859-B82F-04C31E3173FE}" destId="{4F9041DE-18BE-4D03-9E48-D8066E52BB50}" srcOrd="2" destOrd="0" presId="urn:microsoft.com/office/officeart/2018/2/layout/IconLabelList"/>
    <dgm:cxn modelId="{C489B9E5-4E0D-4A80-BB1E-B16AA2C9F092}" type="presParOf" srcId="{4F9041DE-18BE-4D03-9E48-D8066E52BB50}" destId="{08BC9402-1541-47DA-A80D-D567F19CF2F6}" srcOrd="0" destOrd="0" presId="urn:microsoft.com/office/officeart/2018/2/layout/IconLabelList"/>
    <dgm:cxn modelId="{85186ED6-B377-4BA3-A4C4-3DE514FF35D7}" type="presParOf" srcId="{4F9041DE-18BE-4D03-9E48-D8066E52BB50}" destId="{4CBD3380-AD10-4E05-97FD-05EE03EC1EE9}" srcOrd="1" destOrd="0" presId="urn:microsoft.com/office/officeart/2018/2/layout/IconLabelList"/>
    <dgm:cxn modelId="{4F6CEBB8-5352-4EA8-9307-051379090C48}" type="presParOf" srcId="{4F9041DE-18BE-4D03-9E48-D8066E52BB50}" destId="{76CCFE46-DD60-4312-A9CA-29BD7F18E0AF}" srcOrd="2" destOrd="0" presId="urn:microsoft.com/office/officeart/2018/2/layout/IconLabelList"/>
    <dgm:cxn modelId="{BAD00313-838E-4F02-8E43-20A9137D0B45}" type="presParOf" srcId="{DEAA0668-7D4E-4859-B82F-04C31E3173FE}" destId="{BF83D8F0-A4F7-4D6A-AD37-BEF08C22E16F}" srcOrd="3" destOrd="0" presId="urn:microsoft.com/office/officeart/2018/2/layout/IconLabelList"/>
    <dgm:cxn modelId="{DBA05F03-016F-44CF-8DAA-28741FC5B687}" type="presParOf" srcId="{DEAA0668-7D4E-4859-B82F-04C31E3173FE}" destId="{93FAEA66-14A4-41B3-B614-435EBA64F302}" srcOrd="4" destOrd="0" presId="urn:microsoft.com/office/officeart/2018/2/layout/IconLabelList"/>
    <dgm:cxn modelId="{6532229B-A219-4BCA-9087-47F551419893}" type="presParOf" srcId="{93FAEA66-14A4-41B3-B614-435EBA64F302}" destId="{81F2D69A-AF99-4727-AC85-6FA68364FE1A}" srcOrd="0" destOrd="0" presId="urn:microsoft.com/office/officeart/2018/2/layout/IconLabelList"/>
    <dgm:cxn modelId="{FFA862DB-B200-4083-9E8D-2D5E6E4C9C7F}" type="presParOf" srcId="{93FAEA66-14A4-41B3-B614-435EBA64F302}" destId="{31570343-9D22-4B57-934A-67158813E4F7}" srcOrd="1" destOrd="0" presId="urn:microsoft.com/office/officeart/2018/2/layout/IconLabelList"/>
    <dgm:cxn modelId="{055E8497-1923-4EE9-B429-2241F6DAADD0}" type="presParOf" srcId="{93FAEA66-14A4-41B3-B614-435EBA64F302}" destId="{3CA5D010-9638-4756-B5F5-1000D53BD0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6E93DA-C2C6-4401-BD99-FF0660AD553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F9F5A74-1A28-469F-B056-A026FC209AC5}">
      <dgm:prSet/>
      <dgm:spPr/>
      <dgm:t>
        <a:bodyPr/>
        <a:lstStyle/>
        <a:p>
          <a:pPr>
            <a:defRPr b="1"/>
          </a:pPr>
          <a:r>
            <a:rPr lang="en-IN" b="1" i="0"/>
            <a:t>Customer Retention Rate</a:t>
          </a:r>
          <a:r>
            <a:rPr lang="en-IN" b="0" i="0"/>
            <a:t>:</a:t>
          </a:r>
          <a:endParaRPr lang="en-US"/>
        </a:p>
      </dgm:t>
    </dgm:pt>
    <dgm:pt modelId="{BE278DC2-5E0E-4B66-86CE-51128ACEAD75}" type="parTrans" cxnId="{9189074E-D3FD-49DC-8536-2E6E97852620}">
      <dgm:prSet/>
      <dgm:spPr/>
      <dgm:t>
        <a:bodyPr/>
        <a:lstStyle/>
        <a:p>
          <a:endParaRPr lang="en-US"/>
        </a:p>
      </dgm:t>
    </dgm:pt>
    <dgm:pt modelId="{EC3A612A-7C26-4AD4-A565-971D74CB197E}" type="sibTrans" cxnId="{9189074E-D3FD-49DC-8536-2E6E97852620}">
      <dgm:prSet/>
      <dgm:spPr/>
      <dgm:t>
        <a:bodyPr/>
        <a:lstStyle/>
        <a:p>
          <a:endParaRPr lang="en-US"/>
        </a:p>
      </dgm:t>
    </dgm:pt>
    <dgm:pt modelId="{16AD27CE-AAF2-418F-A672-D0F364D4B018}">
      <dgm:prSet/>
      <dgm:spPr/>
      <dgm:t>
        <a:bodyPr/>
        <a:lstStyle/>
        <a:p>
          <a:r>
            <a:rPr lang="en-IN" b="0" i="0"/>
            <a:t>85% retention rate for Pro and Enterprise clients.</a:t>
          </a:r>
          <a:endParaRPr lang="en-US"/>
        </a:p>
      </dgm:t>
    </dgm:pt>
    <dgm:pt modelId="{D1727D30-204D-4E7C-B48D-206A8C96DC37}" type="parTrans" cxnId="{356E7562-41D8-4A5C-B000-4C73E6F2BFBF}">
      <dgm:prSet/>
      <dgm:spPr/>
      <dgm:t>
        <a:bodyPr/>
        <a:lstStyle/>
        <a:p>
          <a:endParaRPr lang="en-US"/>
        </a:p>
      </dgm:t>
    </dgm:pt>
    <dgm:pt modelId="{CF49BDD1-3967-4E82-9573-512F98E94B06}" type="sibTrans" cxnId="{356E7562-41D8-4A5C-B000-4C73E6F2BFBF}">
      <dgm:prSet/>
      <dgm:spPr/>
      <dgm:t>
        <a:bodyPr/>
        <a:lstStyle/>
        <a:p>
          <a:endParaRPr lang="en-US"/>
        </a:p>
      </dgm:t>
    </dgm:pt>
    <dgm:pt modelId="{09A7ED85-6D86-4CBE-ACAB-2B81529B7228}">
      <dgm:prSet/>
      <dgm:spPr/>
      <dgm:t>
        <a:bodyPr/>
        <a:lstStyle/>
        <a:p>
          <a:pPr>
            <a:defRPr b="1"/>
          </a:pPr>
          <a:r>
            <a:rPr lang="en-IN" b="1" i="0"/>
            <a:t>Product Usage</a:t>
          </a:r>
          <a:r>
            <a:rPr lang="en-IN" b="0" i="0"/>
            <a:t>:</a:t>
          </a:r>
          <a:endParaRPr lang="en-US"/>
        </a:p>
      </dgm:t>
    </dgm:pt>
    <dgm:pt modelId="{B6122FBC-0A5F-4B15-A7A9-9B9CB565A01E}" type="parTrans" cxnId="{8A166562-9924-4815-AC9C-873B195C3DB8}">
      <dgm:prSet/>
      <dgm:spPr/>
      <dgm:t>
        <a:bodyPr/>
        <a:lstStyle/>
        <a:p>
          <a:endParaRPr lang="en-US"/>
        </a:p>
      </dgm:t>
    </dgm:pt>
    <dgm:pt modelId="{823DCD86-397E-46A6-ACF9-289F7670476A}" type="sibTrans" cxnId="{8A166562-9924-4815-AC9C-873B195C3DB8}">
      <dgm:prSet/>
      <dgm:spPr/>
      <dgm:t>
        <a:bodyPr/>
        <a:lstStyle/>
        <a:p>
          <a:endParaRPr lang="en-US"/>
        </a:p>
      </dgm:t>
    </dgm:pt>
    <dgm:pt modelId="{9D99ADDD-70D0-4EF3-8EB8-A7AE95530BBA}">
      <dgm:prSet/>
      <dgm:spPr/>
      <dgm:t>
        <a:bodyPr/>
        <a:lstStyle/>
        <a:p>
          <a:r>
            <a:rPr lang="en-IN" b="0" i="0"/>
            <a:t>Average user spends 30 minutes/day on the platform, with a 60% daily active user rate.</a:t>
          </a:r>
          <a:endParaRPr lang="en-US"/>
        </a:p>
      </dgm:t>
    </dgm:pt>
    <dgm:pt modelId="{E1B7F0FB-29E6-465D-9C06-28DFA2106E74}" type="parTrans" cxnId="{DC9F9F1D-9049-4F1E-8375-AE374E45359B}">
      <dgm:prSet/>
      <dgm:spPr/>
      <dgm:t>
        <a:bodyPr/>
        <a:lstStyle/>
        <a:p>
          <a:endParaRPr lang="en-US"/>
        </a:p>
      </dgm:t>
    </dgm:pt>
    <dgm:pt modelId="{F3D1938E-9012-48E5-A04C-390C9282F8C0}" type="sibTrans" cxnId="{DC9F9F1D-9049-4F1E-8375-AE374E45359B}">
      <dgm:prSet/>
      <dgm:spPr/>
      <dgm:t>
        <a:bodyPr/>
        <a:lstStyle/>
        <a:p>
          <a:endParaRPr lang="en-US"/>
        </a:p>
      </dgm:t>
    </dgm:pt>
    <dgm:pt modelId="{D05FCC7F-2B3A-4075-A2A0-65E7E7FE0A0E}">
      <dgm:prSet/>
      <dgm:spPr/>
      <dgm:t>
        <a:bodyPr/>
        <a:lstStyle/>
        <a:p>
          <a:pPr>
            <a:defRPr b="1"/>
          </a:pPr>
          <a:r>
            <a:rPr lang="en-IN" b="1" i="0"/>
            <a:t>Media Coverage</a:t>
          </a:r>
          <a:r>
            <a:rPr lang="en-IN" b="0" i="0"/>
            <a:t>:</a:t>
          </a:r>
          <a:endParaRPr lang="en-US"/>
        </a:p>
      </dgm:t>
    </dgm:pt>
    <dgm:pt modelId="{B5D73936-6D04-4539-8FAE-ABDB7AF666E4}" type="parTrans" cxnId="{3B3AFB55-CE65-4C84-9F2C-CF0C16E69481}">
      <dgm:prSet/>
      <dgm:spPr/>
      <dgm:t>
        <a:bodyPr/>
        <a:lstStyle/>
        <a:p>
          <a:endParaRPr lang="en-US"/>
        </a:p>
      </dgm:t>
    </dgm:pt>
    <dgm:pt modelId="{A5B4D4EC-2790-455D-8D7E-3421CBAFE10F}" type="sibTrans" cxnId="{3B3AFB55-CE65-4C84-9F2C-CF0C16E69481}">
      <dgm:prSet/>
      <dgm:spPr/>
      <dgm:t>
        <a:bodyPr/>
        <a:lstStyle/>
        <a:p>
          <a:endParaRPr lang="en-US"/>
        </a:p>
      </dgm:t>
    </dgm:pt>
    <dgm:pt modelId="{3BBA6ED6-5DCE-4D2D-A2AF-FD1985DA1F22}">
      <dgm:prSet/>
      <dgm:spPr/>
      <dgm:t>
        <a:bodyPr/>
        <a:lstStyle/>
        <a:p>
          <a:r>
            <a:rPr lang="en-IN" b="0" i="0"/>
            <a:t>Featured in TechCrunch, Forbes, and AI Magazine.</a:t>
          </a:r>
          <a:endParaRPr lang="en-US"/>
        </a:p>
      </dgm:t>
    </dgm:pt>
    <dgm:pt modelId="{F14A913D-9C1B-4CD2-98F5-4CBA7DCDC6A9}" type="parTrans" cxnId="{08BA4A16-6C4B-454C-BDCF-31880D360904}">
      <dgm:prSet/>
      <dgm:spPr/>
      <dgm:t>
        <a:bodyPr/>
        <a:lstStyle/>
        <a:p>
          <a:endParaRPr lang="en-US"/>
        </a:p>
      </dgm:t>
    </dgm:pt>
    <dgm:pt modelId="{47309B9D-F667-4F5B-8795-DA6037B3270E}" type="sibTrans" cxnId="{08BA4A16-6C4B-454C-BDCF-31880D360904}">
      <dgm:prSet/>
      <dgm:spPr/>
      <dgm:t>
        <a:bodyPr/>
        <a:lstStyle/>
        <a:p>
          <a:endParaRPr lang="en-US"/>
        </a:p>
      </dgm:t>
    </dgm:pt>
    <dgm:pt modelId="{C14DEDC7-5EBB-47F3-8824-4A64894F86D4}" type="pres">
      <dgm:prSet presAssocID="{6B6E93DA-C2C6-4401-BD99-FF0660AD5538}" presName="root" presStyleCnt="0">
        <dgm:presLayoutVars>
          <dgm:dir/>
          <dgm:resizeHandles val="exact"/>
        </dgm:presLayoutVars>
      </dgm:prSet>
      <dgm:spPr/>
    </dgm:pt>
    <dgm:pt modelId="{3C7952F7-D275-40C8-B5EA-57DEDFF6584B}" type="pres">
      <dgm:prSet presAssocID="{FF9F5A74-1A28-469F-B056-A026FC209AC5}" presName="compNode" presStyleCnt="0"/>
      <dgm:spPr/>
    </dgm:pt>
    <dgm:pt modelId="{2ED1C6A9-3322-4D6E-82B9-22EC640CD60F}" type="pres">
      <dgm:prSet presAssocID="{FF9F5A74-1A28-469F-B056-A026FC209A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15DF0B-D800-415D-8FAA-269B18AAADC4}" type="pres">
      <dgm:prSet presAssocID="{FF9F5A74-1A28-469F-B056-A026FC209AC5}" presName="iconSpace" presStyleCnt="0"/>
      <dgm:spPr/>
    </dgm:pt>
    <dgm:pt modelId="{45F38D88-1CA7-4E7C-B911-711CC6D3D589}" type="pres">
      <dgm:prSet presAssocID="{FF9F5A74-1A28-469F-B056-A026FC209AC5}" presName="parTx" presStyleLbl="revTx" presStyleIdx="0" presStyleCnt="6">
        <dgm:presLayoutVars>
          <dgm:chMax val="0"/>
          <dgm:chPref val="0"/>
        </dgm:presLayoutVars>
      </dgm:prSet>
      <dgm:spPr/>
    </dgm:pt>
    <dgm:pt modelId="{49A7E563-8F5C-42B9-9007-C480E081734D}" type="pres">
      <dgm:prSet presAssocID="{FF9F5A74-1A28-469F-B056-A026FC209AC5}" presName="txSpace" presStyleCnt="0"/>
      <dgm:spPr/>
    </dgm:pt>
    <dgm:pt modelId="{995FC606-9356-4FF7-B517-7348DBD90F19}" type="pres">
      <dgm:prSet presAssocID="{FF9F5A74-1A28-469F-B056-A026FC209AC5}" presName="desTx" presStyleLbl="revTx" presStyleIdx="1" presStyleCnt="6">
        <dgm:presLayoutVars/>
      </dgm:prSet>
      <dgm:spPr/>
    </dgm:pt>
    <dgm:pt modelId="{18E06AE4-808B-4713-A3CC-1EEB65757E6E}" type="pres">
      <dgm:prSet presAssocID="{EC3A612A-7C26-4AD4-A565-971D74CB197E}" presName="sibTrans" presStyleCnt="0"/>
      <dgm:spPr/>
    </dgm:pt>
    <dgm:pt modelId="{DF7C6249-2C5C-4096-A94C-4072C286EF2F}" type="pres">
      <dgm:prSet presAssocID="{09A7ED85-6D86-4CBE-ACAB-2B81529B7228}" presName="compNode" presStyleCnt="0"/>
      <dgm:spPr/>
    </dgm:pt>
    <dgm:pt modelId="{D1593059-5397-46BE-AAA0-CD460FD7BCE7}" type="pres">
      <dgm:prSet presAssocID="{09A7ED85-6D86-4CBE-ACAB-2B81529B7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4CD964A-9780-467E-8E55-79C9D5BDF8C0}" type="pres">
      <dgm:prSet presAssocID="{09A7ED85-6D86-4CBE-ACAB-2B81529B7228}" presName="iconSpace" presStyleCnt="0"/>
      <dgm:spPr/>
    </dgm:pt>
    <dgm:pt modelId="{5F85AABD-D21D-4F1A-81A4-C537A1031B1D}" type="pres">
      <dgm:prSet presAssocID="{09A7ED85-6D86-4CBE-ACAB-2B81529B7228}" presName="parTx" presStyleLbl="revTx" presStyleIdx="2" presStyleCnt="6">
        <dgm:presLayoutVars>
          <dgm:chMax val="0"/>
          <dgm:chPref val="0"/>
        </dgm:presLayoutVars>
      </dgm:prSet>
      <dgm:spPr/>
    </dgm:pt>
    <dgm:pt modelId="{EA48F2D1-F106-483A-B90F-BB073292B3EE}" type="pres">
      <dgm:prSet presAssocID="{09A7ED85-6D86-4CBE-ACAB-2B81529B7228}" presName="txSpace" presStyleCnt="0"/>
      <dgm:spPr/>
    </dgm:pt>
    <dgm:pt modelId="{4B154113-CF35-4A24-90FF-F9A5AA194885}" type="pres">
      <dgm:prSet presAssocID="{09A7ED85-6D86-4CBE-ACAB-2B81529B7228}" presName="desTx" presStyleLbl="revTx" presStyleIdx="3" presStyleCnt="6">
        <dgm:presLayoutVars/>
      </dgm:prSet>
      <dgm:spPr/>
    </dgm:pt>
    <dgm:pt modelId="{A7569E47-560D-45B6-8AA4-D61E78181946}" type="pres">
      <dgm:prSet presAssocID="{823DCD86-397E-46A6-ACF9-289F7670476A}" presName="sibTrans" presStyleCnt="0"/>
      <dgm:spPr/>
    </dgm:pt>
    <dgm:pt modelId="{15500D24-DC28-4AB6-842F-46B9E107B1C7}" type="pres">
      <dgm:prSet presAssocID="{D05FCC7F-2B3A-4075-A2A0-65E7E7FE0A0E}" presName="compNode" presStyleCnt="0"/>
      <dgm:spPr/>
    </dgm:pt>
    <dgm:pt modelId="{AB106920-3505-492F-9D1D-B191FF3D9CB6}" type="pres">
      <dgm:prSet presAssocID="{D05FCC7F-2B3A-4075-A2A0-65E7E7FE0A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4277AE8-C2C4-488F-B49A-829F5144D670}" type="pres">
      <dgm:prSet presAssocID="{D05FCC7F-2B3A-4075-A2A0-65E7E7FE0A0E}" presName="iconSpace" presStyleCnt="0"/>
      <dgm:spPr/>
    </dgm:pt>
    <dgm:pt modelId="{329ABB7D-3E5D-4652-9DDA-1A7A7F8B888C}" type="pres">
      <dgm:prSet presAssocID="{D05FCC7F-2B3A-4075-A2A0-65E7E7FE0A0E}" presName="parTx" presStyleLbl="revTx" presStyleIdx="4" presStyleCnt="6">
        <dgm:presLayoutVars>
          <dgm:chMax val="0"/>
          <dgm:chPref val="0"/>
        </dgm:presLayoutVars>
      </dgm:prSet>
      <dgm:spPr/>
    </dgm:pt>
    <dgm:pt modelId="{F78ED847-8140-4D55-82B2-16DE123E8453}" type="pres">
      <dgm:prSet presAssocID="{D05FCC7F-2B3A-4075-A2A0-65E7E7FE0A0E}" presName="txSpace" presStyleCnt="0"/>
      <dgm:spPr/>
    </dgm:pt>
    <dgm:pt modelId="{35BCD5CE-B3D2-4066-95AE-BF0AF2D0AEDE}" type="pres">
      <dgm:prSet presAssocID="{D05FCC7F-2B3A-4075-A2A0-65E7E7FE0A0E}" presName="desTx" presStyleLbl="revTx" presStyleIdx="5" presStyleCnt="6">
        <dgm:presLayoutVars/>
      </dgm:prSet>
      <dgm:spPr/>
    </dgm:pt>
  </dgm:ptLst>
  <dgm:cxnLst>
    <dgm:cxn modelId="{7E43670F-BB49-4CB5-889E-112A3D1AD89F}" type="presOf" srcId="{09A7ED85-6D86-4CBE-ACAB-2B81529B7228}" destId="{5F85AABD-D21D-4F1A-81A4-C537A1031B1D}" srcOrd="0" destOrd="0" presId="urn:microsoft.com/office/officeart/2018/5/layout/CenteredIconLabelDescriptionList"/>
    <dgm:cxn modelId="{08BA4A16-6C4B-454C-BDCF-31880D360904}" srcId="{D05FCC7F-2B3A-4075-A2A0-65E7E7FE0A0E}" destId="{3BBA6ED6-5DCE-4D2D-A2AF-FD1985DA1F22}" srcOrd="0" destOrd="0" parTransId="{F14A913D-9C1B-4CD2-98F5-4CBA7DCDC6A9}" sibTransId="{47309B9D-F667-4F5B-8795-DA6037B3270E}"/>
    <dgm:cxn modelId="{DC9F9F1D-9049-4F1E-8375-AE374E45359B}" srcId="{09A7ED85-6D86-4CBE-ACAB-2B81529B7228}" destId="{9D99ADDD-70D0-4EF3-8EB8-A7AE95530BBA}" srcOrd="0" destOrd="0" parTransId="{E1B7F0FB-29E6-465D-9C06-28DFA2106E74}" sibTransId="{F3D1938E-9012-48E5-A04C-390C9282F8C0}"/>
    <dgm:cxn modelId="{9189074E-D3FD-49DC-8536-2E6E97852620}" srcId="{6B6E93DA-C2C6-4401-BD99-FF0660AD5538}" destId="{FF9F5A74-1A28-469F-B056-A026FC209AC5}" srcOrd="0" destOrd="0" parTransId="{BE278DC2-5E0E-4B66-86CE-51128ACEAD75}" sibTransId="{EC3A612A-7C26-4AD4-A565-971D74CB197E}"/>
    <dgm:cxn modelId="{3B3AFB55-CE65-4C84-9F2C-CF0C16E69481}" srcId="{6B6E93DA-C2C6-4401-BD99-FF0660AD5538}" destId="{D05FCC7F-2B3A-4075-A2A0-65E7E7FE0A0E}" srcOrd="2" destOrd="0" parTransId="{B5D73936-6D04-4539-8FAE-ABDB7AF666E4}" sibTransId="{A5B4D4EC-2790-455D-8D7E-3421CBAFE10F}"/>
    <dgm:cxn modelId="{8A166562-9924-4815-AC9C-873B195C3DB8}" srcId="{6B6E93DA-C2C6-4401-BD99-FF0660AD5538}" destId="{09A7ED85-6D86-4CBE-ACAB-2B81529B7228}" srcOrd="1" destOrd="0" parTransId="{B6122FBC-0A5F-4B15-A7A9-9B9CB565A01E}" sibTransId="{823DCD86-397E-46A6-ACF9-289F7670476A}"/>
    <dgm:cxn modelId="{356E7562-41D8-4A5C-B000-4C73E6F2BFBF}" srcId="{FF9F5A74-1A28-469F-B056-A026FC209AC5}" destId="{16AD27CE-AAF2-418F-A672-D0F364D4B018}" srcOrd="0" destOrd="0" parTransId="{D1727D30-204D-4E7C-B48D-206A8C96DC37}" sibTransId="{CF49BDD1-3967-4E82-9573-512F98E94B06}"/>
    <dgm:cxn modelId="{85445464-816F-4D93-8E51-81D68880A812}" type="presOf" srcId="{16AD27CE-AAF2-418F-A672-D0F364D4B018}" destId="{995FC606-9356-4FF7-B517-7348DBD90F19}" srcOrd="0" destOrd="0" presId="urn:microsoft.com/office/officeart/2018/5/layout/CenteredIconLabelDescriptionList"/>
    <dgm:cxn modelId="{28941969-D0FA-488A-B6FE-0D033A74081F}" type="presOf" srcId="{3BBA6ED6-5DCE-4D2D-A2AF-FD1985DA1F22}" destId="{35BCD5CE-B3D2-4066-95AE-BF0AF2D0AEDE}" srcOrd="0" destOrd="0" presId="urn:microsoft.com/office/officeart/2018/5/layout/CenteredIconLabelDescriptionList"/>
    <dgm:cxn modelId="{570AF3A0-AC8C-4B63-BC8F-C5D57342A1D0}" type="presOf" srcId="{9D99ADDD-70D0-4EF3-8EB8-A7AE95530BBA}" destId="{4B154113-CF35-4A24-90FF-F9A5AA194885}" srcOrd="0" destOrd="0" presId="urn:microsoft.com/office/officeart/2018/5/layout/CenteredIconLabelDescriptionList"/>
    <dgm:cxn modelId="{F0A3C8AD-D31A-4C9A-B8C5-E739E7D4267D}" type="presOf" srcId="{D05FCC7F-2B3A-4075-A2A0-65E7E7FE0A0E}" destId="{329ABB7D-3E5D-4652-9DDA-1A7A7F8B888C}" srcOrd="0" destOrd="0" presId="urn:microsoft.com/office/officeart/2018/5/layout/CenteredIconLabelDescriptionList"/>
    <dgm:cxn modelId="{23DFD5C8-835A-4B8F-BAC2-68CC8925518A}" type="presOf" srcId="{FF9F5A74-1A28-469F-B056-A026FC209AC5}" destId="{45F38D88-1CA7-4E7C-B911-711CC6D3D589}" srcOrd="0" destOrd="0" presId="urn:microsoft.com/office/officeart/2018/5/layout/CenteredIconLabelDescriptionList"/>
    <dgm:cxn modelId="{41BEE8E2-BF0A-476A-929E-0903894F2718}" type="presOf" srcId="{6B6E93DA-C2C6-4401-BD99-FF0660AD5538}" destId="{C14DEDC7-5EBB-47F3-8824-4A64894F86D4}" srcOrd="0" destOrd="0" presId="urn:microsoft.com/office/officeart/2018/5/layout/CenteredIconLabelDescriptionList"/>
    <dgm:cxn modelId="{CC79891E-3A2B-41E8-9995-BF2BA93D598E}" type="presParOf" srcId="{C14DEDC7-5EBB-47F3-8824-4A64894F86D4}" destId="{3C7952F7-D275-40C8-B5EA-57DEDFF6584B}" srcOrd="0" destOrd="0" presId="urn:microsoft.com/office/officeart/2018/5/layout/CenteredIconLabelDescriptionList"/>
    <dgm:cxn modelId="{EE76789D-7C01-4E11-93C5-C648C2893787}" type="presParOf" srcId="{3C7952F7-D275-40C8-B5EA-57DEDFF6584B}" destId="{2ED1C6A9-3322-4D6E-82B9-22EC640CD60F}" srcOrd="0" destOrd="0" presId="urn:microsoft.com/office/officeart/2018/5/layout/CenteredIconLabelDescriptionList"/>
    <dgm:cxn modelId="{74F33EB7-9D5B-4E19-9C7E-EB3507E738CD}" type="presParOf" srcId="{3C7952F7-D275-40C8-B5EA-57DEDFF6584B}" destId="{4215DF0B-D800-415D-8FAA-269B18AAADC4}" srcOrd="1" destOrd="0" presId="urn:microsoft.com/office/officeart/2018/5/layout/CenteredIconLabelDescriptionList"/>
    <dgm:cxn modelId="{5B4B5FA9-7286-43DD-A4F3-C73DE309DA0B}" type="presParOf" srcId="{3C7952F7-D275-40C8-B5EA-57DEDFF6584B}" destId="{45F38D88-1CA7-4E7C-B911-711CC6D3D589}" srcOrd="2" destOrd="0" presId="urn:microsoft.com/office/officeart/2018/5/layout/CenteredIconLabelDescriptionList"/>
    <dgm:cxn modelId="{2F72B506-F3A5-4CBD-A396-9071AA1937BA}" type="presParOf" srcId="{3C7952F7-D275-40C8-B5EA-57DEDFF6584B}" destId="{49A7E563-8F5C-42B9-9007-C480E081734D}" srcOrd="3" destOrd="0" presId="urn:microsoft.com/office/officeart/2018/5/layout/CenteredIconLabelDescriptionList"/>
    <dgm:cxn modelId="{B4B7A4E9-0455-4A96-90F0-580E88F3C3B8}" type="presParOf" srcId="{3C7952F7-D275-40C8-B5EA-57DEDFF6584B}" destId="{995FC606-9356-4FF7-B517-7348DBD90F19}" srcOrd="4" destOrd="0" presId="urn:microsoft.com/office/officeart/2018/5/layout/CenteredIconLabelDescriptionList"/>
    <dgm:cxn modelId="{02A4E57D-D758-427A-9E44-285328247896}" type="presParOf" srcId="{C14DEDC7-5EBB-47F3-8824-4A64894F86D4}" destId="{18E06AE4-808B-4713-A3CC-1EEB65757E6E}" srcOrd="1" destOrd="0" presId="urn:microsoft.com/office/officeart/2018/5/layout/CenteredIconLabelDescriptionList"/>
    <dgm:cxn modelId="{F68259A6-9FF8-4A24-A674-6F824629034F}" type="presParOf" srcId="{C14DEDC7-5EBB-47F3-8824-4A64894F86D4}" destId="{DF7C6249-2C5C-4096-A94C-4072C286EF2F}" srcOrd="2" destOrd="0" presId="urn:microsoft.com/office/officeart/2018/5/layout/CenteredIconLabelDescriptionList"/>
    <dgm:cxn modelId="{E7CF01A6-0DB4-4F64-A285-206AD5C1D364}" type="presParOf" srcId="{DF7C6249-2C5C-4096-A94C-4072C286EF2F}" destId="{D1593059-5397-46BE-AAA0-CD460FD7BCE7}" srcOrd="0" destOrd="0" presId="urn:microsoft.com/office/officeart/2018/5/layout/CenteredIconLabelDescriptionList"/>
    <dgm:cxn modelId="{5E9F8517-25F2-40C6-BB95-7BED6428EF82}" type="presParOf" srcId="{DF7C6249-2C5C-4096-A94C-4072C286EF2F}" destId="{44CD964A-9780-467E-8E55-79C9D5BDF8C0}" srcOrd="1" destOrd="0" presId="urn:microsoft.com/office/officeart/2018/5/layout/CenteredIconLabelDescriptionList"/>
    <dgm:cxn modelId="{CD03EE06-2C5B-49BB-A9A5-1B4EA19EFD0B}" type="presParOf" srcId="{DF7C6249-2C5C-4096-A94C-4072C286EF2F}" destId="{5F85AABD-D21D-4F1A-81A4-C537A1031B1D}" srcOrd="2" destOrd="0" presId="urn:microsoft.com/office/officeart/2018/5/layout/CenteredIconLabelDescriptionList"/>
    <dgm:cxn modelId="{A2BCCCE4-88D7-4C23-85EB-FAA0D4833C52}" type="presParOf" srcId="{DF7C6249-2C5C-4096-A94C-4072C286EF2F}" destId="{EA48F2D1-F106-483A-B90F-BB073292B3EE}" srcOrd="3" destOrd="0" presId="urn:microsoft.com/office/officeart/2018/5/layout/CenteredIconLabelDescriptionList"/>
    <dgm:cxn modelId="{3164C9FD-97FA-4A0A-A8A2-3F38431D5292}" type="presParOf" srcId="{DF7C6249-2C5C-4096-A94C-4072C286EF2F}" destId="{4B154113-CF35-4A24-90FF-F9A5AA194885}" srcOrd="4" destOrd="0" presId="urn:microsoft.com/office/officeart/2018/5/layout/CenteredIconLabelDescriptionList"/>
    <dgm:cxn modelId="{A75522C3-807B-4702-9707-2150D082AE86}" type="presParOf" srcId="{C14DEDC7-5EBB-47F3-8824-4A64894F86D4}" destId="{A7569E47-560D-45B6-8AA4-D61E78181946}" srcOrd="3" destOrd="0" presId="urn:microsoft.com/office/officeart/2018/5/layout/CenteredIconLabelDescriptionList"/>
    <dgm:cxn modelId="{5E48BD2B-34B3-4A3C-8F38-F9CB6F076557}" type="presParOf" srcId="{C14DEDC7-5EBB-47F3-8824-4A64894F86D4}" destId="{15500D24-DC28-4AB6-842F-46B9E107B1C7}" srcOrd="4" destOrd="0" presId="urn:microsoft.com/office/officeart/2018/5/layout/CenteredIconLabelDescriptionList"/>
    <dgm:cxn modelId="{D3B161C4-CCFA-45D1-A9A4-645372A420CC}" type="presParOf" srcId="{15500D24-DC28-4AB6-842F-46B9E107B1C7}" destId="{AB106920-3505-492F-9D1D-B191FF3D9CB6}" srcOrd="0" destOrd="0" presId="urn:microsoft.com/office/officeart/2018/5/layout/CenteredIconLabelDescriptionList"/>
    <dgm:cxn modelId="{B40D659D-7EBC-46F3-8939-A2B6100650CB}" type="presParOf" srcId="{15500D24-DC28-4AB6-842F-46B9E107B1C7}" destId="{14277AE8-C2C4-488F-B49A-829F5144D670}" srcOrd="1" destOrd="0" presId="urn:microsoft.com/office/officeart/2018/5/layout/CenteredIconLabelDescriptionList"/>
    <dgm:cxn modelId="{952F386C-CE52-41AB-A3D5-7150B681651E}" type="presParOf" srcId="{15500D24-DC28-4AB6-842F-46B9E107B1C7}" destId="{329ABB7D-3E5D-4652-9DDA-1A7A7F8B888C}" srcOrd="2" destOrd="0" presId="urn:microsoft.com/office/officeart/2018/5/layout/CenteredIconLabelDescriptionList"/>
    <dgm:cxn modelId="{40A74F05-DEA9-45FA-8F09-17E7509665CA}" type="presParOf" srcId="{15500D24-DC28-4AB6-842F-46B9E107B1C7}" destId="{F78ED847-8140-4D55-82B2-16DE123E8453}" srcOrd="3" destOrd="0" presId="urn:microsoft.com/office/officeart/2018/5/layout/CenteredIconLabelDescriptionList"/>
    <dgm:cxn modelId="{9C3D69A7-13F5-45EB-BA93-B33CBC0786B2}" type="presParOf" srcId="{15500D24-DC28-4AB6-842F-46B9E107B1C7}" destId="{35BCD5CE-B3D2-4066-95AE-BF0AF2D0AED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E0BCC8-E10B-413D-8374-E95EE11C47F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EE9159-6A9F-4077-A658-53963B013323}">
      <dgm:prSet/>
      <dgm:spPr/>
      <dgm:t>
        <a:bodyPr/>
        <a:lstStyle/>
        <a:p>
          <a:pPr>
            <a:defRPr b="1"/>
          </a:pPr>
          <a:r>
            <a:rPr lang="en-IN" b="1"/>
            <a:t>Innovation and AI Leadership</a:t>
          </a:r>
          <a:r>
            <a:rPr lang="en-IN"/>
            <a:t>:</a:t>
          </a:r>
          <a:endParaRPr lang="en-US"/>
        </a:p>
      </dgm:t>
    </dgm:pt>
    <dgm:pt modelId="{D9FAA2FE-A82E-49ED-AF78-2EF9DF579CF9}" type="parTrans" cxnId="{A218F828-4082-4033-94F2-8D00F73DE258}">
      <dgm:prSet/>
      <dgm:spPr/>
      <dgm:t>
        <a:bodyPr/>
        <a:lstStyle/>
        <a:p>
          <a:endParaRPr lang="en-US"/>
        </a:p>
      </dgm:t>
    </dgm:pt>
    <dgm:pt modelId="{08707099-B0D2-4E45-80A9-993D8328623B}" type="sibTrans" cxnId="{A218F828-4082-4033-94F2-8D00F73DE258}">
      <dgm:prSet/>
      <dgm:spPr/>
      <dgm:t>
        <a:bodyPr/>
        <a:lstStyle/>
        <a:p>
          <a:endParaRPr lang="en-US"/>
        </a:p>
      </dgm:t>
    </dgm:pt>
    <dgm:pt modelId="{2C568BB1-7396-4CAF-B239-66221E0C0667}">
      <dgm:prSet/>
      <dgm:spPr/>
      <dgm:t>
        <a:bodyPr/>
        <a:lstStyle/>
        <a:p>
          <a:r>
            <a:rPr lang="en-IN"/>
            <a:t>Advanced NLP capabilities</a:t>
          </a:r>
          <a:endParaRPr lang="en-US"/>
        </a:p>
      </dgm:t>
    </dgm:pt>
    <dgm:pt modelId="{680D9DB4-C049-404C-8B8E-2BCCB95C98F6}" type="parTrans" cxnId="{24935435-42C3-4632-9F56-5101E33864B4}">
      <dgm:prSet/>
      <dgm:spPr/>
      <dgm:t>
        <a:bodyPr/>
        <a:lstStyle/>
        <a:p>
          <a:endParaRPr lang="en-US"/>
        </a:p>
      </dgm:t>
    </dgm:pt>
    <dgm:pt modelId="{83CEA21B-8517-46FC-800B-517171850805}" type="sibTrans" cxnId="{24935435-42C3-4632-9F56-5101E33864B4}">
      <dgm:prSet/>
      <dgm:spPr/>
      <dgm:t>
        <a:bodyPr/>
        <a:lstStyle/>
        <a:p>
          <a:endParaRPr lang="en-US"/>
        </a:p>
      </dgm:t>
    </dgm:pt>
    <dgm:pt modelId="{A7558A2D-C070-4054-B1D2-EA9991F3BB41}">
      <dgm:prSet/>
      <dgm:spPr/>
      <dgm:t>
        <a:bodyPr/>
        <a:lstStyle/>
        <a:p>
          <a:r>
            <a:rPr lang="en-IN"/>
            <a:t>Supports HP’s tech innovation goals</a:t>
          </a:r>
          <a:endParaRPr lang="en-US"/>
        </a:p>
      </dgm:t>
    </dgm:pt>
    <dgm:pt modelId="{9DB03AA9-35D8-4D46-B5D3-A35A5846E51B}" type="parTrans" cxnId="{85E70969-F6E2-49CD-8178-3D5F09D086A4}">
      <dgm:prSet/>
      <dgm:spPr/>
      <dgm:t>
        <a:bodyPr/>
        <a:lstStyle/>
        <a:p>
          <a:endParaRPr lang="en-US"/>
        </a:p>
      </dgm:t>
    </dgm:pt>
    <dgm:pt modelId="{16C2D131-956C-4A9E-9362-BA2DF7AD90CD}" type="sibTrans" cxnId="{85E70969-F6E2-49CD-8178-3D5F09D086A4}">
      <dgm:prSet/>
      <dgm:spPr/>
      <dgm:t>
        <a:bodyPr/>
        <a:lstStyle/>
        <a:p>
          <a:endParaRPr lang="en-US"/>
        </a:p>
      </dgm:t>
    </dgm:pt>
    <dgm:pt modelId="{4A61550E-2C09-4140-9A20-C010606BBBCB}">
      <dgm:prSet/>
      <dgm:spPr/>
      <dgm:t>
        <a:bodyPr/>
        <a:lstStyle/>
        <a:p>
          <a:pPr>
            <a:defRPr b="1"/>
          </a:pPr>
          <a:r>
            <a:rPr lang="en-IN" b="1"/>
            <a:t>Enhanced Customer Experience</a:t>
          </a:r>
          <a:r>
            <a:rPr lang="en-IN"/>
            <a:t>:</a:t>
          </a:r>
          <a:endParaRPr lang="en-US"/>
        </a:p>
      </dgm:t>
    </dgm:pt>
    <dgm:pt modelId="{931B5BBE-FBB9-4382-97EC-14F8E06EED7D}" type="parTrans" cxnId="{578CD203-95C5-4A1F-B0DB-0468F4D213A8}">
      <dgm:prSet/>
      <dgm:spPr/>
      <dgm:t>
        <a:bodyPr/>
        <a:lstStyle/>
        <a:p>
          <a:endParaRPr lang="en-US"/>
        </a:p>
      </dgm:t>
    </dgm:pt>
    <dgm:pt modelId="{84E7EC3F-C8B9-4BC3-9E60-B44395123128}" type="sibTrans" cxnId="{578CD203-95C5-4A1F-B0DB-0468F4D213A8}">
      <dgm:prSet/>
      <dgm:spPr/>
      <dgm:t>
        <a:bodyPr/>
        <a:lstStyle/>
        <a:p>
          <a:endParaRPr lang="en-US"/>
        </a:p>
      </dgm:t>
    </dgm:pt>
    <dgm:pt modelId="{DE37243E-178A-4813-BF5D-A4FE14291072}">
      <dgm:prSet/>
      <dgm:spPr/>
      <dgm:t>
        <a:bodyPr/>
        <a:lstStyle/>
        <a:p>
          <a:r>
            <a:rPr lang="en-IN"/>
            <a:t>Personalized, actionable insights</a:t>
          </a:r>
          <a:endParaRPr lang="en-US"/>
        </a:p>
      </dgm:t>
    </dgm:pt>
    <dgm:pt modelId="{7B58D3F7-017E-4FC7-97E7-1EB451DCC737}" type="parTrans" cxnId="{E3B60BFF-73FD-43C6-841D-00BB232E36C4}">
      <dgm:prSet/>
      <dgm:spPr/>
      <dgm:t>
        <a:bodyPr/>
        <a:lstStyle/>
        <a:p>
          <a:endParaRPr lang="en-US"/>
        </a:p>
      </dgm:t>
    </dgm:pt>
    <dgm:pt modelId="{EE39DC26-A3B8-4965-BE5B-9D830169B086}" type="sibTrans" cxnId="{E3B60BFF-73FD-43C6-841D-00BB232E36C4}">
      <dgm:prSet/>
      <dgm:spPr/>
      <dgm:t>
        <a:bodyPr/>
        <a:lstStyle/>
        <a:p>
          <a:endParaRPr lang="en-US"/>
        </a:p>
      </dgm:t>
    </dgm:pt>
    <dgm:pt modelId="{732286CA-24DA-4DF5-9557-84F3D7559272}">
      <dgm:prSet/>
      <dgm:spPr/>
      <dgm:t>
        <a:bodyPr/>
        <a:lstStyle/>
        <a:p>
          <a:r>
            <a:rPr lang="en-IN"/>
            <a:t>Real-time analytics</a:t>
          </a:r>
          <a:endParaRPr lang="en-US"/>
        </a:p>
      </dgm:t>
    </dgm:pt>
    <dgm:pt modelId="{D2DE1105-90C9-48D7-B0C1-03E5B6C15440}" type="parTrans" cxnId="{CBF6A8EB-FDD0-42FC-A5E7-E747D8566891}">
      <dgm:prSet/>
      <dgm:spPr/>
      <dgm:t>
        <a:bodyPr/>
        <a:lstStyle/>
        <a:p>
          <a:endParaRPr lang="en-US"/>
        </a:p>
      </dgm:t>
    </dgm:pt>
    <dgm:pt modelId="{736BF7A9-B043-4C64-9DB4-1ED287C9F5EE}" type="sibTrans" cxnId="{CBF6A8EB-FDD0-42FC-A5E7-E747D8566891}">
      <dgm:prSet/>
      <dgm:spPr/>
      <dgm:t>
        <a:bodyPr/>
        <a:lstStyle/>
        <a:p>
          <a:endParaRPr lang="en-US"/>
        </a:p>
      </dgm:t>
    </dgm:pt>
    <dgm:pt modelId="{B89AB31D-A56D-444E-936E-89A15C716200}">
      <dgm:prSet/>
      <dgm:spPr/>
      <dgm:t>
        <a:bodyPr/>
        <a:lstStyle/>
        <a:p>
          <a:pPr>
            <a:defRPr b="1"/>
          </a:pPr>
          <a:r>
            <a:rPr lang="en-IN" b="1"/>
            <a:t>Scalability and Integration</a:t>
          </a:r>
          <a:r>
            <a:rPr lang="en-IN"/>
            <a:t>:</a:t>
          </a:r>
          <a:endParaRPr lang="en-US"/>
        </a:p>
      </dgm:t>
    </dgm:pt>
    <dgm:pt modelId="{94A21764-CD23-415C-977C-91CAB2BE7167}" type="parTrans" cxnId="{2E0628D6-9EAF-4231-AE77-124832D901AF}">
      <dgm:prSet/>
      <dgm:spPr/>
      <dgm:t>
        <a:bodyPr/>
        <a:lstStyle/>
        <a:p>
          <a:endParaRPr lang="en-US"/>
        </a:p>
      </dgm:t>
    </dgm:pt>
    <dgm:pt modelId="{4279D2AE-D191-40DC-BC00-20150F83AA95}" type="sibTrans" cxnId="{2E0628D6-9EAF-4231-AE77-124832D901AF}">
      <dgm:prSet/>
      <dgm:spPr/>
      <dgm:t>
        <a:bodyPr/>
        <a:lstStyle/>
        <a:p>
          <a:endParaRPr lang="en-US"/>
        </a:p>
      </dgm:t>
    </dgm:pt>
    <dgm:pt modelId="{B4029A7D-1514-4B49-B8D8-309A80104BDA}">
      <dgm:prSet/>
      <dgm:spPr/>
      <dgm:t>
        <a:bodyPr/>
        <a:lstStyle/>
        <a:p>
          <a:r>
            <a:rPr lang="en-IN"/>
            <a:t>Enterprise-ready and scalable</a:t>
          </a:r>
          <a:endParaRPr lang="en-US"/>
        </a:p>
      </dgm:t>
    </dgm:pt>
    <dgm:pt modelId="{911DD3D8-AEEA-4D63-8781-ECB194145FF5}" type="parTrans" cxnId="{C39F61D5-0B1B-48AD-9B92-6377F0B5D9AA}">
      <dgm:prSet/>
      <dgm:spPr/>
      <dgm:t>
        <a:bodyPr/>
        <a:lstStyle/>
        <a:p>
          <a:endParaRPr lang="en-US"/>
        </a:p>
      </dgm:t>
    </dgm:pt>
    <dgm:pt modelId="{E7186042-B798-46FA-902C-1930021A7C6F}" type="sibTrans" cxnId="{C39F61D5-0B1B-48AD-9B92-6377F0B5D9AA}">
      <dgm:prSet/>
      <dgm:spPr/>
      <dgm:t>
        <a:bodyPr/>
        <a:lstStyle/>
        <a:p>
          <a:endParaRPr lang="en-US"/>
        </a:p>
      </dgm:t>
    </dgm:pt>
    <dgm:pt modelId="{5C9C199D-D0D9-4FBF-A815-4B0483398046}">
      <dgm:prSet/>
      <dgm:spPr/>
      <dgm:t>
        <a:bodyPr/>
        <a:lstStyle/>
        <a:p>
          <a:r>
            <a:rPr lang="en-IN"/>
            <a:t>Seamless integration with HP’s infrastructure</a:t>
          </a:r>
          <a:endParaRPr lang="en-US"/>
        </a:p>
      </dgm:t>
    </dgm:pt>
    <dgm:pt modelId="{F2C62E60-75FF-44FB-B744-B1AC3F330F12}" type="parTrans" cxnId="{EAE8CA12-5FE8-46F8-BDD6-84E7C98CD0B1}">
      <dgm:prSet/>
      <dgm:spPr/>
      <dgm:t>
        <a:bodyPr/>
        <a:lstStyle/>
        <a:p>
          <a:endParaRPr lang="en-US"/>
        </a:p>
      </dgm:t>
    </dgm:pt>
    <dgm:pt modelId="{F403FB50-8CE9-4C21-A2FB-BCD8A6B049A5}" type="sibTrans" cxnId="{EAE8CA12-5FE8-46F8-BDD6-84E7C98CD0B1}">
      <dgm:prSet/>
      <dgm:spPr/>
      <dgm:t>
        <a:bodyPr/>
        <a:lstStyle/>
        <a:p>
          <a:endParaRPr lang="en-US"/>
        </a:p>
      </dgm:t>
    </dgm:pt>
    <dgm:pt modelId="{AB179951-CD44-4F9F-9B26-7B6C6EEE3DB5}">
      <dgm:prSet/>
      <dgm:spPr/>
      <dgm:t>
        <a:bodyPr/>
        <a:lstStyle/>
        <a:p>
          <a:pPr>
            <a:defRPr b="1"/>
          </a:pPr>
          <a:r>
            <a:rPr lang="en-IN" b="1"/>
            <a:t>Market Expansion Opportunities</a:t>
          </a:r>
          <a:r>
            <a:rPr lang="en-IN"/>
            <a:t>:</a:t>
          </a:r>
          <a:endParaRPr lang="en-US"/>
        </a:p>
      </dgm:t>
    </dgm:pt>
    <dgm:pt modelId="{AF1871DD-093B-4C1F-B070-7F81076BB81F}" type="parTrans" cxnId="{4DC7FB0A-9A01-4D82-BB12-142DEACC91AF}">
      <dgm:prSet/>
      <dgm:spPr/>
      <dgm:t>
        <a:bodyPr/>
        <a:lstStyle/>
        <a:p>
          <a:endParaRPr lang="en-US"/>
        </a:p>
      </dgm:t>
    </dgm:pt>
    <dgm:pt modelId="{4111F8E7-BBE8-4941-AA8D-BF0060765EF4}" type="sibTrans" cxnId="{4DC7FB0A-9A01-4D82-BB12-142DEACC91AF}">
      <dgm:prSet/>
      <dgm:spPr/>
      <dgm:t>
        <a:bodyPr/>
        <a:lstStyle/>
        <a:p>
          <a:endParaRPr lang="en-US"/>
        </a:p>
      </dgm:t>
    </dgm:pt>
    <dgm:pt modelId="{C9A36EE8-1BAD-4C68-B1C8-804C32BBC095}">
      <dgm:prSet/>
      <dgm:spPr/>
      <dgm:t>
        <a:bodyPr/>
        <a:lstStyle/>
        <a:p>
          <a:r>
            <a:rPr lang="en-IN"/>
            <a:t>New revenue streams</a:t>
          </a:r>
          <a:endParaRPr lang="en-US"/>
        </a:p>
      </dgm:t>
    </dgm:pt>
    <dgm:pt modelId="{903EB39C-E4FF-496B-A4FD-CDB51D61D01B}" type="parTrans" cxnId="{53838AE1-40C0-4613-A045-5505C757522F}">
      <dgm:prSet/>
      <dgm:spPr/>
      <dgm:t>
        <a:bodyPr/>
        <a:lstStyle/>
        <a:p>
          <a:endParaRPr lang="en-US"/>
        </a:p>
      </dgm:t>
    </dgm:pt>
    <dgm:pt modelId="{A7ED037C-5037-4E44-9372-7675F20B40C9}" type="sibTrans" cxnId="{53838AE1-40C0-4613-A045-5505C757522F}">
      <dgm:prSet/>
      <dgm:spPr/>
      <dgm:t>
        <a:bodyPr/>
        <a:lstStyle/>
        <a:p>
          <a:endParaRPr lang="en-US"/>
        </a:p>
      </dgm:t>
    </dgm:pt>
    <dgm:pt modelId="{93229293-C430-4D98-8A67-A21B82E9E6C0}">
      <dgm:prSet/>
      <dgm:spPr/>
      <dgm:t>
        <a:bodyPr/>
        <a:lstStyle/>
        <a:p>
          <a:r>
            <a:rPr lang="en-IN"/>
            <a:t>Cross-selling potential</a:t>
          </a:r>
          <a:endParaRPr lang="en-US"/>
        </a:p>
      </dgm:t>
    </dgm:pt>
    <dgm:pt modelId="{43CE1BAA-B1CA-40F1-A24F-5FA6755ED798}" type="parTrans" cxnId="{143935D5-2359-4E56-89D4-419C9F0A9703}">
      <dgm:prSet/>
      <dgm:spPr/>
      <dgm:t>
        <a:bodyPr/>
        <a:lstStyle/>
        <a:p>
          <a:endParaRPr lang="en-US"/>
        </a:p>
      </dgm:t>
    </dgm:pt>
    <dgm:pt modelId="{A06438FF-591A-4E48-92E0-D6D06880A7D8}" type="sibTrans" cxnId="{143935D5-2359-4E56-89D4-419C9F0A9703}">
      <dgm:prSet/>
      <dgm:spPr/>
      <dgm:t>
        <a:bodyPr/>
        <a:lstStyle/>
        <a:p>
          <a:endParaRPr lang="en-US"/>
        </a:p>
      </dgm:t>
    </dgm:pt>
    <dgm:pt modelId="{F2A0E651-181C-4A70-A00C-0302B1E80CCD}">
      <dgm:prSet/>
      <dgm:spPr/>
      <dgm:t>
        <a:bodyPr/>
        <a:lstStyle/>
        <a:p>
          <a:pPr>
            <a:defRPr b="1"/>
          </a:pPr>
          <a:r>
            <a:rPr lang="en-IN" b="1"/>
            <a:t>Strategic Synergy</a:t>
          </a:r>
          <a:r>
            <a:rPr lang="en-IN"/>
            <a:t>:</a:t>
          </a:r>
          <a:endParaRPr lang="en-US"/>
        </a:p>
      </dgm:t>
    </dgm:pt>
    <dgm:pt modelId="{3F31B88A-0C6D-414A-A74D-F9FE9E38E850}" type="parTrans" cxnId="{171D53DF-FECD-46A3-A0DE-D56537286AA5}">
      <dgm:prSet/>
      <dgm:spPr/>
      <dgm:t>
        <a:bodyPr/>
        <a:lstStyle/>
        <a:p>
          <a:endParaRPr lang="en-US"/>
        </a:p>
      </dgm:t>
    </dgm:pt>
    <dgm:pt modelId="{1E2CDBB0-B920-4213-A910-FE58E55C5A49}" type="sibTrans" cxnId="{171D53DF-FECD-46A3-A0DE-D56537286AA5}">
      <dgm:prSet/>
      <dgm:spPr/>
      <dgm:t>
        <a:bodyPr/>
        <a:lstStyle/>
        <a:p>
          <a:endParaRPr lang="en-US"/>
        </a:p>
      </dgm:t>
    </dgm:pt>
    <dgm:pt modelId="{DC485EEF-DFEE-41D9-9E49-10F4B7B4E6CC}">
      <dgm:prSet/>
      <dgm:spPr/>
      <dgm:t>
        <a:bodyPr/>
        <a:lstStyle/>
        <a:p>
          <a:r>
            <a:rPr lang="en-IN"/>
            <a:t>Shared AI vision</a:t>
          </a:r>
          <a:endParaRPr lang="en-US"/>
        </a:p>
      </dgm:t>
    </dgm:pt>
    <dgm:pt modelId="{FADC40AA-A020-4BAB-8ADD-EDD8ED8232B8}" type="parTrans" cxnId="{26B0BAF0-E4AA-4CEE-8A22-2B5D75DEB033}">
      <dgm:prSet/>
      <dgm:spPr/>
      <dgm:t>
        <a:bodyPr/>
        <a:lstStyle/>
        <a:p>
          <a:endParaRPr lang="en-US"/>
        </a:p>
      </dgm:t>
    </dgm:pt>
    <dgm:pt modelId="{6A918803-BD6F-4E5E-BDC6-343D26C2440B}" type="sibTrans" cxnId="{26B0BAF0-E4AA-4CEE-8A22-2B5D75DEB033}">
      <dgm:prSet/>
      <dgm:spPr/>
      <dgm:t>
        <a:bodyPr/>
        <a:lstStyle/>
        <a:p>
          <a:endParaRPr lang="en-US"/>
        </a:p>
      </dgm:t>
    </dgm:pt>
    <dgm:pt modelId="{E0F3B7C4-6C29-48B5-9B97-7A27FA9B71BA}">
      <dgm:prSet/>
      <dgm:spPr/>
      <dgm:t>
        <a:bodyPr/>
        <a:lstStyle/>
        <a:p>
          <a:r>
            <a:rPr lang="en-IN"/>
            <a:t>Strengthens competitive edge</a:t>
          </a:r>
          <a:endParaRPr lang="en-US"/>
        </a:p>
      </dgm:t>
    </dgm:pt>
    <dgm:pt modelId="{17B3E0D9-574D-45CB-9513-076028889611}" type="parTrans" cxnId="{A502E849-ECBF-4867-9164-4AA599A08173}">
      <dgm:prSet/>
      <dgm:spPr/>
      <dgm:t>
        <a:bodyPr/>
        <a:lstStyle/>
        <a:p>
          <a:endParaRPr lang="en-US"/>
        </a:p>
      </dgm:t>
    </dgm:pt>
    <dgm:pt modelId="{917D415E-2EEB-4C1D-A615-16462AA2F46E}" type="sibTrans" cxnId="{A502E849-ECBF-4867-9164-4AA599A08173}">
      <dgm:prSet/>
      <dgm:spPr/>
      <dgm:t>
        <a:bodyPr/>
        <a:lstStyle/>
        <a:p>
          <a:endParaRPr lang="en-US"/>
        </a:p>
      </dgm:t>
    </dgm:pt>
    <dgm:pt modelId="{E437D649-A85F-A149-8127-17CA69B0535F}" type="pres">
      <dgm:prSet presAssocID="{58E0BCC8-E10B-413D-8374-E95EE11C47F4}" presName="Name0" presStyleCnt="0">
        <dgm:presLayoutVars>
          <dgm:dir/>
          <dgm:animLvl val="lvl"/>
          <dgm:resizeHandles val="exact"/>
        </dgm:presLayoutVars>
      </dgm:prSet>
      <dgm:spPr/>
    </dgm:pt>
    <dgm:pt modelId="{D85157EA-25A9-DD42-99EE-B919F4038200}" type="pres">
      <dgm:prSet presAssocID="{85EE9159-6A9F-4077-A658-53963B013323}" presName="composite" presStyleCnt="0"/>
      <dgm:spPr/>
    </dgm:pt>
    <dgm:pt modelId="{1B7FC984-2509-D445-A340-DE9D33380DD0}" type="pres">
      <dgm:prSet presAssocID="{85EE9159-6A9F-4077-A658-53963B01332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3368C61-CA2A-544D-B707-8AB7E8F411A8}" type="pres">
      <dgm:prSet presAssocID="{85EE9159-6A9F-4077-A658-53963B013323}" presName="desTx" presStyleLbl="alignAccFollowNode1" presStyleIdx="0" presStyleCnt="5">
        <dgm:presLayoutVars>
          <dgm:bulletEnabled val="1"/>
        </dgm:presLayoutVars>
      </dgm:prSet>
      <dgm:spPr/>
    </dgm:pt>
    <dgm:pt modelId="{60D5877B-0475-334C-9B2B-EC649A00F185}" type="pres">
      <dgm:prSet presAssocID="{08707099-B0D2-4E45-80A9-993D8328623B}" presName="space" presStyleCnt="0"/>
      <dgm:spPr/>
    </dgm:pt>
    <dgm:pt modelId="{1C20416C-68A8-9146-87D2-0BA10C37D1BF}" type="pres">
      <dgm:prSet presAssocID="{4A61550E-2C09-4140-9A20-C010606BBBCB}" presName="composite" presStyleCnt="0"/>
      <dgm:spPr/>
    </dgm:pt>
    <dgm:pt modelId="{A94B2F48-DD90-F443-BEE7-534C39D82CED}" type="pres">
      <dgm:prSet presAssocID="{4A61550E-2C09-4140-9A20-C010606BBBC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C8D633F-D871-D941-BE9C-BE620AE2B04C}" type="pres">
      <dgm:prSet presAssocID="{4A61550E-2C09-4140-9A20-C010606BBBCB}" presName="desTx" presStyleLbl="alignAccFollowNode1" presStyleIdx="1" presStyleCnt="5">
        <dgm:presLayoutVars>
          <dgm:bulletEnabled val="1"/>
        </dgm:presLayoutVars>
      </dgm:prSet>
      <dgm:spPr/>
    </dgm:pt>
    <dgm:pt modelId="{17DAC292-5B67-DB42-8E17-0F11436C1322}" type="pres">
      <dgm:prSet presAssocID="{84E7EC3F-C8B9-4BC3-9E60-B44395123128}" presName="space" presStyleCnt="0"/>
      <dgm:spPr/>
    </dgm:pt>
    <dgm:pt modelId="{04CFC356-B264-3F4C-AF03-355511430FDD}" type="pres">
      <dgm:prSet presAssocID="{B89AB31D-A56D-444E-936E-89A15C716200}" presName="composite" presStyleCnt="0"/>
      <dgm:spPr/>
    </dgm:pt>
    <dgm:pt modelId="{F9E1A41D-6089-7646-84B3-4320FC4C9FC1}" type="pres">
      <dgm:prSet presAssocID="{B89AB31D-A56D-444E-936E-89A15C71620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51D011E-3D58-4344-BCA4-FF38306B287D}" type="pres">
      <dgm:prSet presAssocID="{B89AB31D-A56D-444E-936E-89A15C716200}" presName="desTx" presStyleLbl="alignAccFollowNode1" presStyleIdx="2" presStyleCnt="5">
        <dgm:presLayoutVars>
          <dgm:bulletEnabled val="1"/>
        </dgm:presLayoutVars>
      </dgm:prSet>
      <dgm:spPr/>
    </dgm:pt>
    <dgm:pt modelId="{734E2E95-CBF1-3E4A-93A5-A0EB53F92268}" type="pres">
      <dgm:prSet presAssocID="{4279D2AE-D191-40DC-BC00-20150F83AA95}" presName="space" presStyleCnt="0"/>
      <dgm:spPr/>
    </dgm:pt>
    <dgm:pt modelId="{AA4C0E92-17B0-E449-93E7-1C114F02B880}" type="pres">
      <dgm:prSet presAssocID="{AB179951-CD44-4F9F-9B26-7B6C6EEE3DB5}" presName="composite" presStyleCnt="0"/>
      <dgm:spPr/>
    </dgm:pt>
    <dgm:pt modelId="{6BE231B3-86BD-EA4C-82BA-F8509B80FD79}" type="pres">
      <dgm:prSet presAssocID="{AB179951-CD44-4F9F-9B26-7B6C6EEE3DB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02066C3-FB2E-B747-810D-C9141959D2B0}" type="pres">
      <dgm:prSet presAssocID="{AB179951-CD44-4F9F-9B26-7B6C6EEE3DB5}" presName="desTx" presStyleLbl="alignAccFollowNode1" presStyleIdx="3" presStyleCnt="5">
        <dgm:presLayoutVars>
          <dgm:bulletEnabled val="1"/>
        </dgm:presLayoutVars>
      </dgm:prSet>
      <dgm:spPr/>
    </dgm:pt>
    <dgm:pt modelId="{10349A41-3413-5948-9D76-449B1EBCC398}" type="pres">
      <dgm:prSet presAssocID="{4111F8E7-BBE8-4941-AA8D-BF0060765EF4}" presName="space" presStyleCnt="0"/>
      <dgm:spPr/>
    </dgm:pt>
    <dgm:pt modelId="{D7BEAFAB-E32F-CB48-B438-754E872A5BB7}" type="pres">
      <dgm:prSet presAssocID="{F2A0E651-181C-4A70-A00C-0302B1E80CCD}" presName="composite" presStyleCnt="0"/>
      <dgm:spPr/>
    </dgm:pt>
    <dgm:pt modelId="{8901FB73-DF4C-104F-91DF-B427B2031C8D}" type="pres">
      <dgm:prSet presAssocID="{F2A0E651-181C-4A70-A00C-0302B1E80C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FE16F82-D56C-5F44-A9BD-E9CF806F6AC9}" type="pres">
      <dgm:prSet presAssocID="{F2A0E651-181C-4A70-A00C-0302B1E80C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9C70300-FFDD-C04C-9A80-7E642926AAB3}" type="presOf" srcId="{A7558A2D-C070-4054-B1D2-EA9991F3BB41}" destId="{63368C61-CA2A-544D-B707-8AB7E8F411A8}" srcOrd="0" destOrd="1" presId="urn:microsoft.com/office/officeart/2005/8/layout/hList1"/>
    <dgm:cxn modelId="{578CD203-95C5-4A1F-B0DB-0468F4D213A8}" srcId="{58E0BCC8-E10B-413D-8374-E95EE11C47F4}" destId="{4A61550E-2C09-4140-9A20-C010606BBBCB}" srcOrd="1" destOrd="0" parTransId="{931B5BBE-FBB9-4382-97EC-14F8E06EED7D}" sibTransId="{84E7EC3F-C8B9-4BC3-9E60-B44395123128}"/>
    <dgm:cxn modelId="{4DC7FB0A-9A01-4D82-BB12-142DEACC91AF}" srcId="{58E0BCC8-E10B-413D-8374-E95EE11C47F4}" destId="{AB179951-CD44-4F9F-9B26-7B6C6EEE3DB5}" srcOrd="3" destOrd="0" parTransId="{AF1871DD-093B-4C1F-B070-7F81076BB81F}" sibTransId="{4111F8E7-BBE8-4941-AA8D-BF0060765EF4}"/>
    <dgm:cxn modelId="{EAE8CA12-5FE8-46F8-BDD6-84E7C98CD0B1}" srcId="{B89AB31D-A56D-444E-936E-89A15C716200}" destId="{5C9C199D-D0D9-4FBF-A815-4B0483398046}" srcOrd="1" destOrd="0" parTransId="{F2C62E60-75FF-44FB-B744-B1AC3F330F12}" sibTransId="{F403FB50-8CE9-4C21-A2FB-BCD8A6B049A5}"/>
    <dgm:cxn modelId="{6E616F1A-8585-2440-8190-525B366E38E4}" type="presOf" srcId="{AB179951-CD44-4F9F-9B26-7B6C6EEE3DB5}" destId="{6BE231B3-86BD-EA4C-82BA-F8509B80FD79}" srcOrd="0" destOrd="0" presId="urn:microsoft.com/office/officeart/2005/8/layout/hList1"/>
    <dgm:cxn modelId="{8000801F-7219-504E-9AF0-73D7434A3374}" type="presOf" srcId="{58E0BCC8-E10B-413D-8374-E95EE11C47F4}" destId="{E437D649-A85F-A149-8127-17CA69B0535F}" srcOrd="0" destOrd="0" presId="urn:microsoft.com/office/officeart/2005/8/layout/hList1"/>
    <dgm:cxn modelId="{A218F828-4082-4033-94F2-8D00F73DE258}" srcId="{58E0BCC8-E10B-413D-8374-E95EE11C47F4}" destId="{85EE9159-6A9F-4077-A658-53963B013323}" srcOrd="0" destOrd="0" parTransId="{D9FAA2FE-A82E-49ED-AF78-2EF9DF579CF9}" sibTransId="{08707099-B0D2-4E45-80A9-993D8328623B}"/>
    <dgm:cxn modelId="{24935435-42C3-4632-9F56-5101E33864B4}" srcId="{85EE9159-6A9F-4077-A658-53963B013323}" destId="{2C568BB1-7396-4CAF-B239-66221E0C0667}" srcOrd="0" destOrd="0" parTransId="{680D9DB4-C049-404C-8B8E-2BCCB95C98F6}" sibTransId="{83CEA21B-8517-46FC-800B-517171850805}"/>
    <dgm:cxn modelId="{B7383A41-4597-F244-9D2D-593DC9F80995}" type="presOf" srcId="{732286CA-24DA-4DF5-9557-84F3D7559272}" destId="{8C8D633F-D871-D941-BE9C-BE620AE2B04C}" srcOrd="0" destOrd="1" presId="urn:microsoft.com/office/officeart/2005/8/layout/hList1"/>
    <dgm:cxn modelId="{6A393A44-37C5-3246-89B5-956694B787D0}" type="presOf" srcId="{93229293-C430-4D98-8A67-A21B82E9E6C0}" destId="{502066C3-FB2E-B747-810D-C9141959D2B0}" srcOrd="0" destOrd="1" presId="urn:microsoft.com/office/officeart/2005/8/layout/hList1"/>
    <dgm:cxn modelId="{A502E849-ECBF-4867-9164-4AA599A08173}" srcId="{F2A0E651-181C-4A70-A00C-0302B1E80CCD}" destId="{E0F3B7C4-6C29-48B5-9B97-7A27FA9B71BA}" srcOrd="1" destOrd="0" parTransId="{17B3E0D9-574D-45CB-9513-076028889611}" sibTransId="{917D415E-2EEB-4C1D-A615-16462AA2F46E}"/>
    <dgm:cxn modelId="{D9926B4D-4A4B-C745-96B3-A94B38C7B2E6}" type="presOf" srcId="{B4029A7D-1514-4B49-B8D8-309A80104BDA}" destId="{951D011E-3D58-4344-BCA4-FF38306B287D}" srcOrd="0" destOrd="0" presId="urn:microsoft.com/office/officeart/2005/8/layout/hList1"/>
    <dgm:cxn modelId="{631DEE53-11A3-8F45-B9E2-85892DBF9661}" type="presOf" srcId="{F2A0E651-181C-4A70-A00C-0302B1E80CCD}" destId="{8901FB73-DF4C-104F-91DF-B427B2031C8D}" srcOrd="0" destOrd="0" presId="urn:microsoft.com/office/officeart/2005/8/layout/hList1"/>
    <dgm:cxn modelId="{209A8755-67F6-3F49-BFB9-EF1EEED38E51}" type="presOf" srcId="{2C568BB1-7396-4CAF-B239-66221E0C0667}" destId="{63368C61-CA2A-544D-B707-8AB7E8F411A8}" srcOrd="0" destOrd="0" presId="urn:microsoft.com/office/officeart/2005/8/layout/hList1"/>
    <dgm:cxn modelId="{85E70969-F6E2-49CD-8178-3D5F09D086A4}" srcId="{85EE9159-6A9F-4077-A658-53963B013323}" destId="{A7558A2D-C070-4054-B1D2-EA9991F3BB41}" srcOrd="1" destOrd="0" parTransId="{9DB03AA9-35D8-4D46-B5D3-A35A5846E51B}" sibTransId="{16C2D131-956C-4A9E-9362-BA2DF7AD90CD}"/>
    <dgm:cxn modelId="{AEA3E071-1017-4E46-8285-48E6AB9B35D2}" type="presOf" srcId="{DC485EEF-DFEE-41D9-9E49-10F4B7B4E6CC}" destId="{8FE16F82-D56C-5F44-A9BD-E9CF806F6AC9}" srcOrd="0" destOrd="0" presId="urn:microsoft.com/office/officeart/2005/8/layout/hList1"/>
    <dgm:cxn modelId="{C4B6C873-C70C-B342-9590-58D3533F1051}" type="presOf" srcId="{C9A36EE8-1BAD-4C68-B1C8-804C32BBC095}" destId="{502066C3-FB2E-B747-810D-C9141959D2B0}" srcOrd="0" destOrd="0" presId="urn:microsoft.com/office/officeart/2005/8/layout/hList1"/>
    <dgm:cxn modelId="{1511BE9D-EA5E-D544-906A-30B74C4448F4}" type="presOf" srcId="{DE37243E-178A-4813-BF5D-A4FE14291072}" destId="{8C8D633F-D871-D941-BE9C-BE620AE2B04C}" srcOrd="0" destOrd="0" presId="urn:microsoft.com/office/officeart/2005/8/layout/hList1"/>
    <dgm:cxn modelId="{F1C42D9F-3E07-CA42-8116-C6994D7B098E}" type="presOf" srcId="{85EE9159-6A9F-4077-A658-53963B013323}" destId="{1B7FC984-2509-D445-A340-DE9D33380DD0}" srcOrd="0" destOrd="0" presId="urn:microsoft.com/office/officeart/2005/8/layout/hList1"/>
    <dgm:cxn modelId="{37215FC5-872B-E44B-A795-4B0CAD3BB329}" type="presOf" srcId="{4A61550E-2C09-4140-9A20-C010606BBBCB}" destId="{A94B2F48-DD90-F443-BEE7-534C39D82CED}" srcOrd="0" destOrd="0" presId="urn:microsoft.com/office/officeart/2005/8/layout/hList1"/>
    <dgm:cxn modelId="{143935D5-2359-4E56-89D4-419C9F0A9703}" srcId="{AB179951-CD44-4F9F-9B26-7B6C6EEE3DB5}" destId="{93229293-C430-4D98-8A67-A21B82E9E6C0}" srcOrd="1" destOrd="0" parTransId="{43CE1BAA-B1CA-40F1-A24F-5FA6755ED798}" sibTransId="{A06438FF-591A-4E48-92E0-D6D06880A7D8}"/>
    <dgm:cxn modelId="{C39F61D5-0B1B-48AD-9B92-6377F0B5D9AA}" srcId="{B89AB31D-A56D-444E-936E-89A15C716200}" destId="{B4029A7D-1514-4B49-B8D8-309A80104BDA}" srcOrd="0" destOrd="0" parTransId="{911DD3D8-AEEA-4D63-8781-ECB194145FF5}" sibTransId="{E7186042-B798-46FA-902C-1930021A7C6F}"/>
    <dgm:cxn modelId="{2E0628D6-9EAF-4231-AE77-124832D901AF}" srcId="{58E0BCC8-E10B-413D-8374-E95EE11C47F4}" destId="{B89AB31D-A56D-444E-936E-89A15C716200}" srcOrd="2" destOrd="0" parTransId="{94A21764-CD23-415C-977C-91CAB2BE7167}" sibTransId="{4279D2AE-D191-40DC-BC00-20150F83AA95}"/>
    <dgm:cxn modelId="{171D53DF-FECD-46A3-A0DE-D56537286AA5}" srcId="{58E0BCC8-E10B-413D-8374-E95EE11C47F4}" destId="{F2A0E651-181C-4A70-A00C-0302B1E80CCD}" srcOrd="4" destOrd="0" parTransId="{3F31B88A-0C6D-414A-A74D-F9FE9E38E850}" sibTransId="{1E2CDBB0-B920-4213-A910-FE58E55C5A49}"/>
    <dgm:cxn modelId="{53838AE1-40C0-4613-A045-5505C757522F}" srcId="{AB179951-CD44-4F9F-9B26-7B6C6EEE3DB5}" destId="{C9A36EE8-1BAD-4C68-B1C8-804C32BBC095}" srcOrd="0" destOrd="0" parTransId="{903EB39C-E4FF-496B-A4FD-CDB51D61D01B}" sibTransId="{A7ED037C-5037-4E44-9372-7675F20B40C9}"/>
    <dgm:cxn modelId="{9FE712E2-E144-E245-87E4-D54560705862}" type="presOf" srcId="{B89AB31D-A56D-444E-936E-89A15C716200}" destId="{F9E1A41D-6089-7646-84B3-4320FC4C9FC1}" srcOrd="0" destOrd="0" presId="urn:microsoft.com/office/officeart/2005/8/layout/hList1"/>
    <dgm:cxn modelId="{CBF6A8EB-FDD0-42FC-A5E7-E747D8566891}" srcId="{4A61550E-2C09-4140-9A20-C010606BBBCB}" destId="{732286CA-24DA-4DF5-9557-84F3D7559272}" srcOrd="1" destOrd="0" parTransId="{D2DE1105-90C9-48D7-B0C1-03E5B6C15440}" sibTransId="{736BF7A9-B043-4C64-9DB4-1ED287C9F5EE}"/>
    <dgm:cxn modelId="{26B0BAF0-E4AA-4CEE-8A22-2B5D75DEB033}" srcId="{F2A0E651-181C-4A70-A00C-0302B1E80CCD}" destId="{DC485EEF-DFEE-41D9-9E49-10F4B7B4E6CC}" srcOrd="0" destOrd="0" parTransId="{FADC40AA-A020-4BAB-8ADD-EDD8ED8232B8}" sibTransId="{6A918803-BD6F-4E5E-BDC6-343D26C2440B}"/>
    <dgm:cxn modelId="{BD2A6EF1-B9E8-7843-8A22-8BE16C745A73}" type="presOf" srcId="{5C9C199D-D0D9-4FBF-A815-4B0483398046}" destId="{951D011E-3D58-4344-BCA4-FF38306B287D}" srcOrd="0" destOrd="1" presId="urn:microsoft.com/office/officeart/2005/8/layout/hList1"/>
    <dgm:cxn modelId="{059855F8-276E-BA4E-99C7-5616CC7729FC}" type="presOf" srcId="{E0F3B7C4-6C29-48B5-9B97-7A27FA9B71BA}" destId="{8FE16F82-D56C-5F44-A9BD-E9CF806F6AC9}" srcOrd="0" destOrd="1" presId="urn:microsoft.com/office/officeart/2005/8/layout/hList1"/>
    <dgm:cxn modelId="{E3B60BFF-73FD-43C6-841D-00BB232E36C4}" srcId="{4A61550E-2C09-4140-9A20-C010606BBBCB}" destId="{DE37243E-178A-4813-BF5D-A4FE14291072}" srcOrd="0" destOrd="0" parTransId="{7B58D3F7-017E-4FC7-97E7-1EB451DCC737}" sibTransId="{EE39DC26-A3B8-4965-BE5B-9D830169B086}"/>
    <dgm:cxn modelId="{49AAEE5D-00C8-D34D-869D-77E96E5862F4}" type="presParOf" srcId="{E437D649-A85F-A149-8127-17CA69B0535F}" destId="{D85157EA-25A9-DD42-99EE-B919F4038200}" srcOrd="0" destOrd="0" presId="urn:microsoft.com/office/officeart/2005/8/layout/hList1"/>
    <dgm:cxn modelId="{C7F54DBE-E15C-C143-B03E-E15E8E1BCC60}" type="presParOf" srcId="{D85157EA-25A9-DD42-99EE-B919F4038200}" destId="{1B7FC984-2509-D445-A340-DE9D33380DD0}" srcOrd="0" destOrd="0" presId="urn:microsoft.com/office/officeart/2005/8/layout/hList1"/>
    <dgm:cxn modelId="{F4D3E6E3-65A5-AE4F-98A6-CDA180608033}" type="presParOf" srcId="{D85157EA-25A9-DD42-99EE-B919F4038200}" destId="{63368C61-CA2A-544D-B707-8AB7E8F411A8}" srcOrd="1" destOrd="0" presId="urn:microsoft.com/office/officeart/2005/8/layout/hList1"/>
    <dgm:cxn modelId="{0445A1A5-D02D-E64E-8DEB-518696ADBF95}" type="presParOf" srcId="{E437D649-A85F-A149-8127-17CA69B0535F}" destId="{60D5877B-0475-334C-9B2B-EC649A00F185}" srcOrd="1" destOrd="0" presId="urn:microsoft.com/office/officeart/2005/8/layout/hList1"/>
    <dgm:cxn modelId="{F9062A19-8294-FC43-99BA-74C18048D028}" type="presParOf" srcId="{E437D649-A85F-A149-8127-17CA69B0535F}" destId="{1C20416C-68A8-9146-87D2-0BA10C37D1BF}" srcOrd="2" destOrd="0" presId="urn:microsoft.com/office/officeart/2005/8/layout/hList1"/>
    <dgm:cxn modelId="{1215F990-4CE9-D44B-9A2F-E47087BDF074}" type="presParOf" srcId="{1C20416C-68A8-9146-87D2-0BA10C37D1BF}" destId="{A94B2F48-DD90-F443-BEE7-534C39D82CED}" srcOrd="0" destOrd="0" presId="urn:microsoft.com/office/officeart/2005/8/layout/hList1"/>
    <dgm:cxn modelId="{E1BFD7E1-90AB-7748-9C28-1CDF32ECF609}" type="presParOf" srcId="{1C20416C-68A8-9146-87D2-0BA10C37D1BF}" destId="{8C8D633F-D871-D941-BE9C-BE620AE2B04C}" srcOrd="1" destOrd="0" presId="urn:microsoft.com/office/officeart/2005/8/layout/hList1"/>
    <dgm:cxn modelId="{C6D78F84-5324-FC4A-855C-634FC196C8E3}" type="presParOf" srcId="{E437D649-A85F-A149-8127-17CA69B0535F}" destId="{17DAC292-5B67-DB42-8E17-0F11436C1322}" srcOrd="3" destOrd="0" presId="urn:microsoft.com/office/officeart/2005/8/layout/hList1"/>
    <dgm:cxn modelId="{D6A69F9C-67ED-E84C-9272-D5FFA150782C}" type="presParOf" srcId="{E437D649-A85F-A149-8127-17CA69B0535F}" destId="{04CFC356-B264-3F4C-AF03-355511430FDD}" srcOrd="4" destOrd="0" presId="urn:microsoft.com/office/officeart/2005/8/layout/hList1"/>
    <dgm:cxn modelId="{D97FB6E9-0A13-2E4E-9FE0-576642638610}" type="presParOf" srcId="{04CFC356-B264-3F4C-AF03-355511430FDD}" destId="{F9E1A41D-6089-7646-84B3-4320FC4C9FC1}" srcOrd="0" destOrd="0" presId="urn:microsoft.com/office/officeart/2005/8/layout/hList1"/>
    <dgm:cxn modelId="{4844BA81-9D5D-3F44-9609-9661FCE8CF47}" type="presParOf" srcId="{04CFC356-B264-3F4C-AF03-355511430FDD}" destId="{951D011E-3D58-4344-BCA4-FF38306B287D}" srcOrd="1" destOrd="0" presId="urn:microsoft.com/office/officeart/2005/8/layout/hList1"/>
    <dgm:cxn modelId="{21D74AFB-C11B-8246-836D-829E085E4056}" type="presParOf" srcId="{E437D649-A85F-A149-8127-17CA69B0535F}" destId="{734E2E95-CBF1-3E4A-93A5-A0EB53F92268}" srcOrd="5" destOrd="0" presId="urn:microsoft.com/office/officeart/2005/8/layout/hList1"/>
    <dgm:cxn modelId="{A11DDCBE-C656-B64C-B1BB-05A4EE6F8ED9}" type="presParOf" srcId="{E437D649-A85F-A149-8127-17CA69B0535F}" destId="{AA4C0E92-17B0-E449-93E7-1C114F02B880}" srcOrd="6" destOrd="0" presId="urn:microsoft.com/office/officeart/2005/8/layout/hList1"/>
    <dgm:cxn modelId="{2EB3F26D-D8AE-D74A-B719-EF30764A2156}" type="presParOf" srcId="{AA4C0E92-17B0-E449-93E7-1C114F02B880}" destId="{6BE231B3-86BD-EA4C-82BA-F8509B80FD79}" srcOrd="0" destOrd="0" presId="urn:microsoft.com/office/officeart/2005/8/layout/hList1"/>
    <dgm:cxn modelId="{5190AEB7-FECC-D945-803E-21B53D044340}" type="presParOf" srcId="{AA4C0E92-17B0-E449-93E7-1C114F02B880}" destId="{502066C3-FB2E-B747-810D-C9141959D2B0}" srcOrd="1" destOrd="0" presId="urn:microsoft.com/office/officeart/2005/8/layout/hList1"/>
    <dgm:cxn modelId="{0A8F395B-9735-3849-85F5-B38A375226A2}" type="presParOf" srcId="{E437D649-A85F-A149-8127-17CA69B0535F}" destId="{10349A41-3413-5948-9D76-449B1EBCC398}" srcOrd="7" destOrd="0" presId="urn:microsoft.com/office/officeart/2005/8/layout/hList1"/>
    <dgm:cxn modelId="{70960920-F8E2-0441-AA58-2C76458BF94F}" type="presParOf" srcId="{E437D649-A85F-A149-8127-17CA69B0535F}" destId="{D7BEAFAB-E32F-CB48-B438-754E872A5BB7}" srcOrd="8" destOrd="0" presId="urn:microsoft.com/office/officeart/2005/8/layout/hList1"/>
    <dgm:cxn modelId="{71CCE2B0-8A0E-4947-BD1F-F131C33E538B}" type="presParOf" srcId="{D7BEAFAB-E32F-CB48-B438-754E872A5BB7}" destId="{8901FB73-DF4C-104F-91DF-B427B2031C8D}" srcOrd="0" destOrd="0" presId="urn:microsoft.com/office/officeart/2005/8/layout/hList1"/>
    <dgm:cxn modelId="{6A764234-2EAD-324B-9BC7-1697A9200981}" type="presParOf" srcId="{D7BEAFAB-E32F-CB48-B438-754E872A5BB7}" destId="{8FE16F82-D56C-5F44-A9BD-E9CF806F6A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C793F-88D4-4B7E-A0DD-04C47AF008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41C640-5077-44BD-9648-E57B77E4F33B}">
      <dgm:prSet/>
      <dgm:spPr/>
      <dgm:t>
        <a:bodyPr/>
        <a:lstStyle/>
        <a:p>
          <a:r>
            <a:rPr lang="en-IN"/>
            <a:t>Perplexity AI leverages advanced language models to provide instant, accurate insights from complex data sets.</a:t>
          </a:r>
          <a:endParaRPr lang="en-US"/>
        </a:p>
      </dgm:t>
    </dgm:pt>
    <dgm:pt modelId="{13DCF2F9-A2D0-4F20-956F-2EF25E2CAD9A}" type="parTrans" cxnId="{CE2A1EF3-1BDE-4ACD-AAFD-B56F9B6A440A}">
      <dgm:prSet/>
      <dgm:spPr/>
      <dgm:t>
        <a:bodyPr/>
        <a:lstStyle/>
        <a:p>
          <a:endParaRPr lang="en-US"/>
        </a:p>
      </dgm:t>
    </dgm:pt>
    <dgm:pt modelId="{17CFE4C9-6C3B-4F1E-923C-3973005B204C}" type="sibTrans" cxnId="{CE2A1EF3-1BDE-4ACD-AAFD-B56F9B6A440A}">
      <dgm:prSet/>
      <dgm:spPr/>
      <dgm:t>
        <a:bodyPr/>
        <a:lstStyle/>
        <a:p>
          <a:endParaRPr lang="en-US"/>
        </a:p>
      </dgm:t>
    </dgm:pt>
    <dgm:pt modelId="{083F2B4E-BF5E-477A-BE3C-2D9410F2CF3E}">
      <dgm:prSet/>
      <dgm:spPr/>
      <dgm:t>
        <a:bodyPr/>
        <a:lstStyle/>
        <a:p>
          <a:r>
            <a:rPr lang="en-IN"/>
            <a:t>Our platform automates the process of data interpretation, saving businesses time and resources while improving decision-making.</a:t>
          </a:r>
          <a:endParaRPr lang="en-US"/>
        </a:p>
      </dgm:t>
    </dgm:pt>
    <dgm:pt modelId="{4628E5C7-18AF-49D7-AD5B-8326992501F8}" type="parTrans" cxnId="{C269954A-F7FA-4D4E-B71B-F8F6FD023477}">
      <dgm:prSet/>
      <dgm:spPr/>
      <dgm:t>
        <a:bodyPr/>
        <a:lstStyle/>
        <a:p>
          <a:endParaRPr lang="en-US"/>
        </a:p>
      </dgm:t>
    </dgm:pt>
    <dgm:pt modelId="{0F603AEA-D004-4228-9796-FC02E877E322}" type="sibTrans" cxnId="{C269954A-F7FA-4D4E-B71B-F8F6FD023477}">
      <dgm:prSet/>
      <dgm:spPr/>
      <dgm:t>
        <a:bodyPr/>
        <a:lstStyle/>
        <a:p>
          <a:endParaRPr lang="en-US"/>
        </a:p>
      </dgm:t>
    </dgm:pt>
    <dgm:pt modelId="{2638F739-0889-42EB-AF23-875C516A62C1}">
      <dgm:prSet/>
      <dgm:spPr/>
      <dgm:t>
        <a:bodyPr/>
        <a:lstStyle/>
        <a:p>
          <a:r>
            <a:rPr lang="en-IN"/>
            <a:t>Key features: Natural Language Processing (NLP), Real-time Data Analysis, and Context-Aware Insights.</a:t>
          </a:r>
          <a:endParaRPr lang="en-US"/>
        </a:p>
      </dgm:t>
    </dgm:pt>
    <dgm:pt modelId="{625F320A-AEC9-42CD-B2BE-BBFFE7F75402}" type="parTrans" cxnId="{0ED2752A-1F9C-4BB7-BE76-3BB1CBEB6A18}">
      <dgm:prSet/>
      <dgm:spPr/>
      <dgm:t>
        <a:bodyPr/>
        <a:lstStyle/>
        <a:p>
          <a:endParaRPr lang="en-US"/>
        </a:p>
      </dgm:t>
    </dgm:pt>
    <dgm:pt modelId="{1B78A2E3-225B-48E5-8ADE-A3D7DB46EC21}" type="sibTrans" cxnId="{0ED2752A-1F9C-4BB7-BE76-3BB1CBEB6A18}">
      <dgm:prSet/>
      <dgm:spPr/>
      <dgm:t>
        <a:bodyPr/>
        <a:lstStyle/>
        <a:p>
          <a:endParaRPr lang="en-US"/>
        </a:p>
      </dgm:t>
    </dgm:pt>
    <dgm:pt modelId="{8462769C-AF38-4A74-9648-1835E7B5892C}" type="pres">
      <dgm:prSet presAssocID="{DC9C793F-88D4-4B7E-A0DD-04C47AF00897}" presName="root" presStyleCnt="0">
        <dgm:presLayoutVars>
          <dgm:dir/>
          <dgm:resizeHandles val="exact"/>
        </dgm:presLayoutVars>
      </dgm:prSet>
      <dgm:spPr/>
    </dgm:pt>
    <dgm:pt modelId="{3C9D8EAC-E9ED-4410-A520-EAEF645A6427}" type="pres">
      <dgm:prSet presAssocID="{BB41C640-5077-44BD-9648-E57B77E4F33B}" presName="compNode" presStyleCnt="0"/>
      <dgm:spPr/>
    </dgm:pt>
    <dgm:pt modelId="{BD28F3D7-3B59-4EC0-9042-BA201F249FC2}" type="pres">
      <dgm:prSet presAssocID="{BB41C640-5077-44BD-9648-E57B77E4F3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AEC41A-BD60-4AD8-B92F-3C26C76283E7}" type="pres">
      <dgm:prSet presAssocID="{BB41C640-5077-44BD-9648-E57B77E4F33B}" presName="spaceRect" presStyleCnt="0"/>
      <dgm:spPr/>
    </dgm:pt>
    <dgm:pt modelId="{6BEB3AE5-4FB1-4ED3-B91A-E8BE1F00E368}" type="pres">
      <dgm:prSet presAssocID="{BB41C640-5077-44BD-9648-E57B77E4F33B}" presName="textRect" presStyleLbl="revTx" presStyleIdx="0" presStyleCnt="3">
        <dgm:presLayoutVars>
          <dgm:chMax val="1"/>
          <dgm:chPref val="1"/>
        </dgm:presLayoutVars>
      </dgm:prSet>
      <dgm:spPr/>
    </dgm:pt>
    <dgm:pt modelId="{EA66A9B6-E741-4245-9977-FCE740066DCA}" type="pres">
      <dgm:prSet presAssocID="{17CFE4C9-6C3B-4F1E-923C-3973005B204C}" presName="sibTrans" presStyleCnt="0"/>
      <dgm:spPr/>
    </dgm:pt>
    <dgm:pt modelId="{034819F0-B75F-4EED-AF15-3D111DBFB560}" type="pres">
      <dgm:prSet presAssocID="{083F2B4E-BF5E-477A-BE3C-2D9410F2CF3E}" presName="compNode" presStyleCnt="0"/>
      <dgm:spPr/>
    </dgm:pt>
    <dgm:pt modelId="{CA54B40C-2F1E-48F3-B0D9-DD706CD3F8F8}" type="pres">
      <dgm:prSet presAssocID="{083F2B4E-BF5E-477A-BE3C-2D9410F2CF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E7C1A4-163D-45D5-98F4-C35E26E377AC}" type="pres">
      <dgm:prSet presAssocID="{083F2B4E-BF5E-477A-BE3C-2D9410F2CF3E}" presName="spaceRect" presStyleCnt="0"/>
      <dgm:spPr/>
    </dgm:pt>
    <dgm:pt modelId="{2434666F-FEA3-4862-B830-923A7D09D51D}" type="pres">
      <dgm:prSet presAssocID="{083F2B4E-BF5E-477A-BE3C-2D9410F2CF3E}" presName="textRect" presStyleLbl="revTx" presStyleIdx="1" presStyleCnt="3">
        <dgm:presLayoutVars>
          <dgm:chMax val="1"/>
          <dgm:chPref val="1"/>
        </dgm:presLayoutVars>
      </dgm:prSet>
      <dgm:spPr/>
    </dgm:pt>
    <dgm:pt modelId="{7CC2CDBF-C503-42E2-A195-A72853C682C4}" type="pres">
      <dgm:prSet presAssocID="{0F603AEA-D004-4228-9796-FC02E877E322}" presName="sibTrans" presStyleCnt="0"/>
      <dgm:spPr/>
    </dgm:pt>
    <dgm:pt modelId="{08020E54-3AA2-4784-8851-303BEA1A0759}" type="pres">
      <dgm:prSet presAssocID="{2638F739-0889-42EB-AF23-875C516A62C1}" presName="compNode" presStyleCnt="0"/>
      <dgm:spPr/>
    </dgm:pt>
    <dgm:pt modelId="{8395F962-178A-43A0-83B6-5CF64AA971FE}" type="pres">
      <dgm:prSet presAssocID="{2638F739-0889-42EB-AF23-875C516A62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3BBE438-47EF-4FAC-B303-20E980A99469}" type="pres">
      <dgm:prSet presAssocID="{2638F739-0889-42EB-AF23-875C516A62C1}" presName="spaceRect" presStyleCnt="0"/>
      <dgm:spPr/>
    </dgm:pt>
    <dgm:pt modelId="{21D0D6DF-91C6-4CB1-A98F-19F9E40E702C}" type="pres">
      <dgm:prSet presAssocID="{2638F739-0889-42EB-AF23-875C516A62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3C4626-D4E9-4D21-9E2E-9B880180D204}" type="presOf" srcId="{2638F739-0889-42EB-AF23-875C516A62C1}" destId="{21D0D6DF-91C6-4CB1-A98F-19F9E40E702C}" srcOrd="0" destOrd="0" presId="urn:microsoft.com/office/officeart/2018/2/layout/IconLabelList"/>
    <dgm:cxn modelId="{0ED2752A-1F9C-4BB7-BE76-3BB1CBEB6A18}" srcId="{DC9C793F-88D4-4B7E-A0DD-04C47AF00897}" destId="{2638F739-0889-42EB-AF23-875C516A62C1}" srcOrd="2" destOrd="0" parTransId="{625F320A-AEC9-42CD-B2BE-BBFFE7F75402}" sibTransId="{1B78A2E3-225B-48E5-8ADE-A3D7DB46EC21}"/>
    <dgm:cxn modelId="{7500C12E-1525-4CB3-B57B-A405B33B7C9B}" type="presOf" srcId="{BB41C640-5077-44BD-9648-E57B77E4F33B}" destId="{6BEB3AE5-4FB1-4ED3-B91A-E8BE1F00E368}" srcOrd="0" destOrd="0" presId="urn:microsoft.com/office/officeart/2018/2/layout/IconLabelList"/>
    <dgm:cxn modelId="{C66A313B-FCFC-4A00-9E4B-5B2EB21C2702}" type="presOf" srcId="{083F2B4E-BF5E-477A-BE3C-2D9410F2CF3E}" destId="{2434666F-FEA3-4862-B830-923A7D09D51D}" srcOrd="0" destOrd="0" presId="urn:microsoft.com/office/officeart/2018/2/layout/IconLabelList"/>
    <dgm:cxn modelId="{C269954A-F7FA-4D4E-B71B-F8F6FD023477}" srcId="{DC9C793F-88D4-4B7E-A0DD-04C47AF00897}" destId="{083F2B4E-BF5E-477A-BE3C-2D9410F2CF3E}" srcOrd="1" destOrd="0" parTransId="{4628E5C7-18AF-49D7-AD5B-8326992501F8}" sibTransId="{0F603AEA-D004-4228-9796-FC02E877E322}"/>
    <dgm:cxn modelId="{CA5EF79A-D0D4-4B3A-B755-E963860BA49E}" type="presOf" srcId="{DC9C793F-88D4-4B7E-A0DD-04C47AF00897}" destId="{8462769C-AF38-4A74-9648-1835E7B5892C}" srcOrd="0" destOrd="0" presId="urn:microsoft.com/office/officeart/2018/2/layout/IconLabelList"/>
    <dgm:cxn modelId="{CE2A1EF3-1BDE-4ACD-AAFD-B56F9B6A440A}" srcId="{DC9C793F-88D4-4B7E-A0DD-04C47AF00897}" destId="{BB41C640-5077-44BD-9648-E57B77E4F33B}" srcOrd="0" destOrd="0" parTransId="{13DCF2F9-A2D0-4F20-956F-2EF25E2CAD9A}" sibTransId="{17CFE4C9-6C3B-4F1E-923C-3973005B204C}"/>
    <dgm:cxn modelId="{06FA9541-999E-40F6-A2C1-2DFC64EA39E3}" type="presParOf" srcId="{8462769C-AF38-4A74-9648-1835E7B5892C}" destId="{3C9D8EAC-E9ED-4410-A520-EAEF645A6427}" srcOrd="0" destOrd="0" presId="urn:microsoft.com/office/officeart/2018/2/layout/IconLabelList"/>
    <dgm:cxn modelId="{C3B6E003-ECB5-4EFF-8445-90FC6114AB40}" type="presParOf" srcId="{3C9D8EAC-E9ED-4410-A520-EAEF645A6427}" destId="{BD28F3D7-3B59-4EC0-9042-BA201F249FC2}" srcOrd="0" destOrd="0" presId="urn:microsoft.com/office/officeart/2018/2/layout/IconLabelList"/>
    <dgm:cxn modelId="{CBE6AE35-A6BE-4005-B942-206A3A4A85F7}" type="presParOf" srcId="{3C9D8EAC-E9ED-4410-A520-EAEF645A6427}" destId="{55AEC41A-BD60-4AD8-B92F-3C26C76283E7}" srcOrd="1" destOrd="0" presId="urn:microsoft.com/office/officeart/2018/2/layout/IconLabelList"/>
    <dgm:cxn modelId="{FAB52508-9931-4C8B-A098-DAFBD4018A2A}" type="presParOf" srcId="{3C9D8EAC-E9ED-4410-A520-EAEF645A6427}" destId="{6BEB3AE5-4FB1-4ED3-B91A-E8BE1F00E368}" srcOrd="2" destOrd="0" presId="urn:microsoft.com/office/officeart/2018/2/layout/IconLabelList"/>
    <dgm:cxn modelId="{A3F5C26F-F388-4AE8-A396-E9EF2D1E48FA}" type="presParOf" srcId="{8462769C-AF38-4A74-9648-1835E7B5892C}" destId="{EA66A9B6-E741-4245-9977-FCE740066DCA}" srcOrd="1" destOrd="0" presId="urn:microsoft.com/office/officeart/2018/2/layout/IconLabelList"/>
    <dgm:cxn modelId="{74C73F68-CB67-4067-95DD-14140AB470AD}" type="presParOf" srcId="{8462769C-AF38-4A74-9648-1835E7B5892C}" destId="{034819F0-B75F-4EED-AF15-3D111DBFB560}" srcOrd="2" destOrd="0" presId="urn:microsoft.com/office/officeart/2018/2/layout/IconLabelList"/>
    <dgm:cxn modelId="{D5A6D4B3-99F2-4D01-AE4D-878EED87EB39}" type="presParOf" srcId="{034819F0-B75F-4EED-AF15-3D111DBFB560}" destId="{CA54B40C-2F1E-48F3-B0D9-DD706CD3F8F8}" srcOrd="0" destOrd="0" presId="urn:microsoft.com/office/officeart/2018/2/layout/IconLabelList"/>
    <dgm:cxn modelId="{3B7C5B47-E7AB-42B0-827B-A5D70CB6553A}" type="presParOf" srcId="{034819F0-B75F-4EED-AF15-3D111DBFB560}" destId="{C2E7C1A4-163D-45D5-98F4-C35E26E377AC}" srcOrd="1" destOrd="0" presId="urn:microsoft.com/office/officeart/2018/2/layout/IconLabelList"/>
    <dgm:cxn modelId="{0FA3F7E3-143B-462F-842E-B47FD1BEC9D1}" type="presParOf" srcId="{034819F0-B75F-4EED-AF15-3D111DBFB560}" destId="{2434666F-FEA3-4862-B830-923A7D09D51D}" srcOrd="2" destOrd="0" presId="urn:microsoft.com/office/officeart/2018/2/layout/IconLabelList"/>
    <dgm:cxn modelId="{A9808FBB-91F2-4DDA-938E-B2F2E0E2DB2D}" type="presParOf" srcId="{8462769C-AF38-4A74-9648-1835E7B5892C}" destId="{7CC2CDBF-C503-42E2-A195-A72853C682C4}" srcOrd="3" destOrd="0" presId="urn:microsoft.com/office/officeart/2018/2/layout/IconLabelList"/>
    <dgm:cxn modelId="{7B32F776-C033-467A-AE54-4BFC81FE8995}" type="presParOf" srcId="{8462769C-AF38-4A74-9648-1835E7B5892C}" destId="{08020E54-3AA2-4784-8851-303BEA1A0759}" srcOrd="4" destOrd="0" presId="urn:microsoft.com/office/officeart/2018/2/layout/IconLabelList"/>
    <dgm:cxn modelId="{87D7C91A-6706-4086-A78D-817A135717A7}" type="presParOf" srcId="{08020E54-3AA2-4784-8851-303BEA1A0759}" destId="{8395F962-178A-43A0-83B6-5CF64AA971FE}" srcOrd="0" destOrd="0" presId="urn:microsoft.com/office/officeart/2018/2/layout/IconLabelList"/>
    <dgm:cxn modelId="{6C1F7A63-3C3B-4A8B-AF64-38A721B1E350}" type="presParOf" srcId="{08020E54-3AA2-4784-8851-303BEA1A0759}" destId="{43BBE438-47EF-4FAC-B303-20E980A99469}" srcOrd="1" destOrd="0" presId="urn:microsoft.com/office/officeart/2018/2/layout/IconLabelList"/>
    <dgm:cxn modelId="{428AD0A7-F574-41D0-9EBE-E924BBFCDD08}" type="presParOf" srcId="{08020E54-3AA2-4784-8851-303BEA1A0759}" destId="{21D0D6DF-91C6-4CB1-A98F-19F9E40E70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7D19D-E9F7-4DA5-A1D3-170C454A0F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E282F6-FE61-4AD1-82EF-06A13C49A6CA}">
      <dgm:prSet/>
      <dgm:spPr/>
      <dgm:t>
        <a:bodyPr/>
        <a:lstStyle/>
        <a:p>
          <a:r>
            <a:rPr lang="en-IN" b="1"/>
            <a:t>Data Input</a:t>
          </a:r>
          <a:r>
            <a:rPr lang="en-IN"/>
            <a:t>: Perplexity AI accepts data from various sources (text, structured data, APIs).</a:t>
          </a:r>
          <a:endParaRPr lang="en-US"/>
        </a:p>
      </dgm:t>
    </dgm:pt>
    <dgm:pt modelId="{8C5BA80F-E048-4FF2-9FAD-1262B5840E0F}" type="parTrans" cxnId="{8430A8E9-C927-4899-9100-640F8437675D}">
      <dgm:prSet/>
      <dgm:spPr/>
      <dgm:t>
        <a:bodyPr/>
        <a:lstStyle/>
        <a:p>
          <a:endParaRPr lang="en-US"/>
        </a:p>
      </dgm:t>
    </dgm:pt>
    <dgm:pt modelId="{FB47F63E-E386-48D7-BA08-A2C84FA18EEB}" type="sibTrans" cxnId="{8430A8E9-C927-4899-9100-640F8437675D}">
      <dgm:prSet/>
      <dgm:spPr/>
      <dgm:t>
        <a:bodyPr/>
        <a:lstStyle/>
        <a:p>
          <a:endParaRPr lang="en-US"/>
        </a:p>
      </dgm:t>
    </dgm:pt>
    <dgm:pt modelId="{0B6CFB69-1FA5-4F8A-9FF5-22A6ADC311E9}">
      <dgm:prSet/>
      <dgm:spPr/>
      <dgm:t>
        <a:bodyPr/>
        <a:lstStyle/>
        <a:p>
          <a:r>
            <a:rPr lang="en-IN" b="1"/>
            <a:t>AI Processing</a:t>
          </a:r>
          <a:r>
            <a:rPr lang="en-IN"/>
            <a:t>: Advanced machine learning algorithms analyse and interpret the data.</a:t>
          </a:r>
          <a:endParaRPr lang="en-US"/>
        </a:p>
      </dgm:t>
    </dgm:pt>
    <dgm:pt modelId="{7BCC67E1-3702-48F9-ACE1-B18D98168148}" type="parTrans" cxnId="{B2435203-2D85-4965-B056-8B9D10C7D145}">
      <dgm:prSet/>
      <dgm:spPr/>
      <dgm:t>
        <a:bodyPr/>
        <a:lstStyle/>
        <a:p>
          <a:endParaRPr lang="en-US"/>
        </a:p>
      </dgm:t>
    </dgm:pt>
    <dgm:pt modelId="{DE18DF85-7C8B-47C7-ADC6-3859C5C3973A}" type="sibTrans" cxnId="{B2435203-2D85-4965-B056-8B9D10C7D145}">
      <dgm:prSet/>
      <dgm:spPr/>
      <dgm:t>
        <a:bodyPr/>
        <a:lstStyle/>
        <a:p>
          <a:endParaRPr lang="en-US"/>
        </a:p>
      </dgm:t>
    </dgm:pt>
    <dgm:pt modelId="{AF24B669-DA17-4EEC-9DD2-D64C46D1A103}">
      <dgm:prSet/>
      <dgm:spPr/>
      <dgm:t>
        <a:bodyPr/>
        <a:lstStyle/>
        <a:p>
          <a:r>
            <a:rPr lang="en-IN" b="1"/>
            <a:t>Output</a:t>
          </a:r>
          <a:r>
            <a:rPr lang="en-IN"/>
            <a:t>: The platform delivers clear, actionable insights tailored to the specific needs of the user.</a:t>
          </a:r>
          <a:endParaRPr lang="en-US"/>
        </a:p>
      </dgm:t>
    </dgm:pt>
    <dgm:pt modelId="{BA22E3C1-84CA-4C19-8193-4839C4495B3B}" type="parTrans" cxnId="{0047ECAE-12BB-49DC-B027-6EE1837DA662}">
      <dgm:prSet/>
      <dgm:spPr/>
      <dgm:t>
        <a:bodyPr/>
        <a:lstStyle/>
        <a:p>
          <a:endParaRPr lang="en-US"/>
        </a:p>
      </dgm:t>
    </dgm:pt>
    <dgm:pt modelId="{9A13A664-F71F-4B3E-A64B-55607D69773D}" type="sibTrans" cxnId="{0047ECAE-12BB-49DC-B027-6EE1837DA662}">
      <dgm:prSet/>
      <dgm:spPr/>
      <dgm:t>
        <a:bodyPr/>
        <a:lstStyle/>
        <a:p>
          <a:endParaRPr lang="en-US"/>
        </a:p>
      </dgm:t>
    </dgm:pt>
    <dgm:pt modelId="{B44A725D-2DF5-4CC1-8EB7-8DFAB7A0F8FC}">
      <dgm:prSet/>
      <dgm:spPr/>
      <dgm:t>
        <a:bodyPr/>
        <a:lstStyle/>
        <a:p>
          <a:r>
            <a:rPr lang="en-IN" b="1"/>
            <a:t>Use Cases</a:t>
          </a:r>
          <a:r>
            <a:rPr lang="en-IN"/>
            <a:t>: Market analysis, customer sentiment analysis, business forecasting, and more.</a:t>
          </a:r>
          <a:endParaRPr lang="en-US"/>
        </a:p>
      </dgm:t>
    </dgm:pt>
    <dgm:pt modelId="{CF09C4D6-323E-4421-82A0-2174FC0A3664}" type="parTrans" cxnId="{15FF1D04-CA5F-45F5-9CA0-3844D04137FA}">
      <dgm:prSet/>
      <dgm:spPr/>
      <dgm:t>
        <a:bodyPr/>
        <a:lstStyle/>
        <a:p>
          <a:endParaRPr lang="en-US"/>
        </a:p>
      </dgm:t>
    </dgm:pt>
    <dgm:pt modelId="{44F723EF-01D7-47EB-971F-76FE33BC0602}" type="sibTrans" cxnId="{15FF1D04-CA5F-45F5-9CA0-3844D04137FA}">
      <dgm:prSet/>
      <dgm:spPr/>
      <dgm:t>
        <a:bodyPr/>
        <a:lstStyle/>
        <a:p>
          <a:endParaRPr lang="en-US"/>
        </a:p>
      </dgm:t>
    </dgm:pt>
    <dgm:pt modelId="{61B6D27D-9314-407B-BE98-60CBD8358FEF}" type="pres">
      <dgm:prSet presAssocID="{A157D19D-E9F7-4DA5-A1D3-170C454A0F80}" presName="root" presStyleCnt="0">
        <dgm:presLayoutVars>
          <dgm:dir/>
          <dgm:resizeHandles val="exact"/>
        </dgm:presLayoutVars>
      </dgm:prSet>
      <dgm:spPr/>
    </dgm:pt>
    <dgm:pt modelId="{09A05A6D-A41D-4C86-A9EE-85F4A7AD5F69}" type="pres">
      <dgm:prSet presAssocID="{92E282F6-FE61-4AD1-82EF-06A13C49A6CA}" presName="compNode" presStyleCnt="0"/>
      <dgm:spPr/>
    </dgm:pt>
    <dgm:pt modelId="{01F27779-97B3-4B39-BEEE-9885F1664B2A}" type="pres">
      <dgm:prSet presAssocID="{92E282F6-FE61-4AD1-82EF-06A13C49A6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A07AF88-F43A-4C55-B8E3-D8A2183F176E}" type="pres">
      <dgm:prSet presAssocID="{92E282F6-FE61-4AD1-82EF-06A13C49A6CA}" presName="spaceRect" presStyleCnt="0"/>
      <dgm:spPr/>
    </dgm:pt>
    <dgm:pt modelId="{0CDBF5E9-711E-4731-AB49-A6CC1E2D9977}" type="pres">
      <dgm:prSet presAssocID="{92E282F6-FE61-4AD1-82EF-06A13C49A6CA}" presName="textRect" presStyleLbl="revTx" presStyleIdx="0" presStyleCnt="4">
        <dgm:presLayoutVars>
          <dgm:chMax val="1"/>
          <dgm:chPref val="1"/>
        </dgm:presLayoutVars>
      </dgm:prSet>
      <dgm:spPr/>
    </dgm:pt>
    <dgm:pt modelId="{897E5555-FAA4-4846-8139-D925ACF969AE}" type="pres">
      <dgm:prSet presAssocID="{FB47F63E-E386-48D7-BA08-A2C84FA18EEB}" presName="sibTrans" presStyleCnt="0"/>
      <dgm:spPr/>
    </dgm:pt>
    <dgm:pt modelId="{2D84BA8F-70BC-49EE-B40D-0A8CC82FC93E}" type="pres">
      <dgm:prSet presAssocID="{0B6CFB69-1FA5-4F8A-9FF5-22A6ADC311E9}" presName="compNode" presStyleCnt="0"/>
      <dgm:spPr/>
    </dgm:pt>
    <dgm:pt modelId="{6688FB37-FD68-459D-96C4-BF4F0BB4DE39}" type="pres">
      <dgm:prSet presAssocID="{0B6CFB69-1FA5-4F8A-9FF5-22A6ADC311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C1E0E4B-013E-42F0-8EB0-E0A2996FCBFA}" type="pres">
      <dgm:prSet presAssocID="{0B6CFB69-1FA5-4F8A-9FF5-22A6ADC311E9}" presName="spaceRect" presStyleCnt="0"/>
      <dgm:spPr/>
    </dgm:pt>
    <dgm:pt modelId="{CD045521-0710-40ED-9C95-332E4C7F4338}" type="pres">
      <dgm:prSet presAssocID="{0B6CFB69-1FA5-4F8A-9FF5-22A6ADC311E9}" presName="textRect" presStyleLbl="revTx" presStyleIdx="1" presStyleCnt="4">
        <dgm:presLayoutVars>
          <dgm:chMax val="1"/>
          <dgm:chPref val="1"/>
        </dgm:presLayoutVars>
      </dgm:prSet>
      <dgm:spPr/>
    </dgm:pt>
    <dgm:pt modelId="{033BDBDE-375E-412E-B9A9-3F18EC05797F}" type="pres">
      <dgm:prSet presAssocID="{DE18DF85-7C8B-47C7-ADC6-3859C5C3973A}" presName="sibTrans" presStyleCnt="0"/>
      <dgm:spPr/>
    </dgm:pt>
    <dgm:pt modelId="{D32DB353-F0CD-4FDB-869B-6288FA5CCEDE}" type="pres">
      <dgm:prSet presAssocID="{AF24B669-DA17-4EEC-9DD2-D64C46D1A103}" presName="compNode" presStyleCnt="0"/>
      <dgm:spPr/>
    </dgm:pt>
    <dgm:pt modelId="{BDE80B1C-7828-4092-984F-A6B9C5676A69}" type="pres">
      <dgm:prSet presAssocID="{AF24B669-DA17-4EEC-9DD2-D64C46D1A1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1309690-4942-46A1-829C-0DB234AB3F36}" type="pres">
      <dgm:prSet presAssocID="{AF24B669-DA17-4EEC-9DD2-D64C46D1A103}" presName="spaceRect" presStyleCnt="0"/>
      <dgm:spPr/>
    </dgm:pt>
    <dgm:pt modelId="{796CA8F8-6EA5-4A86-BA4D-30B9C432DEF9}" type="pres">
      <dgm:prSet presAssocID="{AF24B669-DA17-4EEC-9DD2-D64C46D1A103}" presName="textRect" presStyleLbl="revTx" presStyleIdx="2" presStyleCnt="4">
        <dgm:presLayoutVars>
          <dgm:chMax val="1"/>
          <dgm:chPref val="1"/>
        </dgm:presLayoutVars>
      </dgm:prSet>
      <dgm:spPr/>
    </dgm:pt>
    <dgm:pt modelId="{1398077F-A53B-455D-B0BA-0987C255CE2F}" type="pres">
      <dgm:prSet presAssocID="{9A13A664-F71F-4B3E-A64B-55607D69773D}" presName="sibTrans" presStyleCnt="0"/>
      <dgm:spPr/>
    </dgm:pt>
    <dgm:pt modelId="{994E8ECC-E157-4ECC-8D39-C70669A6BCEC}" type="pres">
      <dgm:prSet presAssocID="{B44A725D-2DF5-4CC1-8EB7-8DFAB7A0F8FC}" presName="compNode" presStyleCnt="0"/>
      <dgm:spPr/>
    </dgm:pt>
    <dgm:pt modelId="{0274CE2B-EA4E-450A-BB04-7206946F075A}" type="pres">
      <dgm:prSet presAssocID="{B44A725D-2DF5-4CC1-8EB7-8DFAB7A0F8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5BC4487-8F22-4B14-8701-738F628104D7}" type="pres">
      <dgm:prSet presAssocID="{B44A725D-2DF5-4CC1-8EB7-8DFAB7A0F8FC}" presName="spaceRect" presStyleCnt="0"/>
      <dgm:spPr/>
    </dgm:pt>
    <dgm:pt modelId="{8BC5D668-6235-4F65-B9A6-0672F882D0DB}" type="pres">
      <dgm:prSet presAssocID="{B44A725D-2DF5-4CC1-8EB7-8DFAB7A0F8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435203-2D85-4965-B056-8B9D10C7D145}" srcId="{A157D19D-E9F7-4DA5-A1D3-170C454A0F80}" destId="{0B6CFB69-1FA5-4F8A-9FF5-22A6ADC311E9}" srcOrd="1" destOrd="0" parTransId="{7BCC67E1-3702-48F9-ACE1-B18D98168148}" sibTransId="{DE18DF85-7C8B-47C7-ADC6-3859C5C3973A}"/>
    <dgm:cxn modelId="{15FF1D04-CA5F-45F5-9CA0-3844D04137FA}" srcId="{A157D19D-E9F7-4DA5-A1D3-170C454A0F80}" destId="{B44A725D-2DF5-4CC1-8EB7-8DFAB7A0F8FC}" srcOrd="3" destOrd="0" parTransId="{CF09C4D6-323E-4421-82A0-2174FC0A3664}" sibTransId="{44F723EF-01D7-47EB-971F-76FE33BC0602}"/>
    <dgm:cxn modelId="{75E7EF0B-48D3-487F-85A9-099743DFFD2F}" type="presOf" srcId="{A157D19D-E9F7-4DA5-A1D3-170C454A0F80}" destId="{61B6D27D-9314-407B-BE98-60CBD8358FEF}" srcOrd="0" destOrd="0" presId="urn:microsoft.com/office/officeart/2018/2/layout/IconLabelList"/>
    <dgm:cxn modelId="{8326D94E-E3D6-4D3D-ADDC-3A91BA8B42A6}" type="presOf" srcId="{0B6CFB69-1FA5-4F8A-9FF5-22A6ADC311E9}" destId="{CD045521-0710-40ED-9C95-332E4C7F4338}" srcOrd="0" destOrd="0" presId="urn:microsoft.com/office/officeart/2018/2/layout/IconLabelList"/>
    <dgm:cxn modelId="{7BA0B187-E76B-4A0C-9D60-751E0194FAFC}" type="presOf" srcId="{B44A725D-2DF5-4CC1-8EB7-8DFAB7A0F8FC}" destId="{8BC5D668-6235-4F65-B9A6-0672F882D0DB}" srcOrd="0" destOrd="0" presId="urn:microsoft.com/office/officeart/2018/2/layout/IconLabelList"/>
    <dgm:cxn modelId="{0047ECAE-12BB-49DC-B027-6EE1837DA662}" srcId="{A157D19D-E9F7-4DA5-A1D3-170C454A0F80}" destId="{AF24B669-DA17-4EEC-9DD2-D64C46D1A103}" srcOrd="2" destOrd="0" parTransId="{BA22E3C1-84CA-4C19-8193-4839C4495B3B}" sibTransId="{9A13A664-F71F-4B3E-A64B-55607D69773D}"/>
    <dgm:cxn modelId="{EE08D9D0-89BD-4AC4-B31B-BB50210D90B0}" type="presOf" srcId="{92E282F6-FE61-4AD1-82EF-06A13C49A6CA}" destId="{0CDBF5E9-711E-4731-AB49-A6CC1E2D9977}" srcOrd="0" destOrd="0" presId="urn:microsoft.com/office/officeart/2018/2/layout/IconLabelList"/>
    <dgm:cxn modelId="{8430A8E9-C927-4899-9100-640F8437675D}" srcId="{A157D19D-E9F7-4DA5-A1D3-170C454A0F80}" destId="{92E282F6-FE61-4AD1-82EF-06A13C49A6CA}" srcOrd="0" destOrd="0" parTransId="{8C5BA80F-E048-4FF2-9FAD-1262B5840E0F}" sibTransId="{FB47F63E-E386-48D7-BA08-A2C84FA18EEB}"/>
    <dgm:cxn modelId="{51D19AF8-77C2-4702-B318-6F29DB10D6F8}" type="presOf" srcId="{AF24B669-DA17-4EEC-9DD2-D64C46D1A103}" destId="{796CA8F8-6EA5-4A86-BA4D-30B9C432DEF9}" srcOrd="0" destOrd="0" presId="urn:microsoft.com/office/officeart/2018/2/layout/IconLabelList"/>
    <dgm:cxn modelId="{D0875F02-836F-45C8-8B5C-812637B24514}" type="presParOf" srcId="{61B6D27D-9314-407B-BE98-60CBD8358FEF}" destId="{09A05A6D-A41D-4C86-A9EE-85F4A7AD5F69}" srcOrd="0" destOrd="0" presId="urn:microsoft.com/office/officeart/2018/2/layout/IconLabelList"/>
    <dgm:cxn modelId="{5E8AF388-1FC9-40BF-92C2-06DF2F807085}" type="presParOf" srcId="{09A05A6D-A41D-4C86-A9EE-85F4A7AD5F69}" destId="{01F27779-97B3-4B39-BEEE-9885F1664B2A}" srcOrd="0" destOrd="0" presId="urn:microsoft.com/office/officeart/2018/2/layout/IconLabelList"/>
    <dgm:cxn modelId="{C3DDBC67-4AF3-41EF-A4F4-4B2DAF5198F4}" type="presParOf" srcId="{09A05A6D-A41D-4C86-A9EE-85F4A7AD5F69}" destId="{9A07AF88-F43A-4C55-B8E3-D8A2183F176E}" srcOrd="1" destOrd="0" presId="urn:microsoft.com/office/officeart/2018/2/layout/IconLabelList"/>
    <dgm:cxn modelId="{7CFA7BC0-C0F1-4794-80A4-E5CC47D99D62}" type="presParOf" srcId="{09A05A6D-A41D-4C86-A9EE-85F4A7AD5F69}" destId="{0CDBF5E9-711E-4731-AB49-A6CC1E2D9977}" srcOrd="2" destOrd="0" presId="urn:microsoft.com/office/officeart/2018/2/layout/IconLabelList"/>
    <dgm:cxn modelId="{5AD1016B-3150-4122-9138-C9113F145716}" type="presParOf" srcId="{61B6D27D-9314-407B-BE98-60CBD8358FEF}" destId="{897E5555-FAA4-4846-8139-D925ACF969AE}" srcOrd="1" destOrd="0" presId="urn:microsoft.com/office/officeart/2018/2/layout/IconLabelList"/>
    <dgm:cxn modelId="{82AE0688-599A-4070-B27D-99BD321A088F}" type="presParOf" srcId="{61B6D27D-9314-407B-BE98-60CBD8358FEF}" destId="{2D84BA8F-70BC-49EE-B40D-0A8CC82FC93E}" srcOrd="2" destOrd="0" presId="urn:microsoft.com/office/officeart/2018/2/layout/IconLabelList"/>
    <dgm:cxn modelId="{FDBBADE6-BA01-445B-81E8-60BF09C51A10}" type="presParOf" srcId="{2D84BA8F-70BC-49EE-B40D-0A8CC82FC93E}" destId="{6688FB37-FD68-459D-96C4-BF4F0BB4DE39}" srcOrd="0" destOrd="0" presId="urn:microsoft.com/office/officeart/2018/2/layout/IconLabelList"/>
    <dgm:cxn modelId="{89239C53-23A8-4ACF-8476-58E0C8218B33}" type="presParOf" srcId="{2D84BA8F-70BC-49EE-B40D-0A8CC82FC93E}" destId="{EC1E0E4B-013E-42F0-8EB0-E0A2996FCBFA}" srcOrd="1" destOrd="0" presId="urn:microsoft.com/office/officeart/2018/2/layout/IconLabelList"/>
    <dgm:cxn modelId="{C8121C3B-70F8-47AC-B191-D9F6AA220C12}" type="presParOf" srcId="{2D84BA8F-70BC-49EE-B40D-0A8CC82FC93E}" destId="{CD045521-0710-40ED-9C95-332E4C7F4338}" srcOrd="2" destOrd="0" presId="urn:microsoft.com/office/officeart/2018/2/layout/IconLabelList"/>
    <dgm:cxn modelId="{D2AC2CF4-145D-4E4A-AC1F-95026E47C7E3}" type="presParOf" srcId="{61B6D27D-9314-407B-BE98-60CBD8358FEF}" destId="{033BDBDE-375E-412E-B9A9-3F18EC05797F}" srcOrd="3" destOrd="0" presId="urn:microsoft.com/office/officeart/2018/2/layout/IconLabelList"/>
    <dgm:cxn modelId="{157A02E1-04F5-4222-A09C-05859F1E5D20}" type="presParOf" srcId="{61B6D27D-9314-407B-BE98-60CBD8358FEF}" destId="{D32DB353-F0CD-4FDB-869B-6288FA5CCEDE}" srcOrd="4" destOrd="0" presId="urn:microsoft.com/office/officeart/2018/2/layout/IconLabelList"/>
    <dgm:cxn modelId="{3509C1B1-6D36-49F2-8647-A6B818FE8290}" type="presParOf" srcId="{D32DB353-F0CD-4FDB-869B-6288FA5CCEDE}" destId="{BDE80B1C-7828-4092-984F-A6B9C5676A69}" srcOrd="0" destOrd="0" presId="urn:microsoft.com/office/officeart/2018/2/layout/IconLabelList"/>
    <dgm:cxn modelId="{1A5B79CC-011A-49E5-92E6-9E8D8E872210}" type="presParOf" srcId="{D32DB353-F0CD-4FDB-869B-6288FA5CCEDE}" destId="{01309690-4942-46A1-829C-0DB234AB3F36}" srcOrd="1" destOrd="0" presId="urn:microsoft.com/office/officeart/2018/2/layout/IconLabelList"/>
    <dgm:cxn modelId="{B6EDD599-6022-4054-A6C2-6D2897ED9916}" type="presParOf" srcId="{D32DB353-F0CD-4FDB-869B-6288FA5CCEDE}" destId="{796CA8F8-6EA5-4A86-BA4D-30B9C432DEF9}" srcOrd="2" destOrd="0" presId="urn:microsoft.com/office/officeart/2018/2/layout/IconLabelList"/>
    <dgm:cxn modelId="{D750B23B-FD22-4DD0-B091-518C870C91DE}" type="presParOf" srcId="{61B6D27D-9314-407B-BE98-60CBD8358FEF}" destId="{1398077F-A53B-455D-B0BA-0987C255CE2F}" srcOrd="5" destOrd="0" presId="urn:microsoft.com/office/officeart/2018/2/layout/IconLabelList"/>
    <dgm:cxn modelId="{D53C28DC-23AF-4B2B-92EC-0685C76958AC}" type="presParOf" srcId="{61B6D27D-9314-407B-BE98-60CBD8358FEF}" destId="{994E8ECC-E157-4ECC-8D39-C70669A6BCEC}" srcOrd="6" destOrd="0" presId="urn:microsoft.com/office/officeart/2018/2/layout/IconLabelList"/>
    <dgm:cxn modelId="{D7255A27-9F5C-463B-A6DF-8FAF82B7F28E}" type="presParOf" srcId="{994E8ECC-E157-4ECC-8D39-C70669A6BCEC}" destId="{0274CE2B-EA4E-450A-BB04-7206946F075A}" srcOrd="0" destOrd="0" presId="urn:microsoft.com/office/officeart/2018/2/layout/IconLabelList"/>
    <dgm:cxn modelId="{32474179-CABF-45CA-8C80-71887C64F4B2}" type="presParOf" srcId="{994E8ECC-E157-4ECC-8D39-C70669A6BCEC}" destId="{A5BC4487-8F22-4B14-8701-738F628104D7}" srcOrd="1" destOrd="0" presId="urn:microsoft.com/office/officeart/2018/2/layout/IconLabelList"/>
    <dgm:cxn modelId="{6F157DFF-4958-456A-90B4-FA12F16B2081}" type="presParOf" srcId="{994E8ECC-E157-4ECC-8D39-C70669A6BCEC}" destId="{8BC5D668-6235-4F65-B9A6-0672F882D0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5C04A-A919-498C-823B-DA986087645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934B24-E868-4677-9D28-576DCBA59FBF}">
      <dgm:prSet/>
      <dgm:spPr/>
      <dgm:t>
        <a:bodyPr/>
        <a:lstStyle/>
        <a:p>
          <a:r>
            <a:rPr lang="en-IN" b="1" i="0"/>
            <a:t>Revenue Streams</a:t>
          </a:r>
          <a:r>
            <a:rPr lang="en-IN" b="0" i="0"/>
            <a:t>:</a:t>
          </a:r>
          <a:endParaRPr lang="en-US"/>
        </a:p>
      </dgm:t>
    </dgm:pt>
    <dgm:pt modelId="{6FB7B7AC-22BE-476B-A862-5CDD06295579}" type="parTrans" cxnId="{CE0E133D-EECD-4E9A-8852-5E25BBA98FE0}">
      <dgm:prSet/>
      <dgm:spPr/>
      <dgm:t>
        <a:bodyPr/>
        <a:lstStyle/>
        <a:p>
          <a:endParaRPr lang="en-US"/>
        </a:p>
      </dgm:t>
    </dgm:pt>
    <dgm:pt modelId="{3D0C78C2-60B7-4C88-AAEE-82F194591F68}" type="sibTrans" cxnId="{CE0E133D-EECD-4E9A-8852-5E25BBA98FE0}">
      <dgm:prSet/>
      <dgm:spPr/>
      <dgm:t>
        <a:bodyPr/>
        <a:lstStyle/>
        <a:p>
          <a:endParaRPr lang="en-US"/>
        </a:p>
      </dgm:t>
    </dgm:pt>
    <dgm:pt modelId="{534E4FC2-6F81-44AB-BA4C-40AD5E5EC28A}">
      <dgm:prSet/>
      <dgm:spPr/>
      <dgm:t>
        <a:bodyPr/>
        <a:lstStyle/>
        <a:p>
          <a:r>
            <a:rPr lang="en-IN" b="1" i="0"/>
            <a:t>Subscription Model</a:t>
          </a:r>
          <a:r>
            <a:rPr lang="en-IN" b="0" i="0"/>
            <a:t>:</a:t>
          </a:r>
          <a:endParaRPr lang="en-US"/>
        </a:p>
      </dgm:t>
    </dgm:pt>
    <dgm:pt modelId="{03D0B873-3720-4C3C-8512-C09814373149}" type="parTrans" cxnId="{00910E53-1497-4283-ABCE-1C1F92AB9FF4}">
      <dgm:prSet/>
      <dgm:spPr/>
      <dgm:t>
        <a:bodyPr/>
        <a:lstStyle/>
        <a:p>
          <a:endParaRPr lang="en-US"/>
        </a:p>
      </dgm:t>
    </dgm:pt>
    <dgm:pt modelId="{9C9FA540-300A-4C83-B8FB-2E4F7E9864F0}" type="sibTrans" cxnId="{00910E53-1497-4283-ABCE-1C1F92AB9FF4}">
      <dgm:prSet/>
      <dgm:spPr/>
      <dgm:t>
        <a:bodyPr/>
        <a:lstStyle/>
        <a:p>
          <a:endParaRPr lang="en-US"/>
        </a:p>
      </dgm:t>
    </dgm:pt>
    <dgm:pt modelId="{E69E2D38-BFC2-446A-809E-E082AAB54153}">
      <dgm:prSet/>
      <dgm:spPr/>
      <dgm:t>
        <a:bodyPr/>
        <a:lstStyle/>
        <a:p>
          <a:r>
            <a:rPr lang="en-IN" b="1" i="0"/>
            <a:t>Freemium Plan</a:t>
          </a:r>
          <a:r>
            <a:rPr lang="en-IN" b="0" i="0"/>
            <a:t>: Basic search capabilities for free to attract a broad user base.</a:t>
          </a:r>
          <a:endParaRPr lang="en-US"/>
        </a:p>
      </dgm:t>
    </dgm:pt>
    <dgm:pt modelId="{5636E181-2C1D-4079-8428-488FA8E44964}" type="parTrans" cxnId="{40621755-A44D-4034-AD48-2A62E558F758}">
      <dgm:prSet/>
      <dgm:spPr/>
      <dgm:t>
        <a:bodyPr/>
        <a:lstStyle/>
        <a:p>
          <a:endParaRPr lang="en-US"/>
        </a:p>
      </dgm:t>
    </dgm:pt>
    <dgm:pt modelId="{228CBE30-A233-449D-82BC-F31E79C5D7EE}" type="sibTrans" cxnId="{40621755-A44D-4034-AD48-2A62E558F758}">
      <dgm:prSet/>
      <dgm:spPr/>
      <dgm:t>
        <a:bodyPr/>
        <a:lstStyle/>
        <a:p>
          <a:endParaRPr lang="en-US"/>
        </a:p>
      </dgm:t>
    </dgm:pt>
    <dgm:pt modelId="{5E9B41C9-325B-405F-B34E-29224E040232}">
      <dgm:prSet/>
      <dgm:spPr/>
      <dgm:t>
        <a:bodyPr/>
        <a:lstStyle/>
        <a:p>
          <a:r>
            <a:rPr lang="en-IN" b="1" i="0"/>
            <a:t>Premium Plan</a:t>
          </a:r>
          <a:r>
            <a:rPr lang="en-IN" b="0" i="0"/>
            <a:t>: Advanced features, including custom insights and API access for enterprise clients.</a:t>
          </a:r>
          <a:endParaRPr lang="en-US"/>
        </a:p>
      </dgm:t>
    </dgm:pt>
    <dgm:pt modelId="{96F4021A-6981-439E-9A02-767ADCDF2525}" type="parTrans" cxnId="{517F8363-FC58-4320-B05B-5F5E4B62E13A}">
      <dgm:prSet/>
      <dgm:spPr/>
      <dgm:t>
        <a:bodyPr/>
        <a:lstStyle/>
        <a:p>
          <a:endParaRPr lang="en-US"/>
        </a:p>
      </dgm:t>
    </dgm:pt>
    <dgm:pt modelId="{7EC5471A-199B-4D90-80AB-8111D9AEF8AB}" type="sibTrans" cxnId="{517F8363-FC58-4320-B05B-5F5E4B62E13A}">
      <dgm:prSet/>
      <dgm:spPr/>
      <dgm:t>
        <a:bodyPr/>
        <a:lstStyle/>
        <a:p>
          <a:endParaRPr lang="en-US"/>
        </a:p>
      </dgm:t>
    </dgm:pt>
    <dgm:pt modelId="{8F3608A4-3740-4D15-8713-7AA773ACDCA4}">
      <dgm:prSet/>
      <dgm:spPr/>
      <dgm:t>
        <a:bodyPr/>
        <a:lstStyle/>
        <a:p>
          <a:r>
            <a:rPr lang="en-IN" b="1" i="0"/>
            <a:t>Price Tiers</a:t>
          </a:r>
          <a:r>
            <a:rPr lang="en-IN" b="0" i="0"/>
            <a:t>:</a:t>
          </a:r>
          <a:endParaRPr lang="en-US"/>
        </a:p>
      </dgm:t>
    </dgm:pt>
    <dgm:pt modelId="{EFF89775-662C-4127-84A9-82479BDCED3F}" type="parTrans" cxnId="{0DD3D096-7D3E-414D-95AA-D7074310C0FE}">
      <dgm:prSet/>
      <dgm:spPr/>
      <dgm:t>
        <a:bodyPr/>
        <a:lstStyle/>
        <a:p>
          <a:endParaRPr lang="en-US"/>
        </a:p>
      </dgm:t>
    </dgm:pt>
    <dgm:pt modelId="{A747F588-4E51-4D09-A104-85F799DF7D45}" type="sibTrans" cxnId="{0DD3D096-7D3E-414D-95AA-D7074310C0FE}">
      <dgm:prSet/>
      <dgm:spPr/>
      <dgm:t>
        <a:bodyPr/>
        <a:lstStyle/>
        <a:p>
          <a:endParaRPr lang="en-US"/>
        </a:p>
      </dgm:t>
    </dgm:pt>
    <dgm:pt modelId="{3C12D997-AA43-4059-98CA-76D98BBC5098}">
      <dgm:prSet/>
      <dgm:spPr/>
      <dgm:t>
        <a:bodyPr/>
        <a:lstStyle/>
        <a:p>
          <a:r>
            <a:rPr lang="en-IN" b="0" i="0"/>
            <a:t>Basic: Free</a:t>
          </a:r>
          <a:endParaRPr lang="en-US"/>
        </a:p>
      </dgm:t>
    </dgm:pt>
    <dgm:pt modelId="{191436E9-5EF7-40BA-AD9B-67455D638532}" type="parTrans" cxnId="{C169A8A5-4A9A-4E5F-8279-BE880DB0BD13}">
      <dgm:prSet/>
      <dgm:spPr/>
      <dgm:t>
        <a:bodyPr/>
        <a:lstStyle/>
        <a:p>
          <a:endParaRPr lang="en-US"/>
        </a:p>
      </dgm:t>
    </dgm:pt>
    <dgm:pt modelId="{ACB2B327-3B37-4AB5-8AF4-91A0C9DD926A}" type="sibTrans" cxnId="{C169A8A5-4A9A-4E5F-8279-BE880DB0BD13}">
      <dgm:prSet/>
      <dgm:spPr/>
      <dgm:t>
        <a:bodyPr/>
        <a:lstStyle/>
        <a:p>
          <a:endParaRPr lang="en-US"/>
        </a:p>
      </dgm:t>
    </dgm:pt>
    <dgm:pt modelId="{2D5AA62A-900C-4BE1-ACB1-F0DEA70C06AC}">
      <dgm:prSet/>
      <dgm:spPr/>
      <dgm:t>
        <a:bodyPr/>
        <a:lstStyle/>
        <a:p>
          <a:r>
            <a:rPr lang="en-IN" b="0" i="0"/>
            <a:t>Pro: $29/month</a:t>
          </a:r>
          <a:endParaRPr lang="en-US"/>
        </a:p>
      </dgm:t>
    </dgm:pt>
    <dgm:pt modelId="{70D5097F-36C7-447B-9658-3666D0092A30}" type="parTrans" cxnId="{73B5A0EE-3764-4178-AD1B-2ED1A7DF6200}">
      <dgm:prSet/>
      <dgm:spPr/>
      <dgm:t>
        <a:bodyPr/>
        <a:lstStyle/>
        <a:p>
          <a:endParaRPr lang="en-US"/>
        </a:p>
      </dgm:t>
    </dgm:pt>
    <dgm:pt modelId="{CE3A8609-FB3A-4839-9BED-651A9C0F74AA}" type="sibTrans" cxnId="{73B5A0EE-3764-4178-AD1B-2ED1A7DF6200}">
      <dgm:prSet/>
      <dgm:spPr/>
      <dgm:t>
        <a:bodyPr/>
        <a:lstStyle/>
        <a:p>
          <a:endParaRPr lang="en-US"/>
        </a:p>
      </dgm:t>
    </dgm:pt>
    <dgm:pt modelId="{FA14443A-7E06-4F29-B481-F76C4B2C4E58}">
      <dgm:prSet/>
      <dgm:spPr/>
      <dgm:t>
        <a:bodyPr/>
        <a:lstStyle/>
        <a:p>
          <a:r>
            <a:rPr lang="en-IN" b="0" i="0"/>
            <a:t>Enterprise: Custom pricing depending on usage and integration needs.</a:t>
          </a:r>
          <a:endParaRPr lang="en-US"/>
        </a:p>
      </dgm:t>
    </dgm:pt>
    <dgm:pt modelId="{321A01E7-9F50-405D-A369-11DD3C0F814D}" type="parTrans" cxnId="{9516A427-4CA2-4CD6-8E17-E7B9856E0A39}">
      <dgm:prSet/>
      <dgm:spPr/>
      <dgm:t>
        <a:bodyPr/>
        <a:lstStyle/>
        <a:p>
          <a:endParaRPr lang="en-US"/>
        </a:p>
      </dgm:t>
    </dgm:pt>
    <dgm:pt modelId="{DD78817E-14EA-4898-8A81-4E3EACC30687}" type="sibTrans" cxnId="{9516A427-4CA2-4CD6-8E17-E7B9856E0A39}">
      <dgm:prSet/>
      <dgm:spPr/>
      <dgm:t>
        <a:bodyPr/>
        <a:lstStyle/>
        <a:p>
          <a:endParaRPr lang="en-US"/>
        </a:p>
      </dgm:t>
    </dgm:pt>
    <dgm:pt modelId="{A7F146AB-4C61-4CF1-8167-1522B4045ED7}">
      <dgm:prSet/>
      <dgm:spPr/>
      <dgm:t>
        <a:bodyPr/>
        <a:lstStyle/>
        <a:p>
          <a:r>
            <a:rPr lang="en-IN" b="1" i="0"/>
            <a:t>API Monetization</a:t>
          </a:r>
          <a:r>
            <a:rPr lang="en-IN" b="0" i="0"/>
            <a:t>:</a:t>
          </a:r>
          <a:endParaRPr lang="en-US"/>
        </a:p>
      </dgm:t>
    </dgm:pt>
    <dgm:pt modelId="{BD480FB0-9A6B-4860-9900-9D03193EE333}" type="parTrans" cxnId="{F006DE1C-B713-40B9-9DFE-1D52D450C79F}">
      <dgm:prSet/>
      <dgm:spPr/>
      <dgm:t>
        <a:bodyPr/>
        <a:lstStyle/>
        <a:p>
          <a:endParaRPr lang="en-US"/>
        </a:p>
      </dgm:t>
    </dgm:pt>
    <dgm:pt modelId="{BEAEFBE9-9087-4CF1-AE90-56B577851DEF}" type="sibTrans" cxnId="{F006DE1C-B713-40B9-9DFE-1D52D450C79F}">
      <dgm:prSet/>
      <dgm:spPr/>
      <dgm:t>
        <a:bodyPr/>
        <a:lstStyle/>
        <a:p>
          <a:endParaRPr lang="en-US"/>
        </a:p>
      </dgm:t>
    </dgm:pt>
    <dgm:pt modelId="{E44FF8A1-D791-4400-BD90-B489CDA2F79E}">
      <dgm:prSet/>
      <dgm:spPr/>
      <dgm:t>
        <a:bodyPr/>
        <a:lstStyle/>
        <a:p>
          <a:r>
            <a:rPr lang="en-IN" b="0" i="0"/>
            <a:t>Charging developers and businesses for API calls, based on volume and complexity.</a:t>
          </a:r>
          <a:endParaRPr lang="en-US"/>
        </a:p>
      </dgm:t>
    </dgm:pt>
    <dgm:pt modelId="{E32E461F-4397-4D8B-9E5B-AE69C782ABCC}" type="parTrans" cxnId="{60D452E9-8828-435D-8F88-993018477148}">
      <dgm:prSet/>
      <dgm:spPr/>
      <dgm:t>
        <a:bodyPr/>
        <a:lstStyle/>
        <a:p>
          <a:endParaRPr lang="en-US"/>
        </a:p>
      </dgm:t>
    </dgm:pt>
    <dgm:pt modelId="{0706E92A-C001-4E81-B3FD-E7D237FE5252}" type="sibTrans" cxnId="{60D452E9-8828-435D-8F88-993018477148}">
      <dgm:prSet/>
      <dgm:spPr/>
      <dgm:t>
        <a:bodyPr/>
        <a:lstStyle/>
        <a:p>
          <a:endParaRPr lang="en-US"/>
        </a:p>
      </dgm:t>
    </dgm:pt>
    <dgm:pt modelId="{4CB509FB-483B-47C5-9733-6513581F7830}">
      <dgm:prSet/>
      <dgm:spPr/>
      <dgm:t>
        <a:bodyPr/>
        <a:lstStyle/>
        <a:p>
          <a:r>
            <a:rPr lang="en-IN" b="1" i="0"/>
            <a:t>Data Licensing</a:t>
          </a:r>
          <a:r>
            <a:rPr lang="en-IN" b="0" i="0"/>
            <a:t>:</a:t>
          </a:r>
          <a:endParaRPr lang="en-US"/>
        </a:p>
      </dgm:t>
    </dgm:pt>
    <dgm:pt modelId="{54749342-47FD-4F87-8491-141E38A230A9}" type="parTrans" cxnId="{F14C8AED-38A2-4607-A350-F5900E2AB266}">
      <dgm:prSet/>
      <dgm:spPr/>
      <dgm:t>
        <a:bodyPr/>
        <a:lstStyle/>
        <a:p>
          <a:endParaRPr lang="en-US"/>
        </a:p>
      </dgm:t>
    </dgm:pt>
    <dgm:pt modelId="{6AD27F24-598F-4054-8DCC-0944ACAD0A43}" type="sibTrans" cxnId="{F14C8AED-38A2-4607-A350-F5900E2AB266}">
      <dgm:prSet/>
      <dgm:spPr/>
      <dgm:t>
        <a:bodyPr/>
        <a:lstStyle/>
        <a:p>
          <a:endParaRPr lang="en-US"/>
        </a:p>
      </dgm:t>
    </dgm:pt>
    <dgm:pt modelId="{F6099E7C-0860-4E92-B187-2CB079B10090}">
      <dgm:prSet/>
      <dgm:spPr/>
      <dgm:t>
        <a:bodyPr/>
        <a:lstStyle/>
        <a:p>
          <a:r>
            <a:rPr lang="en-IN" b="0" i="0"/>
            <a:t>Selling anonymized data insights to third parties, such as market research firms.</a:t>
          </a:r>
          <a:endParaRPr lang="en-US"/>
        </a:p>
      </dgm:t>
    </dgm:pt>
    <dgm:pt modelId="{081DDB15-A388-46B7-B6C6-D75F16EFC30C}" type="parTrans" cxnId="{EAE76EFC-1EA7-4887-8CC4-DC3BAB4E9712}">
      <dgm:prSet/>
      <dgm:spPr/>
      <dgm:t>
        <a:bodyPr/>
        <a:lstStyle/>
        <a:p>
          <a:endParaRPr lang="en-US"/>
        </a:p>
      </dgm:t>
    </dgm:pt>
    <dgm:pt modelId="{8B61D186-D0BA-4CBE-B8DB-A241876CF48E}" type="sibTrans" cxnId="{EAE76EFC-1EA7-4887-8CC4-DC3BAB4E9712}">
      <dgm:prSet/>
      <dgm:spPr/>
      <dgm:t>
        <a:bodyPr/>
        <a:lstStyle/>
        <a:p>
          <a:endParaRPr lang="en-US"/>
        </a:p>
      </dgm:t>
    </dgm:pt>
    <dgm:pt modelId="{72553382-1686-2945-A8AE-F83CD7CDA65D}" type="pres">
      <dgm:prSet presAssocID="{DC15C04A-A919-498C-823B-DA98608764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770466B-1F08-4743-BEAF-729AEBD09EF9}" type="pres">
      <dgm:prSet presAssocID="{98934B24-E868-4677-9D28-576DCBA59FBF}" presName="root1" presStyleCnt="0"/>
      <dgm:spPr/>
    </dgm:pt>
    <dgm:pt modelId="{E17F1DE7-C0EC-0343-B143-40FBA6230B25}" type="pres">
      <dgm:prSet presAssocID="{98934B24-E868-4677-9D28-576DCBA59FBF}" presName="LevelOneTextNode" presStyleLbl="node0" presStyleIdx="0" presStyleCnt="3">
        <dgm:presLayoutVars>
          <dgm:chPref val="3"/>
        </dgm:presLayoutVars>
      </dgm:prSet>
      <dgm:spPr/>
    </dgm:pt>
    <dgm:pt modelId="{2053773B-455D-E743-BFF1-DFB453710D0C}" type="pres">
      <dgm:prSet presAssocID="{98934B24-E868-4677-9D28-576DCBA59FBF}" presName="level2hierChild" presStyleCnt="0"/>
      <dgm:spPr/>
    </dgm:pt>
    <dgm:pt modelId="{4CDC0D6B-778D-C045-9992-3E73E0207B96}" type="pres">
      <dgm:prSet presAssocID="{03D0B873-3720-4C3C-8512-C09814373149}" presName="conn2-1" presStyleLbl="parChTrans1D2" presStyleIdx="0" presStyleCnt="3"/>
      <dgm:spPr/>
    </dgm:pt>
    <dgm:pt modelId="{1D2AA716-5F8A-D245-B34F-436EB7A618F9}" type="pres">
      <dgm:prSet presAssocID="{03D0B873-3720-4C3C-8512-C09814373149}" presName="connTx" presStyleLbl="parChTrans1D2" presStyleIdx="0" presStyleCnt="3"/>
      <dgm:spPr/>
    </dgm:pt>
    <dgm:pt modelId="{D8D37E26-4D63-B248-85E2-36BDBD8CC47C}" type="pres">
      <dgm:prSet presAssocID="{534E4FC2-6F81-44AB-BA4C-40AD5E5EC28A}" presName="root2" presStyleCnt="0"/>
      <dgm:spPr/>
    </dgm:pt>
    <dgm:pt modelId="{E68B5AC0-D1AA-E74A-B181-E60FC50FF003}" type="pres">
      <dgm:prSet presAssocID="{534E4FC2-6F81-44AB-BA4C-40AD5E5EC28A}" presName="LevelTwoTextNode" presStyleLbl="node2" presStyleIdx="0" presStyleCnt="3">
        <dgm:presLayoutVars>
          <dgm:chPref val="3"/>
        </dgm:presLayoutVars>
      </dgm:prSet>
      <dgm:spPr/>
    </dgm:pt>
    <dgm:pt modelId="{D95E33A6-D797-0F4D-8B96-BD120D950712}" type="pres">
      <dgm:prSet presAssocID="{534E4FC2-6F81-44AB-BA4C-40AD5E5EC28A}" presName="level3hierChild" presStyleCnt="0"/>
      <dgm:spPr/>
    </dgm:pt>
    <dgm:pt modelId="{620E907A-5C22-6E47-8E18-E338078CC343}" type="pres">
      <dgm:prSet presAssocID="{5636E181-2C1D-4079-8428-488FA8E44964}" presName="conn2-1" presStyleLbl="parChTrans1D3" presStyleIdx="0" presStyleCnt="3"/>
      <dgm:spPr/>
    </dgm:pt>
    <dgm:pt modelId="{0BD11B0E-AC08-144D-9467-025F471968F0}" type="pres">
      <dgm:prSet presAssocID="{5636E181-2C1D-4079-8428-488FA8E44964}" presName="connTx" presStyleLbl="parChTrans1D3" presStyleIdx="0" presStyleCnt="3"/>
      <dgm:spPr/>
    </dgm:pt>
    <dgm:pt modelId="{66C36F64-55E9-3147-9714-B6CE817FC60C}" type="pres">
      <dgm:prSet presAssocID="{E69E2D38-BFC2-446A-809E-E082AAB54153}" presName="root2" presStyleCnt="0"/>
      <dgm:spPr/>
    </dgm:pt>
    <dgm:pt modelId="{09500141-CB97-A44E-B0B7-88C2C49EB6C3}" type="pres">
      <dgm:prSet presAssocID="{E69E2D38-BFC2-446A-809E-E082AAB54153}" presName="LevelTwoTextNode" presStyleLbl="node3" presStyleIdx="0" presStyleCnt="3">
        <dgm:presLayoutVars>
          <dgm:chPref val="3"/>
        </dgm:presLayoutVars>
      </dgm:prSet>
      <dgm:spPr/>
    </dgm:pt>
    <dgm:pt modelId="{663A849C-4EA8-1344-8286-34F3205E90CE}" type="pres">
      <dgm:prSet presAssocID="{E69E2D38-BFC2-446A-809E-E082AAB54153}" presName="level3hierChild" presStyleCnt="0"/>
      <dgm:spPr/>
    </dgm:pt>
    <dgm:pt modelId="{84FE6D42-A33E-1348-AAA1-3068C22472D2}" type="pres">
      <dgm:prSet presAssocID="{96F4021A-6981-439E-9A02-767ADCDF2525}" presName="conn2-1" presStyleLbl="parChTrans1D3" presStyleIdx="1" presStyleCnt="3"/>
      <dgm:spPr/>
    </dgm:pt>
    <dgm:pt modelId="{C5EE1E52-E127-7548-AA76-FFD76A3715B9}" type="pres">
      <dgm:prSet presAssocID="{96F4021A-6981-439E-9A02-767ADCDF2525}" presName="connTx" presStyleLbl="parChTrans1D3" presStyleIdx="1" presStyleCnt="3"/>
      <dgm:spPr/>
    </dgm:pt>
    <dgm:pt modelId="{EB8D6D8D-C0F3-FC49-BB42-E55B6B36EA03}" type="pres">
      <dgm:prSet presAssocID="{5E9B41C9-325B-405F-B34E-29224E040232}" presName="root2" presStyleCnt="0"/>
      <dgm:spPr/>
    </dgm:pt>
    <dgm:pt modelId="{2D25C47C-5A64-A34C-B1E4-4BB25607D32A}" type="pres">
      <dgm:prSet presAssocID="{5E9B41C9-325B-405F-B34E-29224E040232}" presName="LevelTwoTextNode" presStyleLbl="node3" presStyleIdx="1" presStyleCnt="3">
        <dgm:presLayoutVars>
          <dgm:chPref val="3"/>
        </dgm:presLayoutVars>
      </dgm:prSet>
      <dgm:spPr/>
    </dgm:pt>
    <dgm:pt modelId="{A3D0DF91-9BC3-8346-A92F-EE84BA676783}" type="pres">
      <dgm:prSet presAssocID="{5E9B41C9-325B-405F-B34E-29224E040232}" presName="level3hierChild" presStyleCnt="0"/>
      <dgm:spPr/>
    </dgm:pt>
    <dgm:pt modelId="{103CEBED-D1C7-8543-BB0F-3FD7E78024CA}" type="pres">
      <dgm:prSet presAssocID="{EFF89775-662C-4127-84A9-82479BDCED3F}" presName="conn2-1" presStyleLbl="parChTrans1D3" presStyleIdx="2" presStyleCnt="3"/>
      <dgm:spPr/>
    </dgm:pt>
    <dgm:pt modelId="{85C23E7E-CF26-8544-A99F-3EB5155E1DEC}" type="pres">
      <dgm:prSet presAssocID="{EFF89775-662C-4127-84A9-82479BDCED3F}" presName="connTx" presStyleLbl="parChTrans1D3" presStyleIdx="2" presStyleCnt="3"/>
      <dgm:spPr/>
    </dgm:pt>
    <dgm:pt modelId="{A7899974-09C4-C149-BCDE-71149C9481B3}" type="pres">
      <dgm:prSet presAssocID="{8F3608A4-3740-4D15-8713-7AA773ACDCA4}" presName="root2" presStyleCnt="0"/>
      <dgm:spPr/>
    </dgm:pt>
    <dgm:pt modelId="{68F4CAFD-7E98-1443-9959-B38020F2C3CD}" type="pres">
      <dgm:prSet presAssocID="{8F3608A4-3740-4D15-8713-7AA773ACDCA4}" presName="LevelTwoTextNode" presStyleLbl="node3" presStyleIdx="2" presStyleCnt="3">
        <dgm:presLayoutVars>
          <dgm:chPref val="3"/>
        </dgm:presLayoutVars>
      </dgm:prSet>
      <dgm:spPr/>
    </dgm:pt>
    <dgm:pt modelId="{188C6732-A4A5-2E4D-B21F-3EDA5C29EB5A}" type="pres">
      <dgm:prSet presAssocID="{8F3608A4-3740-4D15-8713-7AA773ACDCA4}" presName="level3hierChild" presStyleCnt="0"/>
      <dgm:spPr/>
    </dgm:pt>
    <dgm:pt modelId="{918FC0CF-141F-6E47-B0C6-910703E77989}" type="pres">
      <dgm:prSet presAssocID="{191436E9-5EF7-40BA-AD9B-67455D638532}" presName="conn2-1" presStyleLbl="parChTrans1D4" presStyleIdx="0" presStyleCnt="3"/>
      <dgm:spPr/>
    </dgm:pt>
    <dgm:pt modelId="{E9C731D7-78A6-8C44-A7E5-6E855873E0AF}" type="pres">
      <dgm:prSet presAssocID="{191436E9-5EF7-40BA-AD9B-67455D638532}" presName="connTx" presStyleLbl="parChTrans1D4" presStyleIdx="0" presStyleCnt="3"/>
      <dgm:spPr/>
    </dgm:pt>
    <dgm:pt modelId="{FFF54D74-F355-F843-A4D5-51D768A4F609}" type="pres">
      <dgm:prSet presAssocID="{3C12D997-AA43-4059-98CA-76D98BBC5098}" presName="root2" presStyleCnt="0"/>
      <dgm:spPr/>
    </dgm:pt>
    <dgm:pt modelId="{FFC4A876-D92D-D545-9E30-D341E0976B9B}" type="pres">
      <dgm:prSet presAssocID="{3C12D997-AA43-4059-98CA-76D98BBC5098}" presName="LevelTwoTextNode" presStyleLbl="node4" presStyleIdx="0" presStyleCnt="3">
        <dgm:presLayoutVars>
          <dgm:chPref val="3"/>
        </dgm:presLayoutVars>
      </dgm:prSet>
      <dgm:spPr/>
    </dgm:pt>
    <dgm:pt modelId="{C38E7E89-AFE1-EE44-8A4A-CDEB1922AF53}" type="pres">
      <dgm:prSet presAssocID="{3C12D997-AA43-4059-98CA-76D98BBC5098}" presName="level3hierChild" presStyleCnt="0"/>
      <dgm:spPr/>
    </dgm:pt>
    <dgm:pt modelId="{AA17A958-0FD3-104F-A91C-A2658E079BB5}" type="pres">
      <dgm:prSet presAssocID="{70D5097F-36C7-447B-9658-3666D0092A30}" presName="conn2-1" presStyleLbl="parChTrans1D4" presStyleIdx="1" presStyleCnt="3"/>
      <dgm:spPr/>
    </dgm:pt>
    <dgm:pt modelId="{22343EC3-51A5-F248-820D-C3CC44EE165D}" type="pres">
      <dgm:prSet presAssocID="{70D5097F-36C7-447B-9658-3666D0092A30}" presName="connTx" presStyleLbl="parChTrans1D4" presStyleIdx="1" presStyleCnt="3"/>
      <dgm:spPr/>
    </dgm:pt>
    <dgm:pt modelId="{519588C8-C91F-A446-96CD-B30040D87865}" type="pres">
      <dgm:prSet presAssocID="{2D5AA62A-900C-4BE1-ACB1-F0DEA70C06AC}" presName="root2" presStyleCnt="0"/>
      <dgm:spPr/>
    </dgm:pt>
    <dgm:pt modelId="{73122A18-89A1-E34E-AA0D-6B75C0B66B78}" type="pres">
      <dgm:prSet presAssocID="{2D5AA62A-900C-4BE1-ACB1-F0DEA70C06AC}" presName="LevelTwoTextNode" presStyleLbl="node4" presStyleIdx="1" presStyleCnt="3">
        <dgm:presLayoutVars>
          <dgm:chPref val="3"/>
        </dgm:presLayoutVars>
      </dgm:prSet>
      <dgm:spPr/>
    </dgm:pt>
    <dgm:pt modelId="{9F500E88-11C7-0E44-91F2-67C1F362DAD3}" type="pres">
      <dgm:prSet presAssocID="{2D5AA62A-900C-4BE1-ACB1-F0DEA70C06AC}" presName="level3hierChild" presStyleCnt="0"/>
      <dgm:spPr/>
    </dgm:pt>
    <dgm:pt modelId="{BEF82BDC-7BE3-6446-9C08-70E30CA741FB}" type="pres">
      <dgm:prSet presAssocID="{321A01E7-9F50-405D-A369-11DD3C0F814D}" presName="conn2-1" presStyleLbl="parChTrans1D4" presStyleIdx="2" presStyleCnt="3"/>
      <dgm:spPr/>
    </dgm:pt>
    <dgm:pt modelId="{E8BF9E29-4D23-684A-961C-9E11ECE844CC}" type="pres">
      <dgm:prSet presAssocID="{321A01E7-9F50-405D-A369-11DD3C0F814D}" presName="connTx" presStyleLbl="parChTrans1D4" presStyleIdx="2" presStyleCnt="3"/>
      <dgm:spPr/>
    </dgm:pt>
    <dgm:pt modelId="{67BBC08F-FD61-A142-A556-290AAEA25831}" type="pres">
      <dgm:prSet presAssocID="{FA14443A-7E06-4F29-B481-F76C4B2C4E58}" presName="root2" presStyleCnt="0"/>
      <dgm:spPr/>
    </dgm:pt>
    <dgm:pt modelId="{AF6A0DD7-63CB-D24E-BB0D-473257EA34C0}" type="pres">
      <dgm:prSet presAssocID="{FA14443A-7E06-4F29-B481-F76C4B2C4E58}" presName="LevelTwoTextNode" presStyleLbl="node4" presStyleIdx="2" presStyleCnt="3">
        <dgm:presLayoutVars>
          <dgm:chPref val="3"/>
        </dgm:presLayoutVars>
      </dgm:prSet>
      <dgm:spPr/>
    </dgm:pt>
    <dgm:pt modelId="{D4F1EE54-C473-3046-8359-99A55FC56ED2}" type="pres">
      <dgm:prSet presAssocID="{FA14443A-7E06-4F29-B481-F76C4B2C4E58}" presName="level3hierChild" presStyleCnt="0"/>
      <dgm:spPr/>
    </dgm:pt>
    <dgm:pt modelId="{AB0C73B3-A83C-014E-AF53-0034AAD336B5}" type="pres">
      <dgm:prSet presAssocID="{A7F146AB-4C61-4CF1-8167-1522B4045ED7}" presName="root1" presStyleCnt="0"/>
      <dgm:spPr/>
    </dgm:pt>
    <dgm:pt modelId="{B2B0D24E-597D-2548-B2E1-0CDC58F4F2EF}" type="pres">
      <dgm:prSet presAssocID="{A7F146AB-4C61-4CF1-8167-1522B4045ED7}" presName="LevelOneTextNode" presStyleLbl="node0" presStyleIdx="1" presStyleCnt="3">
        <dgm:presLayoutVars>
          <dgm:chPref val="3"/>
        </dgm:presLayoutVars>
      </dgm:prSet>
      <dgm:spPr/>
    </dgm:pt>
    <dgm:pt modelId="{DD809318-6119-3D4B-90CD-E715E941F249}" type="pres">
      <dgm:prSet presAssocID="{A7F146AB-4C61-4CF1-8167-1522B4045ED7}" presName="level2hierChild" presStyleCnt="0"/>
      <dgm:spPr/>
    </dgm:pt>
    <dgm:pt modelId="{BE8C7AEA-FA75-BD47-8C98-2C5A1A0FD609}" type="pres">
      <dgm:prSet presAssocID="{E32E461F-4397-4D8B-9E5B-AE69C782ABCC}" presName="conn2-1" presStyleLbl="parChTrans1D2" presStyleIdx="1" presStyleCnt="3"/>
      <dgm:spPr/>
    </dgm:pt>
    <dgm:pt modelId="{D640649C-71D9-7E46-8294-989BF26CFF29}" type="pres">
      <dgm:prSet presAssocID="{E32E461F-4397-4D8B-9E5B-AE69C782ABCC}" presName="connTx" presStyleLbl="parChTrans1D2" presStyleIdx="1" presStyleCnt="3"/>
      <dgm:spPr/>
    </dgm:pt>
    <dgm:pt modelId="{726A3984-6371-D845-B68A-516F1CA2377D}" type="pres">
      <dgm:prSet presAssocID="{E44FF8A1-D791-4400-BD90-B489CDA2F79E}" presName="root2" presStyleCnt="0"/>
      <dgm:spPr/>
    </dgm:pt>
    <dgm:pt modelId="{2F981C5A-7522-0142-B47F-80CE56268E90}" type="pres">
      <dgm:prSet presAssocID="{E44FF8A1-D791-4400-BD90-B489CDA2F79E}" presName="LevelTwoTextNode" presStyleLbl="node2" presStyleIdx="1" presStyleCnt="3">
        <dgm:presLayoutVars>
          <dgm:chPref val="3"/>
        </dgm:presLayoutVars>
      </dgm:prSet>
      <dgm:spPr/>
    </dgm:pt>
    <dgm:pt modelId="{50F7EF31-8178-7341-97F0-EAF335450C29}" type="pres">
      <dgm:prSet presAssocID="{E44FF8A1-D791-4400-BD90-B489CDA2F79E}" presName="level3hierChild" presStyleCnt="0"/>
      <dgm:spPr/>
    </dgm:pt>
    <dgm:pt modelId="{06CF784A-3250-DD46-AA48-C95B1B82262B}" type="pres">
      <dgm:prSet presAssocID="{4CB509FB-483B-47C5-9733-6513581F7830}" presName="root1" presStyleCnt="0"/>
      <dgm:spPr/>
    </dgm:pt>
    <dgm:pt modelId="{BBFA6637-41DF-2744-A8E8-74B8404103F6}" type="pres">
      <dgm:prSet presAssocID="{4CB509FB-483B-47C5-9733-6513581F7830}" presName="LevelOneTextNode" presStyleLbl="node0" presStyleIdx="2" presStyleCnt="3">
        <dgm:presLayoutVars>
          <dgm:chPref val="3"/>
        </dgm:presLayoutVars>
      </dgm:prSet>
      <dgm:spPr/>
    </dgm:pt>
    <dgm:pt modelId="{DCCD66E3-450B-904E-ACD5-67924225D8EF}" type="pres">
      <dgm:prSet presAssocID="{4CB509FB-483B-47C5-9733-6513581F7830}" presName="level2hierChild" presStyleCnt="0"/>
      <dgm:spPr/>
    </dgm:pt>
    <dgm:pt modelId="{3D3D0750-0EF7-5140-8864-50596067B54D}" type="pres">
      <dgm:prSet presAssocID="{081DDB15-A388-46B7-B6C6-D75F16EFC30C}" presName="conn2-1" presStyleLbl="parChTrans1D2" presStyleIdx="2" presStyleCnt="3"/>
      <dgm:spPr/>
    </dgm:pt>
    <dgm:pt modelId="{86B45C7D-BA5D-3848-AEE6-94D16A6E55FF}" type="pres">
      <dgm:prSet presAssocID="{081DDB15-A388-46B7-B6C6-D75F16EFC30C}" presName="connTx" presStyleLbl="parChTrans1D2" presStyleIdx="2" presStyleCnt="3"/>
      <dgm:spPr/>
    </dgm:pt>
    <dgm:pt modelId="{AB70A8E6-69E6-3F4B-B8D9-E173385E8D06}" type="pres">
      <dgm:prSet presAssocID="{F6099E7C-0860-4E92-B187-2CB079B10090}" presName="root2" presStyleCnt="0"/>
      <dgm:spPr/>
    </dgm:pt>
    <dgm:pt modelId="{11C2B58D-A9A3-4B40-9E72-EE1E2F25A19F}" type="pres">
      <dgm:prSet presAssocID="{F6099E7C-0860-4E92-B187-2CB079B10090}" presName="LevelTwoTextNode" presStyleLbl="node2" presStyleIdx="2" presStyleCnt="3">
        <dgm:presLayoutVars>
          <dgm:chPref val="3"/>
        </dgm:presLayoutVars>
      </dgm:prSet>
      <dgm:spPr/>
    </dgm:pt>
    <dgm:pt modelId="{CF1874D6-1873-BC42-8218-99DAE27F7AB2}" type="pres">
      <dgm:prSet presAssocID="{F6099E7C-0860-4E92-B187-2CB079B10090}" presName="level3hierChild" presStyleCnt="0"/>
      <dgm:spPr/>
    </dgm:pt>
  </dgm:ptLst>
  <dgm:cxnLst>
    <dgm:cxn modelId="{5F551E00-C90C-B94A-9F19-F3997AB9DDE9}" type="presOf" srcId="{E44FF8A1-D791-4400-BD90-B489CDA2F79E}" destId="{2F981C5A-7522-0142-B47F-80CE56268E90}" srcOrd="0" destOrd="0" presId="urn:microsoft.com/office/officeart/2005/8/layout/hierarchy2"/>
    <dgm:cxn modelId="{D9EE4804-8B87-704B-81C0-193206B29B68}" type="presOf" srcId="{2D5AA62A-900C-4BE1-ACB1-F0DEA70C06AC}" destId="{73122A18-89A1-E34E-AA0D-6B75C0B66B78}" srcOrd="0" destOrd="0" presId="urn:microsoft.com/office/officeart/2005/8/layout/hierarchy2"/>
    <dgm:cxn modelId="{7964C905-0018-824D-B12C-C98E25651F7D}" type="presOf" srcId="{DC15C04A-A919-498C-823B-DA9860876452}" destId="{72553382-1686-2945-A8AE-F83CD7CDA65D}" srcOrd="0" destOrd="0" presId="urn:microsoft.com/office/officeart/2005/8/layout/hierarchy2"/>
    <dgm:cxn modelId="{F006DE1C-B713-40B9-9DFE-1D52D450C79F}" srcId="{DC15C04A-A919-498C-823B-DA9860876452}" destId="{A7F146AB-4C61-4CF1-8167-1522B4045ED7}" srcOrd="1" destOrd="0" parTransId="{BD480FB0-9A6B-4860-9900-9D03193EE333}" sibTransId="{BEAEFBE9-9087-4CF1-AE90-56B577851DEF}"/>
    <dgm:cxn modelId="{9516A427-4CA2-4CD6-8E17-E7B9856E0A39}" srcId="{8F3608A4-3740-4D15-8713-7AA773ACDCA4}" destId="{FA14443A-7E06-4F29-B481-F76C4B2C4E58}" srcOrd="2" destOrd="0" parTransId="{321A01E7-9F50-405D-A369-11DD3C0F814D}" sibTransId="{DD78817E-14EA-4898-8A81-4E3EACC30687}"/>
    <dgm:cxn modelId="{06319235-32AA-1546-98A8-9702870F42FF}" type="presOf" srcId="{191436E9-5EF7-40BA-AD9B-67455D638532}" destId="{918FC0CF-141F-6E47-B0C6-910703E77989}" srcOrd="0" destOrd="0" presId="urn:microsoft.com/office/officeart/2005/8/layout/hierarchy2"/>
    <dgm:cxn modelId="{CE0E133D-EECD-4E9A-8852-5E25BBA98FE0}" srcId="{DC15C04A-A919-498C-823B-DA9860876452}" destId="{98934B24-E868-4677-9D28-576DCBA59FBF}" srcOrd="0" destOrd="0" parTransId="{6FB7B7AC-22BE-476B-A862-5CDD06295579}" sibTransId="{3D0C78C2-60B7-4C88-AAEE-82F194591F68}"/>
    <dgm:cxn modelId="{4D5F2644-F05D-9940-B76F-C281E8D63DD5}" type="presOf" srcId="{081DDB15-A388-46B7-B6C6-D75F16EFC30C}" destId="{3D3D0750-0EF7-5140-8864-50596067B54D}" srcOrd="0" destOrd="0" presId="urn:microsoft.com/office/officeart/2005/8/layout/hierarchy2"/>
    <dgm:cxn modelId="{44A1A447-09C3-054B-872E-2E16924B548C}" type="presOf" srcId="{3C12D997-AA43-4059-98CA-76D98BBC5098}" destId="{FFC4A876-D92D-D545-9E30-D341E0976B9B}" srcOrd="0" destOrd="0" presId="urn:microsoft.com/office/officeart/2005/8/layout/hierarchy2"/>
    <dgm:cxn modelId="{00910E53-1497-4283-ABCE-1C1F92AB9FF4}" srcId="{98934B24-E868-4677-9D28-576DCBA59FBF}" destId="{534E4FC2-6F81-44AB-BA4C-40AD5E5EC28A}" srcOrd="0" destOrd="0" parTransId="{03D0B873-3720-4C3C-8512-C09814373149}" sibTransId="{9C9FA540-300A-4C83-B8FB-2E4F7E9864F0}"/>
    <dgm:cxn modelId="{40621755-A44D-4034-AD48-2A62E558F758}" srcId="{534E4FC2-6F81-44AB-BA4C-40AD5E5EC28A}" destId="{E69E2D38-BFC2-446A-809E-E082AAB54153}" srcOrd="0" destOrd="0" parTransId="{5636E181-2C1D-4079-8428-488FA8E44964}" sibTransId="{228CBE30-A233-449D-82BC-F31E79C5D7EE}"/>
    <dgm:cxn modelId="{861E1058-E9E1-CA46-83C8-3320131E3B96}" type="presOf" srcId="{98934B24-E868-4677-9D28-576DCBA59FBF}" destId="{E17F1DE7-C0EC-0343-B143-40FBA6230B25}" srcOrd="0" destOrd="0" presId="urn:microsoft.com/office/officeart/2005/8/layout/hierarchy2"/>
    <dgm:cxn modelId="{D6CF1060-1EAE-904D-A7CB-2F1748AA7B8A}" type="presOf" srcId="{534E4FC2-6F81-44AB-BA4C-40AD5E5EC28A}" destId="{E68B5AC0-D1AA-E74A-B181-E60FC50FF003}" srcOrd="0" destOrd="0" presId="urn:microsoft.com/office/officeart/2005/8/layout/hierarchy2"/>
    <dgm:cxn modelId="{517F8363-FC58-4320-B05B-5F5E4B62E13A}" srcId="{534E4FC2-6F81-44AB-BA4C-40AD5E5EC28A}" destId="{5E9B41C9-325B-405F-B34E-29224E040232}" srcOrd="1" destOrd="0" parTransId="{96F4021A-6981-439E-9A02-767ADCDF2525}" sibTransId="{7EC5471A-199B-4D90-80AB-8111D9AEF8AB}"/>
    <dgm:cxn modelId="{43F25B78-3C8F-884E-83F0-C703C8CFC472}" type="presOf" srcId="{5636E181-2C1D-4079-8428-488FA8E44964}" destId="{620E907A-5C22-6E47-8E18-E338078CC343}" srcOrd="0" destOrd="0" presId="urn:microsoft.com/office/officeart/2005/8/layout/hierarchy2"/>
    <dgm:cxn modelId="{4BAF317E-69DF-714C-8BD6-51C4286C98A8}" type="presOf" srcId="{E32E461F-4397-4D8B-9E5B-AE69C782ABCC}" destId="{BE8C7AEA-FA75-BD47-8C98-2C5A1A0FD609}" srcOrd="0" destOrd="0" presId="urn:microsoft.com/office/officeart/2005/8/layout/hierarchy2"/>
    <dgm:cxn modelId="{7F644183-BB74-914E-B549-3D10B6ACB30B}" type="presOf" srcId="{321A01E7-9F50-405D-A369-11DD3C0F814D}" destId="{E8BF9E29-4D23-684A-961C-9E11ECE844CC}" srcOrd="1" destOrd="0" presId="urn:microsoft.com/office/officeart/2005/8/layout/hierarchy2"/>
    <dgm:cxn modelId="{16698C83-279A-FB4F-BACE-F9D929BF430F}" type="presOf" srcId="{321A01E7-9F50-405D-A369-11DD3C0F814D}" destId="{BEF82BDC-7BE3-6446-9C08-70E30CA741FB}" srcOrd="0" destOrd="0" presId="urn:microsoft.com/office/officeart/2005/8/layout/hierarchy2"/>
    <dgm:cxn modelId="{3A240E86-B6B6-7A41-9A4B-93CB29F4DEAC}" type="presOf" srcId="{03D0B873-3720-4C3C-8512-C09814373149}" destId="{4CDC0D6B-778D-C045-9992-3E73E0207B96}" srcOrd="0" destOrd="0" presId="urn:microsoft.com/office/officeart/2005/8/layout/hierarchy2"/>
    <dgm:cxn modelId="{8BE6098C-8562-684D-82FC-BF7800EC3B5F}" type="presOf" srcId="{03D0B873-3720-4C3C-8512-C09814373149}" destId="{1D2AA716-5F8A-D245-B34F-436EB7A618F9}" srcOrd="1" destOrd="0" presId="urn:microsoft.com/office/officeart/2005/8/layout/hierarchy2"/>
    <dgm:cxn modelId="{F2AC3F8D-B7FB-5F4B-8C52-88165272DF6B}" type="presOf" srcId="{5E9B41C9-325B-405F-B34E-29224E040232}" destId="{2D25C47C-5A64-A34C-B1E4-4BB25607D32A}" srcOrd="0" destOrd="0" presId="urn:microsoft.com/office/officeart/2005/8/layout/hierarchy2"/>
    <dgm:cxn modelId="{A8DE1F96-E96F-DD45-BCFC-314C0892DF7E}" type="presOf" srcId="{8F3608A4-3740-4D15-8713-7AA773ACDCA4}" destId="{68F4CAFD-7E98-1443-9959-B38020F2C3CD}" srcOrd="0" destOrd="0" presId="urn:microsoft.com/office/officeart/2005/8/layout/hierarchy2"/>
    <dgm:cxn modelId="{0DD3D096-7D3E-414D-95AA-D7074310C0FE}" srcId="{534E4FC2-6F81-44AB-BA4C-40AD5E5EC28A}" destId="{8F3608A4-3740-4D15-8713-7AA773ACDCA4}" srcOrd="2" destOrd="0" parTransId="{EFF89775-662C-4127-84A9-82479BDCED3F}" sibTransId="{A747F588-4E51-4D09-A104-85F799DF7D45}"/>
    <dgm:cxn modelId="{4B447698-5208-3743-8A7C-CBF9F06CDDF1}" type="presOf" srcId="{E32E461F-4397-4D8B-9E5B-AE69C782ABCC}" destId="{D640649C-71D9-7E46-8294-989BF26CFF29}" srcOrd="1" destOrd="0" presId="urn:microsoft.com/office/officeart/2005/8/layout/hierarchy2"/>
    <dgm:cxn modelId="{21643599-25A0-7E4D-B589-0FC668231862}" type="presOf" srcId="{70D5097F-36C7-447B-9658-3666D0092A30}" destId="{22343EC3-51A5-F248-820D-C3CC44EE165D}" srcOrd="1" destOrd="0" presId="urn:microsoft.com/office/officeart/2005/8/layout/hierarchy2"/>
    <dgm:cxn modelId="{F1D94099-7817-2644-9143-AF8FBDAD74DD}" type="presOf" srcId="{E69E2D38-BFC2-446A-809E-E082AAB54153}" destId="{09500141-CB97-A44E-B0B7-88C2C49EB6C3}" srcOrd="0" destOrd="0" presId="urn:microsoft.com/office/officeart/2005/8/layout/hierarchy2"/>
    <dgm:cxn modelId="{0388AD9A-2A27-324B-A0AD-62980999A7F3}" type="presOf" srcId="{EFF89775-662C-4127-84A9-82479BDCED3F}" destId="{85C23E7E-CF26-8544-A99F-3EB5155E1DEC}" srcOrd="1" destOrd="0" presId="urn:microsoft.com/office/officeart/2005/8/layout/hierarchy2"/>
    <dgm:cxn modelId="{C169A8A5-4A9A-4E5F-8279-BE880DB0BD13}" srcId="{8F3608A4-3740-4D15-8713-7AA773ACDCA4}" destId="{3C12D997-AA43-4059-98CA-76D98BBC5098}" srcOrd="0" destOrd="0" parTransId="{191436E9-5EF7-40BA-AD9B-67455D638532}" sibTransId="{ACB2B327-3B37-4AB5-8AF4-91A0C9DD926A}"/>
    <dgm:cxn modelId="{F00BD5AA-32EC-7F4B-98A0-AA6B16427C13}" type="presOf" srcId="{5636E181-2C1D-4079-8428-488FA8E44964}" destId="{0BD11B0E-AC08-144D-9467-025F471968F0}" srcOrd="1" destOrd="0" presId="urn:microsoft.com/office/officeart/2005/8/layout/hierarchy2"/>
    <dgm:cxn modelId="{D67094AE-AA65-594B-AEE7-41F57588A60D}" type="presOf" srcId="{A7F146AB-4C61-4CF1-8167-1522B4045ED7}" destId="{B2B0D24E-597D-2548-B2E1-0CDC58F4F2EF}" srcOrd="0" destOrd="0" presId="urn:microsoft.com/office/officeart/2005/8/layout/hierarchy2"/>
    <dgm:cxn modelId="{B15DDCAF-818D-5949-82D2-305D8A0881AC}" type="presOf" srcId="{96F4021A-6981-439E-9A02-767ADCDF2525}" destId="{C5EE1E52-E127-7548-AA76-FFD76A3715B9}" srcOrd="1" destOrd="0" presId="urn:microsoft.com/office/officeart/2005/8/layout/hierarchy2"/>
    <dgm:cxn modelId="{1DB212B3-DCDC-B64B-B254-B7EDEDA7D54A}" type="presOf" srcId="{70D5097F-36C7-447B-9658-3666D0092A30}" destId="{AA17A958-0FD3-104F-A91C-A2658E079BB5}" srcOrd="0" destOrd="0" presId="urn:microsoft.com/office/officeart/2005/8/layout/hierarchy2"/>
    <dgm:cxn modelId="{FC1E17B8-1A29-7E49-9E26-5875663FF3BE}" type="presOf" srcId="{191436E9-5EF7-40BA-AD9B-67455D638532}" destId="{E9C731D7-78A6-8C44-A7E5-6E855873E0AF}" srcOrd="1" destOrd="0" presId="urn:microsoft.com/office/officeart/2005/8/layout/hierarchy2"/>
    <dgm:cxn modelId="{B20D67BC-5479-BE44-9675-960A1C38896A}" type="presOf" srcId="{4CB509FB-483B-47C5-9733-6513581F7830}" destId="{BBFA6637-41DF-2744-A8E8-74B8404103F6}" srcOrd="0" destOrd="0" presId="urn:microsoft.com/office/officeart/2005/8/layout/hierarchy2"/>
    <dgm:cxn modelId="{F07AC9CD-6E77-274F-9BC0-B9FFBDB68D26}" type="presOf" srcId="{EFF89775-662C-4127-84A9-82479BDCED3F}" destId="{103CEBED-D1C7-8543-BB0F-3FD7E78024CA}" srcOrd="0" destOrd="0" presId="urn:microsoft.com/office/officeart/2005/8/layout/hierarchy2"/>
    <dgm:cxn modelId="{BC610FD1-BA48-5843-8FB6-A1B7E423337E}" type="presOf" srcId="{96F4021A-6981-439E-9A02-767ADCDF2525}" destId="{84FE6D42-A33E-1348-AAA1-3068C22472D2}" srcOrd="0" destOrd="0" presId="urn:microsoft.com/office/officeart/2005/8/layout/hierarchy2"/>
    <dgm:cxn modelId="{C0AF8DD8-01FA-7C48-95AC-EFB805AC9A79}" type="presOf" srcId="{F6099E7C-0860-4E92-B187-2CB079B10090}" destId="{11C2B58D-A9A3-4B40-9E72-EE1E2F25A19F}" srcOrd="0" destOrd="0" presId="urn:microsoft.com/office/officeart/2005/8/layout/hierarchy2"/>
    <dgm:cxn modelId="{60D452E9-8828-435D-8F88-993018477148}" srcId="{A7F146AB-4C61-4CF1-8167-1522B4045ED7}" destId="{E44FF8A1-D791-4400-BD90-B489CDA2F79E}" srcOrd="0" destOrd="0" parTransId="{E32E461F-4397-4D8B-9E5B-AE69C782ABCC}" sibTransId="{0706E92A-C001-4E81-B3FD-E7D237FE5252}"/>
    <dgm:cxn modelId="{205766ED-D789-894F-BA73-9F1FB7A9B08C}" type="presOf" srcId="{FA14443A-7E06-4F29-B481-F76C4B2C4E58}" destId="{AF6A0DD7-63CB-D24E-BB0D-473257EA34C0}" srcOrd="0" destOrd="0" presId="urn:microsoft.com/office/officeart/2005/8/layout/hierarchy2"/>
    <dgm:cxn modelId="{F14C8AED-38A2-4607-A350-F5900E2AB266}" srcId="{DC15C04A-A919-498C-823B-DA9860876452}" destId="{4CB509FB-483B-47C5-9733-6513581F7830}" srcOrd="2" destOrd="0" parTransId="{54749342-47FD-4F87-8491-141E38A230A9}" sibTransId="{6AD27F24-598F-4054-8DCC-0944ACAD0A43}"/>
    <dgm:cxn modelId="{73B5A0EE-3764-4178-AD1B-2ED1A7DF6200}" srcId="{8F3608A4-3740-4D15-8713-7AA773ACDCA4}" destId="{2D5AA62A-900C-4BE1-ACB1-F0DEA70C06AC}" srcOrd="1" destOrd="0" parTransId="{70D5097F-36C7-447B-9658-3666D0092A30}" sibTransId="{CE3A8609-FB3A-4839-9BED-651A9C0F74AA}"/>
    <dgm:cxn modelId="{37ADF7F3-0E2B-2242-952C-918FA8D8E078}" type="presOf" srcId="{081DDB15-A388-46B7-B6C6-D75F16EFC30C}" destId="{86B45C7D-BA5D-3848-AEE6-94D16A6E55FF}" srcOrd="1" destOrd="0" presId="urn:microsoft.com/office/officeart/2005/8/layout/hierarchy2"/>
    <dgm:cxn modelId="{EAE76EFC-1EA7-4887-8CC4-DC3BAB4E9712}" srcId="{4CB509FB-483B-47C5-9733-6513581F7830}" destId="{F6099E7C-0860-4E92-B187-2CB079B10090}" srcOrd="0" destOrd="0" parTransId="{081DDB15-A388-46B7-B6C6-D75F16EFC30C}" sibTransId="{8B61D186-D0BA-4CBE-B8DB-A241876CF48E}"/>
    <dgm:cxn modelId="{25A9B883-E22E-9149-88D6-CC90A14782BB}" type="presParOf" srcId="{72553382-1686-2945-A8AE-F83CD7CDA65D}" destId="{F770466B-1F08-4743-BEAF-729AEBD09EF9}" srcOrd="0" destOrd="0" presId="urn:microsoft.com/office/officeart/2005/8/layout/hierarchy2"/>
    <dgm:cxn modelId="{E7B77690-EE65-804F-956F-109A12641FC0}" type="presParOf" srcId="{F770466B-1F08-4743-BEAF-729AEBD09EF9}" destId="{E17F1DE7-C0EC-0343-B143-40FBA6230B25}" srcOrd="0" destOrd="0" presId="urn:microsoft.com/office/officeart/2005/8/layout/hierarchy2"/>
    <dgm:cxn modelId="{C95BACDF-E2E7-5348-A31C-700C2D8D1CD3}" type="presParOf" srcId="{F770466B-1F08-4743-BEAF-729AEBD09EF9}" destId="{2053773B-455D-E743-BFF1-DFB453710D0C}" srcOrd="1" destOrd="0" presId="urn:microsoft.com/office/officeart/2005/8/layout/hierarchy2"/>
    <dgm:cxn modelId="{C952465C-50D7-2D40-973D-48B0EED913FD}" type="presParOf" srcId="{2053773B-455D-E743-BFF1-DFB453710D0C}" destId="{4CDC0D6B-778D-C045-9992-3E73E0207B96}" srcOrd="0" destOrd="0" presId="urn:microsoft.com/office/officeart/2005/8/layout/hierarchy2"/>
    <dgm:cxn modelId="{70BEDCE8-453C-AC4C-B4E2-E59727A76A06}" type="presParOf" srcId="{4CDC0D6B-778D-C045-9992-3E73E0207B96}" destId="{1D2AA716-5F8A-D245-B34F-436EB7A618F9}" srcOrd="0" destOrd="0" presId="urn:microsoft.com/office/officeart/2005/8/layout/hierarchy2"/>
    <dgm:cxn modelId="{65DE7C56-6363-5D49-BDCC-2B77A3772BE2}" type="presParOf" srcId="{2053773B-455D-E743-BFF1-DFB453710D0C}" destId="{D8D37E26-4D63-B248-85E2-36BDBD8CC47C}" srcOrd="1" destOrd="0" presId="urn:microsoft.com/office/officeart/2005/8/layout/hierarchy2"/>
    <dgm:cxn modelId="{73E38E30-3880-5C4B-B373-F00BD7082667}" type="presParOf" srcId="{D8D37E26-4D63-B248-85E2-36BDBD8CC47C}" destId="{E68B5AC0-D1AA-E74A-B181-E60FC50FF003}" srcOrd="0" destOrd="0" presId="urn:microsoft.com/office/officeart/2005/8/layout/hierarchy2"/>
    <dgm:cxn modelId="{1FE89E98-591A-784B-A184-630D17D47446}" type="presParOf" srcId="{D8D37E26-4D63-B248-85E2-36BDBD8CC47C}" destId="{D95E33A6-D797-0F4D-8B96-BD120D950712}" srcOrd="1" destOrd="0" presId="urn:microsoft.com/office/officeart/2005/8/layout/hierarchy2"/>
    <dgm:cxn modelId="{E95F5C0D-C934-FB48-A517-E12C2D7D6F58}" type="presParOf" srcId="{D95E33A6-D797-0F4D-8B96-BD120D950712}" destId="{620E907A-5C22-6E47-8E18-E338078CC343}" srcOrd="0" destOrd="0" presId="urn:microsoft.com/office/officeart/2005/8/layout/hierarchy2"/>
    <dgm:cxn modelId="{C21998D3-358C-F840-8106-B9DB2D907BDC}" type="presParOf" srcId="{620E907A-5C22-6E47-8E18-E338078CC343}" destId="{0BD11B0E-AC08-144D-9467-025F471968F0}" srcOrd="0" destOrd="0" presId="urn:microsoft.com/office/officeart/2005/8/layout/hierarchy2"/>
    <dgm:cxn modelId="{0A284192-1442-1B49-A74A-5D15814E4258}" type="presParOf" srcId="{D95E33A6-D797-0F4D-8B96-BD120D950712}" destId="{66C36F64-55E9-3147-9714-B6CE817FC60C}" srcOrd="1" destOrd="0" presId="urn:microsoft.com/office/officeart/2005/8/layout/hierarchy2"/>
    <dgm:cxn modelId="{7CEC2036-205C-E449-A1BA-02240D13B1A2}" type="presParOf" srcId="{66C36F64-55E9-3147-9714-B6CE817FC60C}" destId="{09500141-CB97-A44E-B0B7-88C2C49EB6C3}" srcOrd="0" destOrd="0" presId="urn:microsoft.com/office/officeart/2005/8/layout/hierarchy2"/>
    <dgm:cxn modelId="{E01FC09E-9BBF-7F4D-B67B-CF0A9206CFBF}" type="presParOf" srcId="{66C36F64-55E9-3147-9714-B6CE817FC60C}" destId="{663A849C-4EA8-1344-8286-34F3205E90CE}" srcOrd="1" destOrd="0" presId="urn:microsoft.com/office/officeart/2005/8/layout/hierarchy2"/>
    <dgm:cxn modelId="{F5201AD7-7A43-CE42-8348-54EC1C5D15C0}" type="presParOf" srcId="{D95E33A6-D797-0F4D-8B96-BD120D950712}" destId="{84FE6D42-A33E-1348-AAA1-3068C22472D2}" srcOrd="2" destOrd="0" presId="urn:microsoft.com/office/officeart/2005/8/layout/hierarchy2"/>
    <dgm:cxn modelId="{13E97F16-837F-A14A-A1E5-5A262593DE8A}" type="presParOf" srcId="{84FE6D42-A33E-1348-AAA1-3068C22472D2}" destId="{C5EE1E52-E127-7548-AA76-FFD76A3715B9}" srcOrd="0" destOrd="0" presId="urn:microsoft.com/office/officeart/2005/8/layout/hierarchy2"/>
    <dgm:cxn modelId="{6D08B8C8-F485-5B4B-9514-9A3B9D0D5CAA}" type="presParOf" srcId="{D95E33A6-D797-0F4D-8B96-BD120D950712}" destId="{EB8D6D8D-C0F3-FC49-BB42-E55B6B36EA03}" srcOrd="3" destOrd="0" presId="urn:microsoft.com/office/officeart/2005/8/layout/hierarchy2"/>
    <dgm:cxn modelId="{E801EA4B-7099-CC4B-B9FC-E21A55215B03}" type="presParOf" srcId="{EB8D6D8D-C0F3-FC49-BB42-E55B6B36EA03}" destId="{2D25C47C-5A64-A34C-B1E4-4BB25607D32A}" srcOrd="0" destOrd="0" presId="urn:microsoft.com/office/officeart/2005/8/layout/hierarchy2"/>
    <dgm:cxn modelId="{FF9E9CAC-C2B1-3C45-A491-959A3D778697}" type="presParOf" srcId="{EB8D6D8D-C0F3-FC49-BB42-E55B6B36EA03}" destId="{A3D0DF91-9BC3-8346-A92F-EE84BA676783}" srcOrd="1" destOrd="0" presId="urn:microsoft.com/office/officeart/2005/8/layout/hierarchy2"/>
    <dgm:cxn modelId="{1131E593-7381-2F47-814F-8F9F31983363}" type="presParOf" srcId="{D95E33A6-D797-0F4D-8B96-BD120D950712}" destId="{103CEBED-D1C7-8543-BB0F-3FD7E78024CA}" srcOrd="4" destOrd="0" presId="urn:microsoft.com/office/officeart/2005/8/layout/hierarchy2"/>
    <dgm:cxn modelId="{EB840F1D-4442-0C47-AE3C-AE74DD38984B}" type="presParOf" srcId="{103CEBED-D1C7-8543-BB0F-3FD7E78024CA}" destId="{85C23E7E-CF26-8544-A99F-3EB5155E1DEC}" srcOrd="0" destOrd="0" presId="urn:microsoft.com/office/officeart/2005/8/layout/hierarchy2"/>
    <dgm:cxn modelId="{D173159E-55DB-E341-8A2F-2F92F313D8D3}" type="presParOf" srcId="{D95E33A6-D797-0F4D-8B96-BD120D950712}" destId="{A7899974-09C4-C149-BCDE-71149C9481B3}" srcOrd="5" destOrd="0" presId="urn:microsoft.com/office/officeart/2005/8/layout/hierarchy2"/>
    <dgm:cxn modelId="{F65361D9-8964-594E-8779-B2F754B0C6E4}" type="presParOf" srcId="{A7899974-09C4-C149-BCDE-71149C9481B3}" destId="{68F4CAFD-7E98-1443-9959-B38020F2C3CD}" srcOrd="0" destOrd="0" presId="urn:microsoft.com/office/officeart/2005/8/layout/hierarchy2"/>
    <dgm:cxn modelId="{6781ED66-2B7C-4340-8DB8-2E06126CC272}" type="presParOf" srcId="{A7899974-09C4-C149-BCDE-71149C9481B3}" destId="{188C6732-A4A5-2E4D-B21F-3EDA5C29EB5A}" srcOrd="1" destOrd="0" presId="urn:microsoft.com/office/officeart/2005/8/layout/hierarchy2"/>
    <dgm:cxn modelId="{06FF9B93-DD0E-B540-AFCB-5163CA159D60}" type="presParOf" srcId="{188C6732-A4A5-2E4D-B21F-3EDA5C29EB5A}" destId="{918FC0CF-141F-6E47-B0C6-910703E77989}" srcOrd="0" destOrd="0" presId="urn:microsoft.com/office/officeart/2005/8/layout/hierarchy2"/>
    <dgm:cxn modelId="{5A58BEC5-3730-AE46-B959-910F9FA6C8C4}" type="presParOf" srcId="{918FC0CF-141F-6E47-B0C6-910703E77989}" destId="{E9C731D7-78A6-8C44-A7E5-6E855873E0AF}" srcOrd="0" destOrd="0" presId="urn:microsoft.com/office/officeart/2005/8/layout/hierarchy2"/>
    <dgm:cxn modelId="{D01337C7-CB6F-B644-9EA7-C02BE381D71C}" type="presParOf" srcId="{188C6732-A4A5-2E4D-B21F-3EDA5C29EB5A}" destId="{FFF54D74-F355-F843-A4D5-51D768A4F609}" srcOrd="1" destOrd="0" presId="urn:microsoft.com/office/officeart/2005/8/layout/hierarchy2"/>
    <dgm:cxn modelId="{DF932B76-9BD8-4548-BBCF-1BDDAD588892}" type="presParOf" srcId="{FFF54D74-F355-F843-A4D5-51D768A4F609}" destId="{FFC4A876-D92D-D545-9E30-D341E0976B9B}" srcOrd="0" destOrd="0" presId="urn:microsoft.com/office/officeart/2005/8/layout/hierarchy2"/>
    <dgm:cxn modelId="{350BF563-6C5B-D94F-9455-D49297FF2D18}" type="presParOf" srcId="{FFF54D74-F355-F843-A4D5-51D768A4F609}" destId="{C38E7E89-AFE1-EE44-8A4A-CDEB1922AF53}" srcOrd="1" destOrd="0" presId="urn:microsoft.com/office/officeart/2005/8/layout/hierarchy2"/>
    <dgm:cxn modelId="{0AB3D570-8742-BB45-9FFF-E58DECDD8D09}" type="presParOf" srcId="{188C6732-A4A5-2E4D-B21F-3EDA5C29EB5A}" destId="{AA17A958-0FD3-104F-A91C-A2658E079BB5}" srcOrd="2" destOrd="0" presId="urn:microsoft.com/office/officeart/2005/8/layout/hierarchy2"/>
    <dgm:cxn modelId="{7F288E95-1587-D54D-9DD9-511033DF9765}" type="presParOf" srcId="{AA17A958-0FD3-104F-A91C-A2658E079BB5}" destId="{22343EC3-51A5-F248-820D-C3CC44EE165D}" srcOrd="0" destOrd="0" presId="urn:microsoft.com/office/officeart/2005/8/layout/hierarchy2"/>
    <dgm:cxn modelId="{E9377A90-5D2D-7349-8B80-D9C24904714C}" type="presParOf" srcId="{188C6732-A4A5-2E4D-B21F-3EDA5C29EB5A}" destId="{519588C8-C91F-A446-96CD-B30040D87865}" srcOrd="3" destOrd="0" presId="urn:microsoft.com/office/officeart/2005/8/layout/hierarchy2"/>
    <dgm:cxn modelId="{9FE847CB-0A5F-0F4B-A24F-96A9CC66D032}" type="presParOf" srcId="{519588C8-C91F-A446-96CD-B30040D87865}" destId="{73122A18-89A1-E34E-AA0D-6B75C0B66B78}" srcOrd="0" destOrd="0" presId="urn:microsoft.com/office/officeart/2005/8/layout/hierarchy2"/>
    <dgm:cxn modelId="{1EA47D05-26E8-D140-BCFB-F76985689F77}" type="presParOf" srcId="{519588C8-C91F-A446-96CD-B30040D87865}" destId="{9F500E88-11C7-0E44-91F2-67C1F362DAD3}" srcOrd="1" destOrd="0" presId="urn:microsoft.com/office/officeart/2005/8/layout/hierarchy2"/>
    <dgm:cxn modelId="{0646B1F1-3DE0-5143-898C-E68C37D579A0}" type="presParOf" srcId="{188C6732-A4A5-2E4D-B21F-3EDA5C29EB5A}" destId="{BEF82BDC-7BE3-6446-9C08-70E30CA741FB}" srcOrd="4" destOrd="0" presId="urn:microsoft.com/office/officeart/2005/8/layout/hierarchy2"/>
    <dgm:cxn modelId="{078636EF-B61E-6F4C-8906-885947B8737C}" type="presParOf" srcId="{BEF82BDC-7BE3-6446-9C08-70E30CA741FB}" destId="{E8BF9E29-4D23-684A-961C-9E11ECE844CC}" srcOrd="0" destOrd="0" presId="urn:microsoft.com/office/officeart/2005/8/layout/hierarchy2"/>
    <dgm:cxn modelId="{5B4D411B-C234-0F46-80E6-14920608A0BB}" type="presParOf" srcId="{188C6732-A4A5-2E4D-B21F-3EDA5C29EB5A}" destId="{67BBC08F-FD61-A142-A556-290AAEA25831}" srcOrd="5" destOrd="0" presId="urn:microsoft.com/office/officeart/2005/8/layout/hierarchy2"/>
    <dgm:cxn modelId="{D6BA49DF-3B58-3F41-B179-7CADAE70DC59}" type="presParOf" srcId="{67BBC08F-FD61-A142-A556-290AAEA25831}" destId="{AF6A0DD7-63CB-D24E-BB0D-473257EA34C0}" srcOrd="0" destOrd="0" presId="urn:microsoft.com/office/officeart/2005/8/layout/hierarchy2"/>
    <dgm:cxn modelId="{5694ADDF-2368-8B4D-A7BE-D74144600CEE}" type="presParOf" srcId="{67BBC08F-FD61-A142-A556-290AAEA25831}" destId="{D4F1EE54-C473-3046-8359-99A55FC56ED2}" srcOrd="1" destOrd="0" presId="urn:microsoft.com/office/officeart/2005/8/layout/hierarchy2"/>
    <dgm:cxn modelId="{823AEB8B-2DA7-7D4A-842E-5760D566590F}" type="presParOf" srcId="{72553382-1686-2945-A8AE-F83CD7CDA65D}" destId="{AB0C73B3-A83C-014E-AF53-0034AAD336B5}" srcOrd="1" destOrd="0" presId="urn:microsoft.com/office/officeart/2005/8/layout/hierarchy2"/>
    <dgm:cxn modelId="{D19D0E30-7A7B-F044-AFFF-D239293572E0}" type="presParOf" srcId="{AB0C73B3-A83C-014E-AF53-0034AAD336B5}" destId="{B2B0D24E-597D-2548-B2E1-0CDC58F4F2EF}" srcOrd="0" destOrd="0" presId="urn:microsoft.com/office/officeart/2005/8/layout/hierarchy2"/>
    <dgm:cxn modelId="{CD2E2402-7D14-3A45-A72E-48ABCE64600A}" type="presParOf" srcId="{AB0C73B3-A83C-014E-AF53-0034AAD336B5}" destId="{DD809318-6119-3D4B-90CD-E715E941F249}" srcOrd="1" destOrd="0" presId="urn:microsoft.com/office/officeart/2005/8/layout/hierarchy2"/>
    <dgm:cxn modelId="{380AA148-1BC1-844B-814C-2F4F1E6A6572}" type="presParOf" srcId="{DD809318-6119-3D4B-90CD-E715E941F249}" destId="{BE8C7AEA-FA75-BD47-8C98-2C5A1A0FD609}" srcOrd="0" destOrd="0" presId="urn:microsoft.com/office/officeart/2005/8/layout/hierarchy2"/>
    <dgm:cxn modelId="{A52ECF94-42DA-2149-90D6-C84C7626BA75}" type="presParOf" srcId="{BE8C7AEA-FA75-BD47-8C98-2C5A1A0FD609}" destId="{D640649C-71D9-7E46-8294-989BF26CFF29}" srcOrd="0" destOrd="0" presId="urn:microsoft.com/office/officeart/2005/8/layout/hierarchy2"/>
    <dgm:cxn modelId="{915678DB-1E9F-7D4F-899F-87F14116C546}" type="presParOf" srcId="{DD809318-6119-3D4B-90CD-E715E941F249}" destId="{726A3984-6371-D845-B68A-516F1CA2377D}" srcOrd="1" destOrd="0" presId="urn:microsoft.com/office/officeart/2005/8/layout/hierarchy2"/>
    <dgm:cxn modelId="{5DF84F15-770B-B848-8BEF-5A2C7646C9FF}" type="presParOf" srcId="{726A3984-6371-D845-B68A-516F1CA2377D}" destId="{2F981C5A-7522-0142-B47F-80CE56268E90}" srcOrd="0" destOrd="0" presId="urn:microsoft.com/office/officeart/2005/8/layout/hierarchy2"/>
    <dgm:cxn modelId="{3895E994-3CC6-8F42-BCAC-CA44B05A5973}" type="presParOf" srcId="{726A3984-6371-D845-B68A-516F1CA2377D}" destId="{50F7EF31-8178-7341-97F0-EAF335450C29}" srcOrd="1" destOrd="0" presId="urn:microsoft.com/office/officeart/2005/8/layout/hierarchy2"/>
    <dgm:cxn modelId="{F46D9BCD-8C9E-F34A-88BE-5759E49A4CC0}" type="presParOf" srcId="{72553382-1686-2945-A8AE-F83CD7CDA65D}" destId="{06CF784A-3250-DD46-AA48-C95B1B82262B}" srcOrd="2" destOrd="0" presId="urn:microsoft.com/office/officeart/2005/8/layout/hierarchy2"/>
    <dgm:cxn modelId="{12F1B2CA-F0A9-C44A-AFC2-5737BB17F955}" type="presParOf" srcId="{06CF784A-3250-DD46-AA48-C95B1B82262B}" destId="{BBFA6637-41DF-2744-A8E8-74B8404103F6}" srcOrd="0" destOrd="0" presId="urn:microsoft.com/office/officeart/2005/8/layout/hierarchy2"/>
    <dgm:cxn modelId="{8AA7F0E5-B8CB-3248-9F31-2235216069A1}" type="presParOf" srcId="{06CF784A-3250-DD46-AA48-C95B1B82262B}" destId="{DCCD66E3-450B-904E-ACD5-67924225D8EF}" srcOrd="1" destOrd="0" presId="urn:microsoft.com/office/officeart/2005/8/layout/hierarchy2"/>
    <dgm:cxn modelId="{7291C37A-620F-B24F-85F8-774B92F7B022}" type="presParOf" srcId="{DCCD66E3-450B-904E-ACD5-67924225D8EF}" destId="{3D3D0750-0EF7-5140-8864-50596067B54D}" srcOrd="0" destOrd="0" presId="urn:microsoft.com/office/officeart/2005/8/layout/hierarchy2"/>
    <dgm:cxn modelId="{A01347E6-4CB0-CA41-BC20-87457A4677AD}" type="presParOf" srcId="{3D3D0750-0EF7-5140-8864-50596067B54D}" destId="{86B45C7D-BA5D-3848-AEE6-94D16A6E55FF}" srcOrd="0" destOrd="0" presId="urn:microsoft.com/office/officeart/2005/8/layout/hierarchy2"/>
    <dgm:cxn modelId="{B86E662B-7E14-7749-8312-B4D36B87C27C}" type="presParOf" srcId="{DCCD66E3-450B-904E-ACD5-67924225D8EF}" destId="{AB70A8E6-69E6-3F4B-B8D9-E173385E8D06}" srcOrd="1" destOrd="0" presId="urn:microsoft.com/office/officeart/2005/8/layout/hierarchy2"/>
    <dgm:cxn modelId="{CA49BDEE-38A1-414D-9144-0241FDAE46F3}" type="presParOf" srcId="{AB70A8E6-69E6-3F4B-B8D9-E173385E8D06}" destId="{11C2B58D-A9A3-4B40-9E72-EE1E2F25A19F}" srcOrd="0" destOrd="0" presId="urn:microsoft.com/office/officeart/2005/8/layout/hierarchy2"/>
    <dgm:cxn modelId="{B05CDC42-91A3-0245-852E-8CDB32E2C691}" type="presParOf" srcId="{AB70A8E6-69E6-3F4B-B8D9-E173385E8D06}" destId="{CF1874D6-1873-BC42-8218-99DAE27F7A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F75EB-127A-43A7-ADAA-8293B5FF5BC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9A3A3F-BFC1-4DE7-BB40-A5E1BA390135}">
      <dgm:prSet/>
      <dgm:spPr/>
      <dgm:t>
        <a:bodyPr/>
        <a:lstStyle/>
        <a:p>
          <a:r>
            <a:rPr lang="en-IN" b="1" i="0"/>
            <a:t>Annual Recurring Revenue (ARR)</a:t>
          </a:r>
          <a:r>
            <a:rPr lang="en-IN" b="0" i="0"/>
            <a:t> (Hypothetical):</a:t>
          </a:r>
          <a:endParaRPr lang="en-US"/>
        </a:p>
      </dgm:t>
    </dgm:pt>
    <dgm:pt modelId="{5491EBD6-E85A-4C03-806E-8278426259DC}" type="parTrans" cxnId="{FDC813C6-875B-4E5B-AEBC-047F4EB8895F}">
      <dgm:prSet/>
      <dgm:spPr/>
      <dgm:t>
        <a:bodyPr/>
        <a:lstStyle/>
        <a:p>
          <a:endParaRPr lang="en-US"/>
        </a:p>
      </dgm:t>
    </dgm:pt>
    <dgm:pt modelId="{65C7AA77-4E78-433F-A465-2C721992C59D}" type="sibTrans" cxnId="{FDC813C6-875B-4E5B-AEBC-047F4EB8895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5D8AF09-32CF-44DF-944A-17B3B30CB727}">
      <dgm:prSet/>
      <dgm:spPr/>
      <dgm:t>
        <a:bodyPr/>
        <a:lstStyle/>
        <a:p>
          <a:r>
            <a:rPr lang="en-IN" b="0" i="0"/>
            <a:t>Assuming 10,000 Pro users: $3.48 million/year.</a:t>
          </a:r>
          <a:endParaRPr lang="en-US"/>
        </a:p>
      </dgm:t>
    </dgm:pt>
    <dgm:pt modelId="{E408A013-0A6B-4D69-8008-A13402729513}" type="parTrans" cxnId="{D1502EAD-BBA8-4DB8-BC77-D9630922BF90}">
      <dgm:prSet/>
      <dgm:spPr/>
      <dgm:t>
        <a:bodyPr/>
        <a:lstStyle/>
        <a:p>
          <a:endParaRPr lang="en-US"/>
        </a:p>
      </dgm:t>
    </dgm:pt>
    <dgm:pt modelId="{E1E26FD3-0B87-41E1-BDE8-E07BE5C718BC}" type="sibTrans" cxnId="{D1502EAD-BBA8-4DB8-BC77-D9630922BF90}">
      <dgm:prSet/>
      <dgm:spPr/>
      <dgm:t>
        <a:bodyPr/>
        <a:lstStyle/>
        <a:p>
          <a:endParaRPr lang="en-US"/>
        </a:p>
      </dgm:t>
    </dgm:pt>
    <dgm:pt modelId="{F4C5D4D3-6835-4D2B-8F04-1469F47E5150}">
      <dgm:prSet/>
      <dgm:spPr/>
      <dgm:t>
        <a:bodyPr/>
        <a:lstStyle/>
        <a:p>
          <a:r>
            <a:rPr lang="en-IN" b="0" i="0"/>
            <a:t>Assuming 50 Enterprise clients: $2.5 million/year.</a:t>
          </a:r>
          <a:endParaRPr lang="en-US"/>
        </a:p>
      </dgm:t>
    </dgm:pt>
    <dgm:pt modelId="{8035A8BD-61A0-47B7-ADC8-49B1605588BC}" type="parTrans" cxnId="{99BDE870-5600-45F2-92E4-99A602966902}">
      <dgm:prSet/>
      <dgm:spPr/>
      <dgm:t>
        <a:bodyPr/>
        <a:lstStyle/>
        <a:p>
          <a:endParaRPr lang="en-US"/>
        </a:p>
      </dgm:t>
    </dgm:pt>
    <dgm:pt modelId="{DBF4AC5C-B4A3-4C66-9FB8-F4D5A2B61B73}" type="sibTrans" cxnId="{99BDE870-5600-45F2-92E4-99A602966902}">
      <dgm:prSet/>
      <dgm:spPr/>
      <dgm:t>
        <a:bodyPr/>
        <a:lstStyle/>
        <a:p>
          <a:endParaRPr lang="en-US"/>
        </a:p>
      </dgm:t>
    </dgm:pt>
    <dgm:pt modelId="{1A507D3B-C033-4B63-AFDB-B508EAED4D13}">
      <dgm:prSet/>
      <dgm:spPr/>
      <dgm:t>
        <a:bodyPr/>
        <a:lstStyle/>
        <a:p>
          <a:r>
            <a:rPr lang="en-IN" b="1" i="0"/>
            <a:t>Customer Acquisition Cost (CAC)</a:t>
          </a:r>
          <a:r>
            <a:rPr lang="en-IN" b="0" i="0"/>
            <a:t>:</a:t>
          </a:r>
          <a:endParaRPr lang="en-US"/>
        </a:p>
      </dgm:t>
    </dgm:pt>
    <dgm:pt modelId="{65826BF4-6CBC-438E-B603-A4909779840A}" type="parTrans" cxnId="{D5B797FD-47EA-4AB9-B97D-B8C97594F5FD}">
      <dgm:prSet/>
      <dgm:spPr/>
      <dgm:t>
        <a:bodyPr/>
        <a:lstStyle/>
        <a:p>
          <a:endParaRPr lang="en-US"/>
        </a:p>
      </dgm:t>
    </dgm:pt>
    <dgm:pt modelId="{9F33C38A-6BA7-4F42-ACEB-5E0FB0DB1320}" type="sibTrans" cxnId="{D5B797FD-47EA-4AB9-B97D-B8C97594F5F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2C09F0-BCB3-4A13-B19B-576BED0677F1}">
      <dgm:prSet/>
      <dgm:spPr/>
      <dgm:t>
        <a:bodyPr/>
        <a:lstStyle/>
        <a:p>
          <a:r>
            <a:rPr lang="en-IN" b="0" i="0"/>
            <a:t>Estimated CAC for SaaS businesses: $150 - $400 per customer.</a:t>
          </a:r>
          <a:endParaRPr lang="en-US"/>
        </a:p>
      </dgm:t>
    </dgm:pt>
    <dgm:pt modelId="{47122CF1-32F4-497A-B767-440590994F1D}" type="parTrans" cxnId="{D5967F31-EE19-45FA-B3B3-6B6A89400412}">
      <dgm:prSet/>
      <dgm:spPr/>
      <dgm:t>
        <a:bodyPr/>
        <a:lstStyle/>
        <a:p>
          <a:endParaRPr lang="en-US"/>
        </a:p>
      </dgm:t>
    </dgm:pt>
    <dgm:pt modelId="{3078442F-6E7D-4AFE-9678-F779D425D9D1}" type="sibTrans" cxnId="{D5967F31-EE19-45FA-B3B3-6B6A89400412}">
      <dgm:prSet/>
      <dgm:spPr/>
      <dgm:t>
        <a:bodyPr/>
        <a:lstStyle/>
        <a:p>
          <a:endParaRPr lang="en-US"/>
        </a:p>
      </dgm:t>
    </dgm:pt>
    <dgm:pt modelId="{EF7CF62C-F474-4D73-ABC9-650726DEA7A8}">
      <dgm:prSet/>
      <dgm:spPr/>
      <dgm:t>
        <a:bodyPr/>
        <a:lstStyle/>
        <a:p>
          <a:r>
            <a:rPr lang="en-IN" b="1" i="0"/>
            <a:t>Lifetime Value (LTV)</a:t>
          </a:r>
          <a:r>
            <a:rPr lang="en-IN" b="0" i="0"/>
            <a:t>:</a:t>
          </a:r>
          <a:endParaRPr lang="en-US"/>
        </a:p>
      </dgm:t>
    </dgm:pt>
    <dgm:pt modelId="{30F7DDF0-0E0E-47D3-A9CC-2A75CABB7353}" type="parTrans" cxnId="{B6CC7D10-74CF-42AA-A163-B473529E4511}">
      <dgm:prSet/>
      <dgm:spPr/>
      <dgm:t>
        <a:bodyPr/>
        <a:lstStyle/>
        <a:p>
          <a:endParaRPr lang="en-US"/>
        </a:p>
      </dgm:t>
    </dgm:pt>
    <dgm:pt modelId="{1E159CBD-0C29-42CB-99A3-DAE3E145609E}" type="sibTrans" cxnId="{B6CC7D10-74CF-42AA-A163-B473529E45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DB8169-653E-49C1-A5F9-F6101F0C5CAB}">
      <dgm:prSet/>
      <dgm:spPr/>
      <dgm:t>
        <a:bodyPr/>
        <a:lstStyle/>
        <a:p>
          <a:r>
            <a:rPr lang="en-IN" b="0" i="0"/>
            <a:t>Average LTV: Estimated at $900 for Pro users.</a:t>
          </a:r>
          <a:endParaRPr lang="en-US"/>
        </a:p>
      </dgm:t>
    </dgm:pt>
    <dgm:pt modelId="{6B664EE9-1EC6-4FF5-9096-722D98746E21}" type="parTrans" cxnId="{7A3626E4-3FB3-4942-AE6F-2F7A9CB7C091}">
      <dgm:prSet/>
      <dgm:spPr/>
      <dgm:t>
        <a:bodyPr/>
        <a:lstStyle/>
        <a:p>
          <a:endParaRPr lang="en-US"/>
        </a:p>
      </dgm:t>
    </dgm:pt>
    <dgm:pt modelId="{48AE1E85-77D3-430B-B204-580AF2E81B95}" type="sibTrans" cxnId="{7A3626E4-3FB3-4942-AE6F-2F7A9CB7C091}">
      <dgm:prSet/>
      <dgm:spPr/>
      <dgm:t>
        <a:bodyPr/>
        <a:lstStyle/>
        <a:p>
          <a:endParaRPr lang="en-US"/>
        </a:p>
      </dgm:t>
    </dgm:pt>
    <dgm:pt modelId="{99E7F119-60CE-EF47-9102-2F0F9C854F14}" type="pres">
      <dgm:prSet presAssocID="{80AF75EB-127A-43A7-ADAA-8293B5FF5BC5}" presName="Name0" presStyleCnt="0">
        <dgm:presLayoutVars>
          <dgm:animLvl val="lvl"/>
          <dgm:resizeHandles val="exact"/>
        </dgm:presLayoutVars>
      </dgm:prSet>
      <dgm:spPr/>
    </dgm:pt>
    <dgm:pt modelId="{B4246CC8-14DB-464D-B80D-6087E6148A72}" type="pres">
      <dgm:prSet presAssocID="{349A3A3F-BFC1-4DE7-BB40-A5E1BA390135}" presName="compositeNode" presStyleCnt="0">
        <dgm:presLayoutVars>
          <dgm:bulletEnabled val="1"/>
        </dgm:presLayoutVars>
      </dgm:prSet>
      <dgm:spPr/>
    </dgm:pt>
    <dgm:pt modelId="{BED52BB2-2CD0-554B-A8A2-4D5589E9C8B0}" type="pres">
      <dgm:prSet presAssocID="{349A3A3F-BFC1-4DE7-BB40-A5E1BA390135}" presName="bgRect" presStyleLbl="bgAccFollowNode1" presStyleIdx="0" presStyleCnt="3"/>
      <dgm:spPr/>
    </dgm:pt>
    <dgm:pt modelId="{BA946CA5-E339-9947-81A8-A0566492BD59}" type="pres">
      <dgm:prSet presAssocID="{65C7AA77-4E78-433F-A465-2C721992C59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7366DEC-505D-1746-B4E1-EE8D42E3049B}" type="pres">
      <dgm:prSet presAssocID="{349A3A3F-BFC1-4DE7-BB40-A5E1BA390135}" presName="bottomLine" presStyleLbl="alignNode1" presStyleIdx="1" presStyleCnt="6">
        <dgm:presLayoutVars/>
      </dgm:prSet>
      <dgm:spPr/>
    </dgm:pt>
    <dgm:pt modelId="{E249140B-7AF7-6B4E-9808-BFBDFCE89B36}" type="pres">
      <dgm:prSet presAssocID="{349A3A3F-BFC1-4DE7-BB40-A5E1BA390135}" presName="nodeText" presStyleLbl="bgAccFollowNode1" presStyleIdx="0" presStyleCnt="3">
        <dgm:presLayoutVars>
          <dgm:bulletEnabled val="1"/>
        </dgm:presLayoutVars>
      </dgm:prSet>
      <dgm:spPr/>
    </dgm:pt>
    <dgm:pt modelId="{DB4C813B-7513-574F-AF41-9A736C9D75C4}" type="pres">
      <dgm:prSet presAssocID="{65C7AA77-4E78-433F-A465-2C721992C59D}" presName="sibTrans" presStyleCnt="0"/>
      <dgm:spPr/>
    </dgm:pt>
    <dgm:pt modelId="{D9CA0E07-C1A0-214E-AF89-36182094BD4A}" type="pres">
      <dgm:prSet presAssocID="{1A507D3B-C033-4B63-AFDB-B508EAED4D13}" presName="compositeNode" presStyleCnt="0">
        <dgm:presLayoutVars>
          <dgm:bulletEnabled val="1"/>
        </dgm:presLayoutVars>
      </dgm:prSet>
      <dgm:spPr/>
    </dgm:pt>
    <dgm:pt modelId="{5ABD8772-B08A-B94C-AC7E-17E06F9A5AA5}" type="pres">
      <dgm:prSet presAssocID="{1A507D3B-C033-4B63-AFDB-B508EAED4D13}" presName="bgRect" presStyleLbl="bgAccFollowNode1" presStyleIdx="1" presStyleCnt="3"/>
      <dgm:spPr/>
    </dgm:pt>
    <dgm:pt modelId="{B22586B1-33DF-9E4F-8B82-603389C3E605}" type="pres">
      <dgm:prSet presAssocID="{9F33C38A-6BA7-4F42-ACEB-5E0FB0DB132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E05D86D-AEB2-BE47-B80D-1D1D42DEC955}" type="pres">
      <dgm:prSet presAssocID="{1A507D3B-C033-4B63-AFDB-B508EAED4D13}" presName="bottomLine" presStyleLbl="alignNode1" presStyleIdx="3" presStyleCnt="6">
        <dgm:presLayoutVars/>
      </dgm:prSet>
      <dgm:spPr/>
    </dgm:pt>
    <dgm:pt modelId="{DFBA77A3-993F-5241-9AB6-A333B43476E8}" type="pres">
      <dgm:prSet presAssocID="{1A507D3B-C033-4B63-AFDB-B508EAED4D13}" presName="nodeText" presStyleLbl="bgAccFollowNode1" presStyleIdx="1" presStyleCnt="3">
        <dgm:presLayoutVars>
          <dgm:bulletEnabled val="1"/>
        </dgm:presLayoutVars>
      </dgm:prSet>
      <dgm:spPr/>
    </dgm:pt>
    <dgm:pt modelId="{ACC6067F-8EF4-7741-803F-5F57EF5929FB}" type="pres">
      <dgm:prSet presAssocID="{9F33C38A-6BA7-4F42-ACEB-5E0FB0DB1320}" presName="sibTrans" presStyleCnt="0"/>
      <dgm:spPr/>
    </dgm:pt>
    <dgm:pt modelId="{8C16A114-1AA6-C342-9EA9-4A59B7A201F4}" type="pres">
      <dgm:prSet presAssocID="{EF7CF62C-F474-4D73-ABC9-650726DEA7A8}" presName="compositeNode" presStyleCnt="0">
        <dgm:presLayoutVars>
          <dgm:bulletEnabled val="1"/>
        </dgm:presLayoutVars>
      </dgm:prSet>
      <dgm:spPr/>
    </dgm:pt>
    <dgm:pt modelId="{F66C1C76-415A-EA4A-86E0-5BD41F6A365E}" type="pres">
      <dgm:prSet presAssocID="{EF7CF62C-F474-4D73-ABC9-650726DEA7A8}" presName="bgRect" presStyleLbl="bgAccFollowNode1" presStyleIdx="2" presStyleCnt="3"/>
      <dgm:spPr/>
    </dgm:pt>
    <dgm:pt modelId="{41471105-65A7-3B4D-9106-3E76ED80C9AB}" type="pres">
      <dgm:prSet presAssocID="{1E159CBD-0C29-42CB-99A3-DAE3E145609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DA567BA-9B8A-C245-880D-5A4E9A9B1706}" type="pres">
      <dgm:prSet presAssocID="{EF7CF62C-F474-4D73-ABC9-650726DEA7A8}" presName="bottomLine" presStyleLbl="alignNode1" presStyleIdx="5" presStyleCnt="6">
        <dgm:presLayoutVars/>
      </dgm:prSet>
      <dgm:spPr/>
    </dgm:pt>
    <dgm:pt modelId="{3222EA67-B363-8C48-BB6D-D0D651FB7D4B}" type="pres">
      <dgm:prSet presAssocID="{EF7CF62C-F474-4D73-ABC9-650726DEA7A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6CC7D10-74CF-42AA-A163-B473529E4511}" srcId="{80AF75EB-127A-43A7-ADAA-8293B5FF5BC5}" destId="{EF7CF62C-F474-4D73-ABC9-650726DEA7A8}" srcOrd="2" destOrd="0" parTransId="{30F7DDF0-0E0E-47D3-A9CC-2A75CABB7353}" sibTransId="{1E159CBD-0C29-42CB-99A3-DAE3E145609E}"/>
    <dgm:cxn modelId="{1E10E019-D0A3-7649-B305-665E83FF47EA}" type="presOf" srcId="{EF7CF62C-F474-4D73-ABC9-650726DEA7A8}" destId="{3222EA67-B363-8C48-BB6D-D0D651FB7D4B}" srcOrd="1" destOrd="0" presId="urn:microsoft.com/office/officeart/2016/7/layout/BasicLinearProcessNumbered"/>
    <dgm:cxn modelId="{76A3E21B-C44C-AF45-B07C-11936000B269}" type="presOf" srcId="{349A3A3F-BFC1-4DE7-BB40-A5E1BA390135}" destId="{E249140B-7AF7-6B4E-9808-BFBDFCE89B36}" srcOrd="1" destOrd="0" presId="urn:microsoft.com/office/officeart/2016/7/layout/BasicLinearProcessNumbered"/>
    <dgm:cxn modelId="{D5967F31-EE19-45FA-B3B3-6B6A89400412}" srcId="{1A507D3B-C033-4B63-AFDB-B508EAED4D13}" destId="{942C09F0-BCB3-4A13-B19B-576BED0677F1}" srcOrd="0" destOrd="0" parTransId="{47122CF1-32F4-497A-B767-440590994F1D}" sibTransId="{3078442F-6E7D-4AFE-9678-F779D425D9D1}"/>
    <dgm:cxn modelId="{05B45437-9233-BD47-A8D3-F58E91CF3D48}" type="presOf" srcId="{15D8AF09-32CF-44DF-944A-17B3B30CB727}" destId="{E249140B-7AF7-6B4E-9808-BFBDFCE89B36}" srcOrd="0" destOrd="1" presId="urn:microsoft.com/office/officeart/2016/7/layout/BasicLinearProcessNumbered"/>
    <dgm:cxn modelId="{1B582445-4740-D048-A837-CA3F20BCDD40}" type="presOf" srcId="{20DB8169-653E-49C1-A5F9-F6101F0C5CAB}" destId="{3222EA67-B363-8C48-BB6D-D0D651FB7D4B}" srcOrd="0" destOrd="1" presId="urn:microsoft.com/office/officeart/2016/7/layout/BasicLinearProcessNumbered"/>
    <dgm:cxn modelId="{7D608D47-39B2-DC41-9B74-1249ABDE7227}" type="presOf" srcId="{80AF75EB-127A-43A7-ADAA-8293B5FF5BC5}" destId="{99E7F119-60CE-EF47-9102-2F0F9C854F14}" srcOrd="0" destOrd="0" presId="urn:microsoft.com/office/officeart/2016/7/layout/BasicLinearProcessNumbered"/>
    <dgm:cxn modelId="{872E5748-16A0-714C-8727-EC6D74EED91D}" type="presOf" srcId="{1A507D3B-C033-4B63-AFDB-B508EAED4D13}" destId="{5ABD8772-B08A-B94C-AC7E-17E06F9A5AA5}" srcOrd="0" destOrd="0" presId="urn:microsoft.com/office/officeart/2016/7/layout/BasicLinearProcessNumbered"/>
    <dgm:cxn modelId="{2A7D5A50-6EE1-B24F-B53E-E09635CE7A64}" type="presOf" srcId="{349A3A3F-BFC1-4DE7-BB40-A5E1BA390135}" destId="{BED52BB2-2CD0-554B-A8A2-4D5589E9C8B0}" srcOrd="0" destOrd="0" presId="urn:microsoft.com/office/officeart/2016/7/layout/BasicLinearProcessNumbered"/>
    <dgm:cxn modelId="{18D11055-1F16-1A40-B514-5C42CC9DB948}" type="presOf" srcId="{65C7AA77-4E78-433F-A465-2C721992C59D}" destId="{BA946CA5-E339-9947-81A8-A0566492BD59}" srcOrd="0" destOrd="0" presId="urn:microsoft.com/office/officeart/2016/7/layout/BasicLinearProcessNumbered"/>
    <dgm:cxn modelId="{62A7FA62-D586-EF4A-8BF2-E576EE8150B1}" type="presOf" srcId="{EF7CF62C-F474-4D73-ABC9-650726DEA7A8}" destId="{F66C1C76-415A-EA4A-86E0-5BD41F6A365E}" srcOrd="0" destOrd="0" presId="urn:microsoft.com/office/officeart/2016/7/layout/BasicLinearProcessNumbered"/>
    <dgm:cxn modelId="{99BDE870-5600-45F2-92E4-99A602966902}" srcId="{349A3A3F-BFC1-4DE7-BB40-A5E1BA390135}" destId="{F4C5D4D3-6835-4D2B-8F04-1469F47E5150}" srcOrd="1" destOrd="0" parTransId="{8035A8BD-61A0-47B7-ADC8-49B1605588BC}" sibTransId="{DBF4AC5C-B4A3-4C66-9FB8-F4D5A2B61B73}"/>
    <dgm:cxn modelId="{83B31C83-C1EF-5948-A255-CF4BFF7E3D88}" type="presOf" srcId="{942C09F0-BCB3-4A13-B19B-576BED0677F1}" destId="{DFBA77A3-993F-5241-9AB6-A333B43476E8}" srcOrd="0" destOrd="1" presId="urn:microsoft.com/office/officeart/2016/7/layout/BasicLinearProcessNumbered"/>
    <dgm:cxn modelId="{7756EB96-031B-6A49-9EAA-B9798E0136CD}" type="presOf" srcId="{F4C5D4D3-6835-4D2B-8F04-1469F47E5150}" destId="{E249140B-7AF7-6B4E-9808-BFBDFCE89B36}" srcOrd="0" destOrd="2" presId="urn:microsoft.com/office/officeart/2016/7/layout/BasicLinearProcessNumbered"/>
    <dgm:cxn modelId="{D1502EAD-BBA8-4DB8-BC77-D9630922BF90}" srcId="{349A3A3F-BFC1-4DE7-BB40-A5E1BA390135}" destId="{15D8AF09-32CF-44DF-944A-17B3B30CB727}" srcOrd="0" destOrd="0" parTransId="{E408A013-0A6B-4D69-8008-A13402729513}" sibTransId="{E1E26FD3-0B87-41E1-BDE8-E07BE5C718BC}"/>
    <dgm:cxn modelId="{2D586DB7-9891-C249-AC93-AFE644B31973}" type="presOf" srcId="{1E159CBD-0C29-42CB-99A3-DAE3E145609E}" destId="{41471105-65A7-3B4D-9106-3E76ED80C9AB}" srcOrd="0" destOrd="0" presId="urn:microsoft.com/office/officeart/2016/7/layout/BasicLinearProcessNumbered"/>
    <dgm:cxn modelId="{E7542FBC-07DB-E94C-893A-616B04BBDDB2}" type="presOf" srcId="{1A507D3B-C033-4B63-AFDB-B508EAED4D13}" destId="{DFBA77A3-993F-5241-9AB6-A333B43476E8}" srcOrd="1" destOrd="0" presId="urn:microsoft.com/office/officeart/2016/7/layout/BasicLinearProcessNumbered"/>
    <dgm:cxn modelId="{43A374C4-0949-5343-9386-EE79C8427532}" type="presOf" srcId="{9F33C38A-6BA7-4F42-ACEB-5E0FB0DB1320}" destId="{B22586B1-33DF-9E4F-8B82-603389C3E605}" srcOrd="0" destOrd="0" presId="urn:microsoft.com/office/officeart/2016/7/layout/BasicLinearProcessNumbered"/>
    <dgm:cxn modelId="{FDC813C6-875B-4E5B-AEBC-047F4EB8895F}" srcId="{80AF75EB-127A-43A7-ADAA-8293B5FF5BC5}" destId="{349A3A3F-BFC1-4DE7-BB40-A5E1BA390135}" srcOrd="0" destOrd="0" parTransId="{5491EBD6-E85A-4C03-806E-8278426259DC}" sibTransId="{65C7AA77-4E78-433F-A465-2C721992C59D}"/>
    <dgm:cxn modelId="{7A3626E4-3FB3-4942-AE6F-2F7A9CB7C091}" srcId="{EF7CF62C-F474-4D73-ABC9-650726DEA7A8}" destId="{20DB8169-653E-49C1-A5F9-F6101F0C5CAB}" srcOrd="0" destOrd="0" parTransId="{6B664EE9-1EC6-4FF5-9096-722D98746E21}" sibTransId="{48AE1E85-77D3-430B-B204-580AF2E81B95}"/>
    <dgm:cxn modelId="{D5B797FD-47EA-4AB9-B97D-B8C97594F5FD}" srcId="{80AF75EB-127A-43A7-ADAA-8293B5FF5BC5}" destId="{1A507D3B-C033-4B63-AFDB-B508EAED4D13}" srcOrd="1" destOrd="0" parTransId="{65826BF4-6CBC-438E-B603-A4909779840A}" sibTransId="{9F33C38A-6BA7-4F42-ACEB-5E0FB0DB1320}"/>
    <dgm:cxn modelId="{410F4BAE-C8EF-7C46-8E7B-331AD8B98167}" type="presParOf" srcId="{99E7F119-60CE-EF47-9102-2F0F9C854F14}" destId="{B4246CC8-14DB-464D-B80D-6087E6148A72}" srcOrd="0" destOrd="0" presId="urn:microsoft.com/office/officeart/2016/7/layout/BasicLinearProcessNumbered"/>
    <dgm:cxn modelId="{A2DF03EB-A9E5-D340-ADCC-751562FD4F07}" type="presParOf" srcId="{B4246CC8-14DB-464D-B80D-6087E6148A72}" destId="{BED52BB2-2CD0-554B-A8A2-4D5589E9C8B0}" srcOrd="0" destOrd="0" presId="urn:microsoft.com/office/officeart/2016/7/layout/BasicLinearProcessNumbered"/>
    <dgm:cxn modelId="{15009411-65FB-B942-881E-DF2C6D18CEE3}" type="presParOf" srcId="{B4246CC8-14DB-464D-B80D-6087E6148A72}" destId="{BA946CA5-E339-9947-81A8-A0566492BD59}" srcOrd="1" destOrd="0" presId="urn:microsoft.com/office/officeart/2016/7/layout/BasicLinearProcessNumbered"/>
    <dgm:cxn modelId="{819426B5-55AC-9E48-86AF-771BCD0BC940}" type="presParOf" srcId="{B4246CC8-14DB-464D-B80D-6087E6148A72}" destId="{B7366DEC-505D-1746-B4E1-EE8D42E3049B}" srcOrd="2" destOrd="0" presId="urn:microsoft.com/office/officeart/2016/7/layout/BasicLinearProcessNumbered"/>
    <dgm:cxn modelId="{8744D0CA-E893-CC47-8BD0-B43B75DC2DC1}" type="presParOf" srcId="{B4246CC8-14DB-464D-B80D-6087E6148A72}" destId="{E249140B-7AF7-6B4E-9808-BFBDFCE89B36}" srcOrd="3" destOrd="0" presId="urn:microsoft.com/office/officeart/2016/7/layout/BasicLinearProcessNumbered"/>
    <dgm:cxn modelId="{0FDCCE74-CE93-9245-B21F-7AFDDDE6FF78}" type="presParOf" srcId="{99E7F119-60CE-EF47-9102-2F0F9C854F14}" destId="{DB4C813B-7513-574F-AF41-9A736C9D75C4}" srcOrd="1" destOrd="0" presId="urn:microsoft.com/office/officeart/2016/7/layout/BasicLinearProcessNumbered"/>
    <dgm:cxn modelId="{24E42C14-71D1-6047-AB9F-9B4FEDCB3A58}" type="presParOf" srcId="{99E7F119-60CE-EF47-9102-2F0F9C854F14}" destId="{D9CA0E07-C1A0-214E-AF89-36182094BD4A}" srcOrd="2" destOrd="0" presId="urn:microsoft.com/office/officeart/2016/7/layout/BasicLinearProcessNumbered"/>
    <dgm:cxn modelId="{FC378174-2E62-DB43-9538-F653D0B9A830}" type="presParOf" srcId="{D9CA0E07-C1A0-214E-AF89-36182094BD4A}" destId="{5ABD8772-B08A-B94C-AC7E-17E06F9A5AA5}" srcOrd="0" destOrd="0" presId="urn:microsoft.com/office/officeart/2016/7/layout/BasicLinearProcessNumbered"/>
    <dgm:cxn modelId="{C7EB6A19-268B-A84C-B7EF-35674BBA3F9D}" type="presParOf" srcId="{D9CA0E07-C1A0-214E-AF89-36182094BD4A}" destId="{B22586B1-33DF-9E4F-8B82-603389C3E605}" srcOrd="1" destOrd="0" presId="urn:microsoft.com/office/officeart/2016/7/layout/BasicLinearProcessNumbered"/>
    <dgm:cxn modelId="{DBBC6AB7-5AB3-D146-8E5B-09D382818B8A}" type="presParOf" srcId="{D9CA0E07-C1A0-214E-AF89-36182094BD4A}" destId="{5E05D86D-AEB2-BE47-B80D-1D1D42DEC955}" srcOrd="2" destOrd="0" presId="urn:microsoft.com/office/officeart/2016/7/layout/BasicLinearProcessNumbered"/>
    <dgm:cxn modelId="{6275281C-E835-5041-AFDB-0F6B47F38E9A}" type="presParOf" srcId="{D9CA0E07-C1A0-214E-AF89-36182094BD4A}" destId="{DFBA77A3-993F-5241-9AB6-A333B43476E8}" srcOrd="3" destOrd="0" presId="urn:microsoft.com/office/officeart/2016/7/layout/BasicLinearProcessNumbered"/>
    <dgm:cxn modelId="{9077AAC0-1F04-6F43-A2BF-369CB109E097}" type="presParOf" srcId="{99E7F119-60CE-EF47-9102-2F0F9C854F14}" destId="{ACC6067F-8EF4-7741-803F-5F57EF5929FB}" srcOrd="3" destOrd="0" presId="urn:microsoft.com/office/officeart/2016/7/layout/BasicLinearProcessNumbered"/>
    <dgm:cxn modelId="{FEC87B99-9DB9-3547-91C8-87BDB329B41B}" type="presParOf" srcId="{99E7F119-60CE-EF47-9102-2F0F9C854F14}" destId="{8C16A114-1AA6-C342-9EA9-4A59B7A201F4}" srcOrd="4" destOrd="0" presId="urn:microsoft.com/office/officeart/2016/7/layout/BasicLinearProcessNumbered"/>
    <dgm:cxn modelId="{C6AB8EFF-6564-5246-9996-7A797B6BE6A2}" type="presParOf" srcId="{8C16A114-1AA6-C342-9EA9-4A59B7A201F4}" destId="{F66C1C76-415A-EA4A-86E0-5BD41F6A365E}" srcOrd="0" destOrd="0" presId="urn:microsoft.com/office/officeart/2016/7/layout/BasicLinearProcessNumbered"/>
    <dgm:cxn modelId="{2E2CE816-8941-A049-88BB-B31AA7F4A040}" type="presParOf" srcId="{8C16A114-1AA6-C342-9EA9-4A59B7A201F4}" destId="{41471105-65A7-3B4D-9106-3E76ED80C9AB}" srcOrd="1" destOrd="0" presId="urn:microsoft.com/office/officeart/2016/7/layout/BasicLinearProcessNumbered"/>
    <dgm:cxn modelId="{46CAE1CF-94A5-3E42-B41E-096B08011EA6}" type="presParOf" srcId="{8C16A114-1AA6-C342-9EA9-4A59B7A201F4}" destId="{0DA567BA-9B8A-C245-880D-5A4E9A9B1706}" srcOrd="2" destOrd="0" presId="urn:microsoft.com/office/officeart/2016/7/layout/BasicLinearProcessNumbered"/>
    <dgm:cxn modelId="{12F0D40E-C873-FF42-B197-EFD80E7AE0F7}" type="presParOf" srcId="{8C16A114-1AA6-C342-9EA9-4A59B7A201F4}" destId="{3222EA67-B363-8C48-BB6D-D0D651FB7D4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512364-A06B-45D8-882E-34083818511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4BC01D-0B0B-452E-BDBC-0104742C1A51}">
      <dgm:prSet/>
      <dgm:spPr/>
      <dgm:t>
        <a:bodyPr/>
        <a:lstStyle/>
        <a:p>
          <a:r>
            <a:rPr lang="en-IN" b="1" i="0"/>
            <a:t>Total Addressable Market (TAM)</a:t>
          </a:r>
          <a:r>
            <a:rPr lang="en-IN" b="0" i="0"/>
            <a:t>:</a:t>
          </a:r>
          <a:endParaRPr lang="en-US"/>
        </a:p>
      </dgm:t>
    </dgm:pt>
    <dgm:pt modelId="{531E2EBD-9207-48CF-A71C-7C55568A27EA}" type="parTrans" cxnId="{854C95F9-A7D0-4546-9889-C30A5B19AAF7}">
      <dgm:prSet/>
      <dgm:spPr/>
      <dgm:t>
        <a:bodyPr/>
        <a:lstStyle/>
        <a:p>
          <a:endParaRPr lang="en-US"/>
        </a:p>
      </dgm:t>
    </dgm:pt>
    <dgm:pt modelId="{4DB0AEFC-3B59-4118-87C1-EE62C42CF36B}" type="sibTrans" cxnId="{854C95F9-A7D0-4546-9889-C30A5B19AAF7}">
      <dgm:prSet/>
      <dgm:spPr/>
      <dgm:t>
        <a:bodyPr/>
        <a:lstStyle/>
        <a:p>
          <a:endParaRPr lang="en-US"/>
        </a:p>
      </dgm:t>
    </dgm:pt>
    <dgm:pt modelId="{03B2BA78-92C8-4D17-A212-ABFF6DE54191}">
      <dgm:prSet/>
      <dgm:spPr/>
      <dgm:t>
        <a:bodyPr/>
        <a:lstStyle/>
        <a:p>
          <a:r>
            <a:rPr lang="en-IN" b="0" i="0"/>
            <a:t>AI-driven analytics market projected to reach $40.6 billion by 2027.</a:t>
          </a:r>
          <a:endParaRPr lang="en-US"/>
        </a:p>
      </dgm:t>
    </dgm:pt>
    <dgm:pt modelId="{5735124D-7F8B-41A7-8FDC-18E399153938}" type="parTrans" cxnId="{A50B99FD-71BC-4B99-B5C8-74BE5E75CE35}">
      <dgm:prSet/>
      <dgm:spPr/>
      <dgm:t>
        <a:bodyPr/>
        <a:lstStyle/>
        <a:p>
          <a:endParaRPr lang="en-US"/>
        </a:p>
      </dgm:t>
    </dgm:pt>
    <dgm:pt modelId="{39419A32-AB75-499F-BD86-AA518928408F}" type="sibTrans" cxnId="{A50B99FD-71BC-4B99-B5C8-74BE5E75CE35}">
      <dgm:prSet/>
      <dgm:spPr/>
      <dgm:t>
        <a:bodyPr/>
        <a:lstStyle/>
        <a:p>
          <a:endParaRPr lang="en-US"/>
        </a:p>
      </dgm:t>
    </dgm:pt>
    <dgm:pt modelId="{719B84A1-5CD3-4E50-B1DD-3948803E49B3}">
      <dgm:prSet/>
      <dgm:spPr/>
      <dgm:t>
        <a:bodyPr/>
        <a:lstStyle/>
        <a:p>
          <a:r>
            <a:rPr lang="en-IN" b="1" i="0"/>
            <a:t>Marketing Budget Allocation</a:t>
          </a:r>
          <a:r>
            <a:rPr lang="en-IN" b="0" i="0"/>
            <a:t>:</a:t>
          </a:r>
          <a:endParaRPr lang="en-US"/>
        </a:p>
      </dgm:t>
    </dgm:pt>
    <dgm:pt modelId="{BD7D15D1-2D83-4B42-94D8-154D4F75D74B}" type="parTrans" cxnId="{07338DA6-689A-499E-9E03-8D0BB968C730}">
      <dgm:prSet/>
      <dgm:spPr/>
      <dgm:t>
        <a:bodyPr/>
        <a:lstStyle/>
        <a:p>
          <a:endParaRPr lang="en-US"/>
        </a:p>
      </dgm:t>
    </dgm:pt>
    <dgm:pt modelId="{F8FA82E1-F391-4A85-BFEE-E49B99777171}" type="sibTrans" cxnId="{07338DA6-689A-499E-9E03-8D0BB968C730}">
      <dgm:prSet/>
      <dgm:spPr/>
      <dgm:t>
        <a:bodyPr/>
        <a:lstStyle/>
        <a:p>
          <a:endParaRPr lang="en-US"/>
        </a:p>
      </dgm:t>
    </dgm:pt>
    <dgm:pt modelId="{93352AE1-FA20-43C9-9AD5-9B7B702C0135}">
      <dgm:prSet/>
      <dgm:spPr/>
      <dgm:t>
        <a:bodyPr/>
        <a:lstStyle/>
        <a:p>
          <a:r>
            <a:rPr lang="en-IN" b="0" i="0"/>
            <a:t>40% on digital advertising, 30% on content creation, 20% on partnerships, and 10% on events and sponsorships.</a:t>
          </a:r>
          <a:endParaRPr lang="en-US"/>
        </a:p>
      </dgm:t>
    </dgm:pt>
    <dgm:pt modelId="{75D742B8-59E7-40A2-9FA6-52244BEFF812}" type="parTrans" cxnId="{DD928B4E-A6CB-4365-B283-8C399872F0C1}">
      <dgm:prSet/>
      <dgm:spPr/>
      <dgm:t>
        <a:bodyPr/>
        <a:lstStyle/>
        <a:p>
          <a:endParaRPr lang="en-US"/>
        </a:p>
      </dgm:t>
    </dgm:pt>
    <dgm:pt modelId="{D20CE49F-7F72-40C5-BCAE-4073918545F3}" type="sibTrans" cxnId="{DD928B4E-A6CB-4365-B283-8C399872F0C1}">
      <dgm:prSet/>
      <dgm:spPr/>
      <dgm:t>
        <a:bodyPr/>
        <a:lstStyle/>
        <a:p>
          <a:endParaRPr lang="en-US"/>
        </a:p>
      </dgm:t>
    </dgm:pt>
    <dgm:pt modelId="{7501D396-5DC4-476D-959D-D9B29FEE7EEE}">
      <dgm:prSet/>
      <dgm:spPr/>
      <dgm:t>
        <a:bodyPr/>
        <a:lstStyle/>
        <a:p>
          <a:r>
            <a:rPr lang="en-IN" b="1" i="0"/>
            <a:t>Growth Rate</a:t>
          </a:r>
          <a:r>
            <a:rPr lang="en-IN" b="0" i="0"/>
            <a:t>:</a:t>
          </a:r>
          <a:endParaRPr lang="en-US"/>
        </a:p>
      </dgm:t>
    </dgm:pt>
    <dgm:pt modelId="{5F28E293-F7FF-4F5B-87CC-8D91853F4BB5}" type="parTrans" cxnId="{77E08438-DF15-4D74-8FB1-A354C9878194}">
      <dgm:prSet/>
      <dgm:spPr/>
      <dgm:t>
        <a:bodyPr/>
        <a:lstStyle/>
        <a:p>
          <a:endParaRPr lang="en-US"/>
        </a:p>
      </dgm:t>
    </dgm:pt>
    <dgm:pt modelId="{30BCC07C-7830-4E88-988F-8F363F47E0D4}" type="sibTrans" cxnId="{77E08438-DF15-4D74-8FB1-A354C9878194}">
      <dgm:prSet/>
      <dgm:spPr/>
      <dgm:t>
        <a:bodyPr/>
        <a:lstStyle/>
        <a:p>
          <a:endParaRPr lang="en-US"/>
        </a:p>
      </dgm:t>
    </dgm:pt>
    <dgm:pt modelId="{3AA87D71-CF9D-4BC2-B853-88108EB5D48A}">
      <dgm:prSet/>
      <dgm:spPr/>
      <dgm:t>
        <a:bodyPr/>
        <a:lstStyle/>
        <a:p>
          <a:r>
            <a:rPr lang="en-IN" b="0" i="0"/>
            <a:t>Targeting 20% market penetration within the first 3 years.</a:t>
          </a:r>
          <a:endParaRPr lang="en-US"/>
        </a:p>
      </dgm:t>
    </dgm:pt>
    <dgm:pt modelId="{829DDF0B-1DCD-4E2C-AAD5-7761D9366BA4}" type="parTrans" cxnId="{439AB56F-4455-4236-B1E4-00E445252FB2}">
      <dgm:prSet/>
      <dgm:spPr/>
      <dgm:t>
        <a:bodyPr/>
        <a:lstStyle/>
        <a:p>
          <a:endParaRPr lang="en-US"/>
        </a:p>
      </dgm:t>
    </dgm:pt>
    <dgm:pt modelId="{DEF9F370-957A-40FA-A3BF-A0EAB138B963}" type="sibTrans" cxnId="{439AB56F-4455-4236-B1E4-00E445252FB2}">
      <dgm:prSet/>
      <dgm:spPr/>
      <dgm:t>
        <a:bodyPr/>
        <a:lstStyle/>
        <a:p>
          <a:endParaRPr lang="en-US"/>
        </a:p>
      </dgm:t>
    </dgm:pt>
    <dgm:pt modelId="{0C458C9F-F359-C247-9529-9959C3D357CC}" type="pres">
      <dgm:prSet presAssocID="{EF512364-A06B-45D8-882E-3408381851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2909F4-7102-C442-B4FB-E3AA08A93DA2}" type="pres">
      <dgm:prSet presAssocID="{214BC01D-0B0B-452E-BDBC-0104742C1A51}" presName="root" presStyleCnt="0"/>
      <dgm:spPr/>
    </dgm:pt>
    <dgm:pt modelId="{5055BEE9-F492-9641-82A5-ECBE88DC693D}" type="pres">
      <dgm:prSet presAssocID="{214BC01D-0B0B-452E-BDBC-0104742C1A51}" presName="rootComposite" presStyleCnt="0"/>
      <dgm:spPr/>
    </dgm:pt>
    <dgm:pt modelId="{C5817868-78D2-C340-8DA5-0AC017B64A0A}" type="pres">
      <dgm:prSet presAssocID="{214BC01D-0B0B-452E-BDBC-0104742C1A51}" presName="rootText" presStyleLbl="node1" presStyleIdx="0" presStyleCnt="3"/>
      <dgm:spPr/>
    </dgm:pt>
    <dgm:pt modelId="{618AB835-6FDC-2A4E-A2C2-D664472AD34F}" type="pres">
      <dgm:prSet presAssocID="{214BC01D-0B0B-452E-BDBC-0104742C1A51}" presName="rootConnector" presStyleLbl="node1" presStyleIdx="0" presStyleCnt="3"/>
      <dgm:spPr/>
    </dgm:pt>
    <dgm:pt modelId="{0998EB04-9362-0B4B-8246-79C1981CEDAD}" type="pres">
      <dgm:prSet presAssocID="{214BC01D-0B0B-452E-BDBC-0104742C1A51}" presName="childShape" presStyleCnt="0"/>
      <dgm:spPr/>
    </dgm:pt>
    <dgm:pt modelId="{B9A69B20-8DC1-B44F-8983-9E746050258F}" type="pres">
      <dgm:prSet presAssocID="{5735124D-7F8B-41A7-8FDC-18E399153938}" presName="Name13" presStyleLbl="parChTrans1D2" presStyleIdx="0" presStyleCnt="3"/>
      <dgm:spPr/>
    </dgm:pt>
    <dgm:pt modelId="{830F09A3-E68B-E04F-A091-3EFD21A3BF9D}" type="pres">
      <dgm:prSet presAssocID="{03B2BA78-92C8-4D17-A212-ABFF6DE54191}" presName="childText" presStyleLbl="bgAcc1" presStyleIdx="0" presStyleCnt="3">
        <dgm:presLayoutVars>
          <dgm:bulletEnabled val="1"/>
        </dgm:presLayoutVars>
      </dgm:prSet>
      <dgm:spPr/>
    </dgm:pt>
    <dgm:pt modelId="{CF7A57F6-DDA9-1946-9D0E-F80B733B0BDA}" type="pres">
      <dgm:prSet presAssocID="{719B84A1-5CD3-4E50-B1DD-3948803E49B3}" presName="root" presStyleCnt="0"/>
      <dgm:spPr/>
    </dgm:pt>
    <dgm:pt modelId="{CC21CB6B-464B-7B4B-8A84-5194526DA55A}" type="pres">
      <dgm:prSet presAssocID="{719B84A1-5CD3-4E50-B1DD-3948803E49B3}" presName="rootComposite" presStyleCnt="0"/>
      <dgm:spPr/>
    </dgm:pt>
    <dgm:pt modelId="{12FA5A33-64CB-A24B-A2C8-57020C3492AF}" type="pres">
      <dgm:prSet presAssocID="{719B84A1-5CD3-4E50-B1DD-3948803E49B3}" presName="rootText" presStyleLbl="node1" presStyleIdx="1" presStyleCnt="3"/>
      <dgm:spPr/>
    </dgm:pt>
    <dgm:pt modelId="{AEE12EA7-D269-E046-A96F-49086BB1C134}" type="pres">
      <dgm:prSet presAssocID="{719B84A1-5CD3-4E50-B1DD-3948803E49B3}" presName="rootConnector" presStyleLbl="node1" presStyleIdx="1" presStyleCnt="3"/>
      <dgm:spPr/>
    </dgm:pt>
    <dgm:pt modelId="{5AF97A2C-4B09-CF47-BDE3-4244A1791DA1}" type="pres">
      <dgm:prSet presAssocID="{719B84A1-5CD3-4E50-B1DD-3948803E49B3}" presName="childShape" presStyleCnt="0"/>
      <dgm:spPr/>
    </dgm:pt>
    <dgm:pt modelId="{C9CDF368-3F5B-3847-8DCB-83C0945809B0}" type="pres">
      <dgm:prSet presAssocID="{75D742B8-59E7-40A2-9FA6-52244BEFF812}" presName="Name13" presStyleLbl="parChTrans1D2" presStyleIdx="1" presStyleCnt="3"/>
      <dgm:spPr/>
    </dgm:pt>
    <dgm:pt modelId="{53A31FE7-F1F4-804F-B95B-8789E2455DAB}" type="pres">
      <dgm:prSet presAssocID="{93352AE1-FA20-43C9-9AD5-9B7B702C0135}" presName="childText" presStyleLbl="bgAcc1" presStyleIdx="1" presStyleCnt="3">
        <dgm:presLayoutVars>
          <dgm:bulletEnabled val="1"/>
        </dgm:presLayoutVars>
      </dgm:prSet>
      <dgm:spPr/>
    </dgm:pt>
    <dgm:pt modelId="{52F2B3FE-F12D-824C-9D47-8A9EF5EDF0ED}" type="pres">
      <dgm:prSet presAssocID="{7501D396-5DC4-476D-959D-D9B29FEE7EEE}" presName="root" presStyleCnt="0"/>
      <dgm:spPr/>
    </dgm:pt>
    <dgm:pt modelId="{37B632AD-12AE-CF43-9ED3-834DA4505EFA}" type="pres">
      <dgm:prSet presAssocID="{7501D396-5DC4-476D-959D-D9B29FEE7EEE}" presName="rootComposite" presStyleCnt="0"/>
      <dgm:spPr/>
    </dgm:pt>
    <dgm:pt modelId="{4D23C0D1-357C-F247-9CEB-B2DEA1D1ACB4}" type="pres">
      <dgm:prSet presAssocID="{7501D396-5DC4-476D-959D-D9B29FEE7EEE}" presName="rootText" presStyleLbl="node1" presStyleIdx="2" presStyleCnt="3"/>
      <dgm:spPr/>
    </dgm:pt>
    <dgm:pt modelId="{A412851C-8577-6640-982E-B55F9A38C351}" type="pres">
      <dgm:prSet presAssocID="{7501D396-5DC4-476D-959D-D9B29FEE7EEE}" presName="rootConnector" presStyleLbl="node1" presStyleIdx="2" presStyleCnt="3"/>
      <dgm:spPr/>
    </dgm:pt>
    <dgm:pt modelId="{0B015782-40DD-C745-A692-BDB982B43295}" type="pres">
      <dgm:prSet presAssocID="{7501D396-5DC4-476D-959D-D9B29FEE7EEE}" presName="childShape" presStyleCnt="0"/>
      <dgm:spPr/>
    </dgm:pt>
    <dgm:pt modelId="{8E2DFC99-842D-6648-9C69-0DC2F22DF55D}" type="pres">
      <dgm:prSet presAssocID="{829DDF0B-1DCD-4E2C-AAD5-7761D9366BA4}" presName="Name13" presStyleLbl="parChTrans1D2" presStyleIdx="2" presStyleCnt="3"/>
      <dgm:spPr/>
    </dgm:pt>
    <dgm:pt modelId="{155EC342-0ACA-124A-B11E-23481656F0A9}" type="pres">
      <dgm:prSet presAssocID="{3AA87D71-CF9D-4BC2-B853-88108EB5D48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1C3EF1A-A450-7F46-972E-C6F6219B4837}" type="presOf" srcId="{214BC01D-0B0B-452E-BDBC-0104742C1A51}" destId="{618AB835-6FDC-2A4E-A2C2-D664472AD34F}" srcOrd="1" destOrd="0" presId="urn:microsoft.com/office/officeart/2005/8/layout/hierarchy3"/>
    <dgm:cxn modelId="{EC8B2F30-EFF3-3645-8A15-772A181C1582}" type="presOf" srcId="{93352AE1-FA20-43C9-9AD5-9B7B702C0135}" destId="{53A31FE7-F1F4-804F-B95B-8789E2455DAB}" srcOrd="0" destOrd="0" presId="urn:microsoft.com/office/officeart/2005/8/layout/hierarchy3"/>
    <dgm:cxn modelId="{77E08438-DF15-4D74-8FB1-A354C9878194}" srcId="{EF512364-A06B-45D8-882E-340838185116}" destId="{7501D396-5DC4-476D-959D-D9B29FEE7EEE}" srcOrd="2" destOrd="0" parTransId="{5F28E293-F7FF-4F5B-87CC-8D91853F4BB5}" sibTransId="{30BCC07C-7830-4E88-988F-8F363F47E0D4}"/>
    <dgm:cxn modelId="{E623CE45-89DD-BA43-B681-FFE16ED01BA6}" type="presOf" srcId="{7501D396-5DC4-476D-959D-D9B29FEE7EEE}" destId="{A412851C-8577-6640-982E-B55F9A38C351}" srcOrd="1" destOrd="0" presId="urn:microsoft.com/office/officeart/2005/8/layout/hierarchy3"/>
    <dgm:cxn modelId="{BE1B5447-EE37-BA4F-9872-0ED2E06D78F4}" type="presOf" srcId="{719B84A1-5CD3-4E50-B1DD-3948803E49B3}" destId="{AEE12EA7-D269-E046-A96F-49086BB1C134}" srcOrd="1" destOrd="0" presId="urn:microsoft.com/office/officeart/2005/8/layout/hierarchy3"/>
    <dgm:cxn modelId="{DD928B4E-A6CB-4365-B283-8C399872F0C1}" srcId="{719B84A1-5CD3-4E50-B1DD-3948803E49B3}" destId="{93352AE1-FA20-43C9-9AD5-9B7B702C0135}" srcOrd="0" destOrd="0" parTransId="{75D742B8-59E7-40A2-9FA6-52244BEFF812}" sibTransId="{D20CE49F-7F72-40C5-BCAE-4073918545F3}"/>
    <dgm:cxn modelId="{439AB56F-4455-4236-B1E4-00E445252FB2}" srcId="{7501D396-5DC4-476D-959D-D9B29FEE7EEE}" destId="{3AA87D71-CF9D-4BC2-B853-88108EB5D48A}" srcOrd="0" destOrd="0" parTransId="{829DDF0B-1DCD-4E2C-AAD5-7761D9366BA4}" sibTransId="{DEF9F370-957A-40FA-A3BF-A0EAB138B963}"/>
    <dgm:cxn modelId="{84950A71-C244-BA4B-ABB6-88E94B46C55F}" type="presOf" srcId="{3AA87D71-CF9D-4BC2-B853-88108EB5D48A}" destId="{155EC342-0ACA-124A-B11E-23481656F0A9}" srcOrd="0" destOrd="0" presId="urn:microsoft.com/office/officeart/2005/8/layout/hierarchy3"/>
    <dgm:cxn modelId="{C9E5897D-20F4-2046-AE23-088F6C6FDB95}" type="presOf" srcId="{214BC01D-0B0B-452E-BDBC-0104742C1A51}" destId="{C5817868-78D2-C340-8DA5-0AC017B64A0A}" srcOrd="0" destOrd="0" presId="urn:microsoft.com/office/officeart/2005/8/layout/hierarchy3"/>
    <dgm:cxn modelId="{D5097A8F-C234-254B-BF5E-0F1DEE08F511}" type="presOf" srcId="{03B2BA78-92C8-4D17-A212-ABFF6DE54191}" destId="{830F09A3-E68B-E04F-A091-3EFD21A3BF9D}" srcOrd="0" destOrd="0" presId="urn:microsoft.com/office/officeart/2005/8/layout/hierarchy3"/>
    <dgm:cxn modelId="{E12D4AA2-1366-7E4C-BD09-BD6A59EB30EA}" type="presOf" srcId="{7501D396-5DC4-476D-959D-D9B29FEE7EEE}" destId="{4D23C0D1-357C-F247-9CEB-B2DEA1D1ACB4}" srcOrd="0" destOrd="0" presId="urn:microsoft.com/office/officeart/2005/8/layout/hierarchy3"/>
    <dgm:cxn modelId="{07338DA6-689A-499E-9E03-8D0BB968C730}" srcId="{EF512364-A06B-45D8-882E-340838185116}" destId="{719B84A1-5CD3-4E50-B1DD-3948803E49B3}" srcOrd="1" destOrd="0" parTransId="{BD7D15D1-2D83-4B42-94D8-154D4F75D74B}" sibTransId="{F8FA82E1-F391-4A85-BFEE-E49B99777171}"/>
    <dgm:cxn modelId="{241062BF-ACD1-2342-AF97-48B13FD1E9D6}" type="presOf" srcId="{75D742B8-59E7-40A2-9FA6-52244BEFF812}" destId="{C9CDF368-3F5B-3847-8DCB-83C0945809B0}" srcOrd="0" destOrd="0" presId="urn:microsoft.com/office/officeart/2005/8/layout/hierarchy3"/>
    <dgm:cxn modelId="{A55450DF-55CF-4D4D-9996-884F4BAD623B}" type="presOf" srcId="{719B84A1-5CD3-4E50-B1DD-3948803E49B3}" destId="{12FA5A33-64CB-A24B-A2C8-57020C3492AF}" srcOrd="0" destOrd="0" presId="urn:microsoft.com/office/officeart/2005/8/layout/hierarchy3"/>
    <dgm:cxn modelId="{AFA3DCEC-8605-464F-9B73-582CEA04E658}" type="presOf" srcId="{829DDF0B-1DCD-4E2C-AAD5-7761D9366BA4}" destId="{8E2DFC99-842D-6648-9C69-0DC2F22DF55D}" srcOrd="0" destOrd="0" presId="urn:microsoft.com/office/officeart/2005/8/layout/hierarchy3"/>
    <dgm:cxn modelId="{E3F00DEF-53F7-6540-A651-132F5A892E0A}" type="presOf" srcId="{EF512364-A06B-45D8-882E-340838185116}" destId="{0C458C9F-F359-C247-9529-9959C3D357CC}" srcOrd="0" destOrd="0" presId="urn:microsoft.com/office/officeart/2005/8/layout/hierarchy3"/>
    <dgm:cxn modelId="{57862FF1-F5B3-0849-AA1F-DFC5BD7DD05E}" type="presOf" srcId="{5735124D-7F8B-41A7-8FDC-18E399153938}" destId="{B9A69B20-8DC1-B44F-8983-9E746050258F}" srcOrd="0" destOrd="0" presId="urn:microsoft.com/office/officeart/2005/8/layout/hierarchy3"/>
    <dgm:cxn modelId="{854C95F9-A7D0-4546-9889-C30A5B19AAF7}" srcId="{EF512364-A06B-45D8-882E-340838185116}" destId="{214BC01D-0B0B-452E-BDBC-0104742C1A51}" srcOrd="0" destOrd="0" parTransId="{531E2EBD-9207-48CF-A71C-7C55568A27EA}" sibTransId="{4DB0AEFC-3B59-4118-87C1-EE62C42CF36B}"/>
    <dgm:cxn modelId="{A50B99FD-71BC-4B99-B5C8-74BE5E75CE35}" srcId="{214BC01D-0B0B-452E-BDBC-0104742C1A51}" destId="{03B2BA78-92C8-4D17-A212-ABFF6DE54191}" srcOrd="0" destOrd="0" parTransId="{5735124D-7F8B-41A7-8FDC-18E399153938}" sibTransId="{39419A32-AB75-499F-BD86-AA518928408F}"/>
    <dgm:cxn modelId="{B975EFC2-DD9E-7F49-9488-AFA1FDF35BC0}" type="presParOf" srcId="{0C458C9F-F359-C247-9529-9959C3D357CC}" destId="{5B2909F4-7102-C442-B4FB-E3AA08A93DA2}" srcOrd="0" destOrd="0" presId="urn:microsoft.com/office/officeart/2005/8/layout/hierarchy3"/>
    <dgm:cxn modelId="{2D2B8C59-F3DD-D947-BE62-2C426C952F15}" type="presParOf" srcId="{5B2909F4-7102-C442-B4FB-E3AA08A93DA2}" destId="{5055BEE9-F492-9641-82A5-ECBE88DC693D}" srcOrd="0" destOrd="0" presId="urn:microsoft.com/office/officeart/2005/8/layout/hierarchy3"/>
    <dgm:cxn modelId="{49B216E7-7AF5-DF4D-B5E1-DF7D5F94D446}" type="presParOf" srcId="{5055BEE9-F492-9641-82A5-ECBE88DC693D}" destId="{C5817868-78D2-C340-8DA5-0AC017B64A0A}" srcOrd="0" destOrd="0" presId="urn:microsoft.com/office/officeart/2005/8/layout/hierarchy3"/>
    <dgm:cxn modelId="{21DD8130-1D31-4344-B86D-ED2B3B1AFEAD}" type="presParOf" srcId="{5055BEE9-F492-9641-82A5-ECBE88DC693D}" destId="{618AB835-6FDC-2A4E-A2C2-D664472AD34F}" srcOrd="1" destOrd="0" presId="urn:microsoft.com/office/officeart/2005/8/layout/hierarchy3"/>
    <dgm:cxn modelId="{6A69494D-1E2F-DE45-AD58-1BE3B644169A}" type="presParOf" srcId="{5B2909F4-7102-C442-B4FB-E3AA08A93DA2}" destId="{0998EB04-9362-0B4B-8246-79C1981CEDAD}" srcOrd="1" destOrd="0" presId="urn:microsoft.com/office/officeart/2005/8/layout/hierarchy3"/>
    <dgm:cxn modelId="{A2154690-4837-E246-A7A1-6515CFC9B579}" type="presParOf" srcId="{0998EB04-9362-0B4B-8246-79C1981CEDAD}" destId="{B9A69B20-8DC1-B44F-8983-9E746050258F}" srcOrd="0" destOrd="0" presId="urn:microsoft.com/office/officeart/2005/8/layout/hierarchy3"/>
    <dgm:cxn modelId="{8AEC7E6E-96B1-AE48-BA41-B12B0135C86C}" type="presParOf" srcId="{0998EB04-9362-0B4B-8246-79C1981CEDAD}" destId="{830F09A3-E68B-E04F-A091-3EFD21A3BF9D}" srcOrd="1" destOrd="0" presId="urn:microsoft.com/office/officeart/2005/8/layout/hierarchy3"/>
    <dgm:cxn modelId="{7DF57D1D-9C96-B542-BD42-CA82BB1FCBDF}" type="presParOf" srcId="{0C458C9F-F359-C247-9529-9959C3D357CC}" destId="{CF7A57F6-DDA9-1946-9D0E-F80B733B0BDA}" srcOrd="1" destOrd="0" presId="urn:microsoft.com/office/officeart/2005/8/layout/hierarchy3"/>
    <dgm:cxn modelId="{D202E207-38A5-FC43-87A8-AAFD0FAD24B6}" type="presParOf" srcId="{CF7A57F6-DDA9-1946-9D0E-F80B733B0BDA}" destId="{CC21CB6B-464B-7B4B-8A84-5194526DA55A}" srcOrd="0" destOrd="0" presId="urn:microsoft.com/office/officeart/2005/8/layout/hierarchy3"/>
    <dgm:cxn modelId="{79AD9040-6A9E-1748-9A12-9FCEE95B238A}" type="presParOf" srcId="{CC21CB6B-464B-7B4B-8A84-5194526DA55A}" destId="{12FA5A33-64CB-A24B-A2C8-57020C3492AF}" srcOrd="0" destOrd="0" presId="urn:microsoft.com/office/officeart/2005/8/layout/hierarchy3"/>
    <dgm:cxn modelId="{2E22D8E8-D695-A548-A79D-C51F1D7FBBCD}" type="presParOf" srcId="{CC21CB6B-464B-7B4B-8A84-5194526DA55A}" destId="{AEE12EA7-D269-E046-A96F-49086BB1C134}" srcOrd="1" destOrd="0" presId="urn:microsoft.com/office/officeart/2005/8/layout/hierarchy3"/>
    <dgm:cxn modelId="{6B377AC9-1785-B24B-8645-34060FB611B8}" type="presParOf" srcId="{CF7A57F6-DDA9-1946-9D0E-F80B733B0BDA}" destId="{5AF97A2C-4B09-CF47-BDE3-4244A1791DA1}" srcOrd="1" destOrd="0" presId="urn:microsoft.com/office/officeart/2005/8/layout/hierarchy3"/>
    <dgm:cxn modelId="{2E63D4B3-14F4-4845-B478-36AB6D2BE7CE}" type="presParOf" srcId="{5AF97A2C-4B09-CF47-BDE3-4244A1791DA1}" destId="{C9CDF368-3F5B-3847-8DCB-83C0945809B0}" srcOrd="0" destOrd="0" presId="urn:microsoft.com/office/officeart/2005/8/layout/hierarchy3"/>
    <dgm:cxn modelId="{F720D84D-92ED-694B-BDB5-AFE789652152}" type="presParOf" srcId="{5AF97A2C-4B09-CF47-BDE3-4244A1791DA1}" destId="{53A31FE7-F1F4-804F-B95B-8789E2455DAB}" srcOrd="1" destOrd="0" presId="urn:microsoft.com/office/officeart/2005/8/layout/hierarchy3"/>
    <dgm:cxn modelId="{F87DD79D-4610-B94A-AAE3-80FD581E2D8A}" type="presParOf" srcId="{0C458C9F-F359-C247-9529-9959C3D357CC}" destId="{52F2B3FE-F12D-824C-9D47-8A9EF5EDF0ED}" srcOrd="2" destOrd="0" presId="urn:microsoft.com/office/officeart/2005/8/layout/hierarchy3"/>
    <dgm:cxn modelId="{0926D6E5-C436-3046-8E00-FE33D27CE69B}" type="presParOf" srcId="{52F2B3FE-F12D-824C-9D47-8A9EF5EDF0ED}" destId="{37B632AD-12AE-CF43-9ED3-834DA4505EFA}" srcOrd="0" destOrd="0" presId="urn:microsoft.com/office/officeart/2005/8/layout/hierarchy3"/>
    <dgm:cxn modelId="{0F55B5FA-F034-1C41-A00A-05DDFCE90806}" type="presParOf" srcId="{37B632AD-12AE-CF43-9ED3-834DA4505EFA}" destId="{4D23C0D1-357C-F247-9CEB-B2DEA1D1ACB4}" srcOrd="0" destOrd="0" presId="urn:microsoft.com/office/officeart/2005/8/layout/hierarchy3"/>
    <dgm:cxn modelId="{4C928150-0290-6A4E-9B2A-CABAB3F5F80A}" type="presParOf" srcId="{37B632AD-12AE-CF43-9ED3-834DA4505EFA}" destId="{A412851C-8577-6640-982E-B55F9A38C351}" srcOrd="1" destOrd="0" presId="urn:microsoft.com/office/officeart/2005/8/layout/hierarchy3"/>
    <dgm:cxn modelId="{671E68A3-4DAB-F54C-A0D3-2D8C8F851346}" type="presParOf" srcId="{52F2B3FE-F12D-824C-9D47-8A9EF5EDF0ED}" destId="{0B015782-40DD-C745-A692-BDB982B43295}" srcOrd="1" destOrd="0" presId="urn:microsoft.com/office/officeart/2005/8/layout/hierarchy3"/>
    <dgm:cxn modelId="{6F0E2FF2-C886-2746-AC55-029F39868B69}" type="presParOf" srcId="{0B015782-40DD-C745-A692-BDB982B43295}" destId="{8E2DFC99-842D-6648-9C69-0DC2F22DF55D}" srcOrd="0" destOrd="0" presId="urn:microsoft.com/office/officeart/2005/8/layout/hierarchy3"/>
    <dgm:cxn modelId="{ACEEED70-B60F-C044-89E4-2836C96BB83E}" type="presParOf" srcId="{0B015782-40DD-C745-A692-BDB982B43295}" destId="{155EC342-0ACA-124A-B11E-23481656F0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7C620C-9C9D-40EB-9755-54CF54D591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8EBF91-C819-49D8-921A-622455B22383}">
      <dgm:prSet/>
      <dgm:spPr/>
      <dgm:t>
        <a:bodyPr/>
        <a:lstStyle/>
        <a:p>
          <a:r>
            <a:rPr lang="en-IN" b="1" i="0"/>
            <a:t>User-Centric Design</a:t>
          </a:r>
          <a:r>
            <a:rPr lang="en-IN" b="0" i="0"/>
            <a:t>: Focused on providing actionable, business-centric insights.</a:t>
          </a:r>
          <a:endParaRPr lang="en-US"/>
        </a:p>
      </dgm:t>
    </dgm:pt>
    <dgm:pt modelId="{C92B1E24-D631-4336-9E6B-3380209CC423}" type="parTrans" cxnId="{4962179A-AFE4-43F7-B6FF-90D11754565A}">
      <dgm:prSet/>
      <dgm:spPr/>
      <dgm:t>
        <a:bodyPr/>
        <a:lstStyle/>
        <a:p>
          <a:endParaRPr lang="en-US"/>
        </a:p>
      </dgm:t>
    </dgm:pt>
    <dgm:pt modelId="{1437088D-409F-4AAF-A5D9-A2CB4A65119A}" type="sibTrans" cxnId="{4962179A-AFE4-43F7-B6FF-90D11754565A}">
      <dgm:prSet/>
      <dgm:spPr/>
      <dgm:t>
        <a:bodyPr/>
        <a:lstStyle/>
        <a:p>
          <a:endParaRPr lang="en-US"/>
        </a:p>
      </dgm:t>
    </dgm:pt>
    <dgm:pt modelId="{19F05090-44FE-4DF2-A88D-254FBBF72160}">
      <dgm:prSet/>
      <dgm:spPr/>
      <dgm:t>
        <a:bodyPr/>
        <a:lstStyle/>
        <a:p>
          <a:r>
            <a:rPr lang="en-IN" b="1" i="0"/>
            <a:t>Customizable Solutions</a:t>
          </a:r>
          <a:r>
            <a:rPr lang="en-IN" b="0" i="0"/>
            <a:t>: Tailored to meet the specific needs of different industries.</a:t>
          </a:r>
          <a:endParaRPr lang="en-US"/>
        </a:p>
      </dgm:t>
    </dgm:pt>
    <dgm:pt modelId="{BD4B3A75-920B-435A-AF34-AD22E18461B3}" type="parTrans" cxnId="{1DB616A5-3BD6-487A-A044-EFE7D62059AE}">
      <dgm:prSet/>
      <dgm:spPr/>
      <dgm:t>
        <a:bodyPr/>
        <a:lstStyle/>
        <a:p>
          <a:endParaRPr lang="en-US"/>
        </a:p>
      </dgm:t>
    </dgm:pt>
    <dgm:pt modelId="{6F36AE3D-73D0-4172-902A-3E6F2B6F936F}" type="sibTrans" cxnId="{1DB616A5-3BD6-487A-A044-EFE7D62059AE}">
      <dgm:prSet/>
      <dgm:spPr/>
      <dgm:t>
        <a:bodyPr/>
        <a:lstStyle/>
        <a:p>
          <a:endParaRPr lang="en-US"/>
        </a:p>
      </dgm:t>
    </dgm:pt>
    <dgm:pt modelId="{B97CA531-4FC2-496B-88F5-82BF94E4AA77}">
      <dgm:prSet/>
      <dgm:spPr/>
      <dgm:t>
        <a:bodyPr/>
        <a:lstStyle/>
        <a:p>
          <a:r>
            <a:rPr lang="en-IN" b="1" i="0"/>
            <a:t>Faster Implementation</a:t>
          </a:r>
          <a:r>
            <a:rPr lang="en-IN" b="0" i="0"/>
            <a:t>: Quicker to deploy with lower integration costs compared to competitors.</a:t>
          </a:r>
          <a:endParaRPr lang="en-US"/>
        </a:p>
      </dgm:t>
    </dgm:pt>
    <dgm:pt modelId="{F0764773-CCE0-4B5A-94E8-97DA72B79313}" type="parTrans" cxnId="{AE79090A-49B6-46AE-B76C-113A27D2621D}">
      <dgm:prSet/>
      <dgm:spPr/>
      <dgm:t>
        <a:bodyPr/>
        <a:lstStyle/>
        <a:p>
          <a:endParaRPr lang="en-US"/>
        </a:p>
      </dgm:t>
    </dgm:pt>
    <dgm:pt modelId="{C3CFB107-655C-476A-B06F-8817AF31C52E}" type="sibTrans" cxnId="{AE79090A-49B6-46AE-B76C-113A27D2621D}">
      <dgm:prSet/>
      <dgm:spPr/>
      <dgm:t>
        <a:bodyPr/>
        <a:lstStyle/>
        <a:p>
          <a:endParaRPr lang="en-US"/>
        </a:p>
      </dgm:t>
    </dgm:pt>
    <dgm:pt modelId="{765AA011-ED65-4022-A446-B23BF4C1C213}" type="pres">
      <dgm:prSet presAssocID="{4C7C620C-9C9D-40EB-9755-54CF54D59115}" presName="root" presStyleCnt="0">
        <dgm:presLayoutVars>
          <dgm:dir/>
          <dgm:resizeHandles val="exact"/>
        </dgm:presLayoutVars>
      </dgm:prSet>
      <dgm:spPr/>
    </dgm:pt>
    <dgm:pt modelId="{BD5E54C5-0CE9-4392-B54D-1A527352DCFB}" type="pres">
      <dgm:prSet presAssocID="{238EBF91-C819-49D8-921A-622455B22383}" presName="compNode" presStyleCnt="0"/>
      <dgm:spPr/>
    </dgm:pt>
    <dgm:pt modelId="{7F1A89A8-F179-4137-B664-A295BA9A4EE0}" type="pres">
      <dgm:prSet presAssocID="{238EBF91-C819-49D8-921A-622455B223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67112B3-9665-4911-8B06-D28B417A1317}" type="pres">
      <dgm:prSet presAssocID="{238EBF91-C819-49D8-921A-622455B22383}" presName="spaceRect" presStyleCnt="0"/>
      <dgm:spPr/>
    </dgm:pt>
    <dgm:pt modelId="{053085BA-55CB-4381-B0C1-A86BDE912B03}" type="pres">
      <dgm:prSet presAssocID="{238EBF91-C819-49D8-921A-622455B22383}" presName="textRect" presStyleLbl="revTx" presStyleIdx="0" presStyleCnt="3">
        <dgm:presLayoutVars>
          <dgm:chMax val="1"/>
          <dgm:chPref val="1"/>
        </dgm:presLayoutVars>
      </dgm:prSet>
      <dgm:spPr/>
    </dgm:pt>
    <dgm:pt modelId="{CA7D3E0C-C917-4385-A5AB-D8C7385F46A0}" type="pres">
      <dgm:prSet presAssocID="{1437088D-409F-4AAF-A5D9-A2CB4A65119A}" presName="sibTrans" presStyleCnt="0"/>
      <dgm:spPr/>
    </dgm:pt>
    <dgm:pt modelId="{C7336ECD-715D-49F6-9056-B98A404A89FE}" type="pres">
      <dgm:prSet presAssocID="{19F05090-44FE-4DF2-A88D-254FBBF72160}" presName="compNode" presStyleCnt="0"/>
      <dgm:spPr/>
    </dgm:pt>
    <dgm:pt modelId="{3087C534-EECF-4683-86E1-0DCA350617E6}" type="pres">
      <dgm:prSet presAssocID="{19F05090-44FE-4DF2-A88D-254FBBF72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6E2F4FF-07C4-4F57-AC96-DCA17C1F5AFB}" type="pres">
      <dgm:prSet presAssocID="{19F05090-44FE-4DF2-A88D-254FBBF72160}" presName="spaceRect" presStyleCnt="0"/>
      <dgm:spPr/>
    </dgm:pt>
    <dgm:pt modelId="{7C7A1251-CD92-4113-808B-F2419E769E16}" type="pres">
      <dgm:prSet presAssocID="{19F05090-44FE-4DF2-A88D-254FBBF72160}" presName="textRect" presStyleLbl="revTx" presStyleIdx="1" presStyleCnt="3">
        <dgm:presLayoutVars>
          <dgm:chMax val="1"/>
          <dgm:chPref val="1"/>
        </dgm:presLayoutVars>
      </dgm:prSet>
      <dgm:spPr/>
    </dgm:pt>
    <dgm:pt modelId="{F30847E0-C403-4616-A661-3FA9FB1EF5A1}" type="pres">
      <dgm:prSet presAssocID="{6F36AE3D-73D0-4172-902A-3E6F2B6F936F}" presName="sibTrans" presStyleCnt="0"/>
      <dgm:spPr/>
    </dgm:pt>
    <dgm:pt modelId="{1CA41918-A2C7-409C-B889-52EFDDD6E27C}" type="pres">
      <dgm:prSet presAssocID="{B97CA531-4FC2-496B-88F5-82BF94E4AA77}" presName="compNode" presStyleCnt="0"/>
      <dgm:spPr/>
    </dgm:pt>
    <dgm:pt modelId="{F6F92D46-73A4-4999-A808-69BDE2DAC964}" type="pres">
      <dgm:prSet presAssocID="{B97CA531-4FC2-496B-88F5-82BF94E4AA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B7CCF8-FC16-4B2E-A94F-33B5B4AD311E}" type="pres">
      <dgm:prSet presAssocID="{B97CA531-4FC2-496B-88F5-82BF94E4AA77}" presName="spaceRect" presStyleCnt="0"/>
      <dgm:spPr/>
    </dgm:pt>
    <dgm:pt modelId="{C06C73E6-05B0-4927-A8CC-D8DC3FBA9462}" type="pres">
      <dgm:prSet presAssocID="{B97CA531-4FC2-496B-88F5-82BF94E4AA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E8E802-3C57-47F2-BFAB-1187B597DB92}" type="presOf" srcId="{4C7C620C-9C9D-40EB-9755-54CF54D59115}" destId="{765AA011-ED65-4022-A446-B23BF4C1C213}" srcOrd="0" destOrd="0" presId="urn:microsoft.com/office/officeart/2018/2/layout/IconLabelList"/>
    <dgm:cxn modelId="{AE79090A-49B6-46AE-B76C-113A27D2621D}" srcId="{4C7C620C-9C9D-40EB-9755-54CF54D59115}" destId="{B97CA531-4FC2-496B-88F5-82BF94E4AA77}" srcOrd="2" destOrd="0" parTransId="{F0764773-CCE0-4B5A-94E8-97DA72B79313}" sibTransId="{C3CFB107-655C-476A-B06F-8817AF31C52E}"/>
    <dgm:cxn modelId="{12443915-12C5-456B-A9D5-FAC96858D37A}" type="presOf" srcId="{B97CA531-4FC2-496B-88F5-82BF94E4AA77}" destId="{C06C73E6-05B0-4927-A8CC-D8DC3FBA9462}" srcOrd="0" destOrd="0" presId="urn:microsoft.com/office/officeart/2018/2/layout/IconLabelList"/>
    <dgm:cxn modelId="{2F6AA71E-6C1A-4493-92C6-7AF050219885}" type="presOf" srcId="{19F05090-44FE-4DF2-A88D-254FBBF72160}" destId="{7C7A1251-CD92-4113-808B-F2419E769E16}" srcOrd="0" destOrd="0" presId="urn:microsoft.com/office/officeart/2018/2/layout/IconLabelList"/>
    <dgm:cxn modelId="{70B4A247-2048-4B9F-8DBE-F5C95F17ABE5}" type="presOf" srcId="{238EBF91-C819-49D8-921A-622455B22383}" destId="{053085BA-55CB-4381-B0C1-A86BDE912B03}" srcOrd="0" destOrd="0" presId="urn:microsoft.com/office/officeart/2018/2/layout/IconLabelList"/>
    <dgm:cxn modelId="{4962179A-AFE4-43F7-B6FF-90D11754565A}" srcId="{4C7C620C-9C9D-40EB-9755-54CF54D59115}" destId="{238EBF91-C819-49D8-921A-622455B22383}" srcOrd="0" destOrd="0" parTransId="{C92B1E24-D631-4336-9E6B-3380209CC423}" sibTransId="{1437088D-409F-4AAF-A5D9-A2CB4A65119A}"/>
    <dgm:cxn modelId="{1DB616A5-3BD6-487A-A044-EFE7D62059AE}" srcId="{4C7C620C-9C9D-40EB-9755-54CF54D59115}" destId="{19F05090-44FE-4DF2-A88D-254FBBF72160}" srcOrd="1" destOrd="0" parTransId="{BD4B3A75-920B-435A-AF34-AD22E18461B3}" sibTransId="{6F36AE3D-73D0-4172-902A-3E6F2B6F936F}"/>
    <dgm:cxn modelId="{0DAD1259-CCF3-4EA4-8FD3-79C122455337}" type="presParOf" srcId="{765AA011-ED65-4022-A446-B23BF4C1C213}" destId="{BD5E54C5-0CE9-4392-B54D-1A527352DCFB}" srcOrd="0" destOrd="0" presId="urn:microsoft.com/office/officeart/2018/2/layout/IconLabelList"/>
    <dgm:cxn modelId="{0C134071-E725-4DBC-ADC5-8CDBD4A3E6D0}" type="presParOf" srcId="{BD5E54C5-0CE9-4392-B54D-1A527352DCFB}" destId="{7F1A89A8-F179-4137-B664-A295BA9A4EE0}" srcOrd="0" destOrd="0" presId="urn:microsoft.com/office/officeart/2018/2/layout/IconLabelList"/>
    <dgm:cxn modelId="{9CCBA8AB-390D-42E4-88A4-0CBAC1E1B4F3}" type="presParOf" srcId="{BD5E54C5-0CE9-4392-B54D-1A527352DCFB}" destId="{967112B3-9665-4911-8B06-D28B417A1317}" srcOrd="1" destOrd="0" presId="urn:microsoft.com/office/officeart/2018/2/layout/IconLabelList"/>
    <dgm:cxn modelId="{4F922DAF-2301-4154-9718-C06E47681839}" type="presParOf" srcId="{BD5E54C5-0CE9-4392-B54D-1A527352DCFB}" destId="{053085BA-55CB-4381-B0C1-A86BDE912B03}" srcOrd="2" destOrd="0" presId="urn:microsoft.com/office/officeart/2018/2/layout/IconLabelList"/>
    <dgm:cxn modelId="{D4646D10-34E8-4E01-8289-D0327CD99BE2}" type="presParOf" srcId="{765AA011-ED65-4022-A446-B23BF4C1C213}" destId="{CA7D3E0C-C917-4385-A5AB-D8C7385F46A0}" srcOrd="1" destOrd="0" presId="urn:microsoft.com/office/officeart/2018/2/layout/IconLabelList"/>
    <dgm:cxn modelId="{73A51857-EEBE-4ACE-8303-C9142CA29304}" type="presParOf" srcId="{765AA011-ED65-4022-A446-B23BF4C1C213}" destId="{C7336ECD-715D-49F6-9056-B98A404A89FE}" srcOrd="2" destOrd="0" presId="urn:microsoft.com/office/officeart/2018/2/layout/IconLabelList"/>
    <dgm:cxn modelId="{382E8D77-D2C0-42F6-828A-17B782343CB1}" type="presParOf" srcId="{C7336ECD-715D-49F6-9056-B98A404A89FE}" destId="{3087C534-EECF-4683-86E1-0DCA350617E6}" srcOrd="0" destOrd="0" presId="urn:microsoft.com/office/officeart/2018/2/layout/IconLabelList"/>
    <dgm:cxn modelId="{F86A7CCB-AFAC-4234-A1A0-A772E1B9A982}" type="presParOf" srcId="{C7336ECD-715D-49F6-9056-B98A404A89FE}" destId="{F6E2F4FF-07C4-4F57-AC96-DCA17C1F5AFB}" srcOrd="1" destOrd="0" presId="urn:microsoft.com/office/officeart/2018/2/layout/IconLabelList"/>
    <dgm:cxn modelId="{C1C79CF1-4DDF-4816-873B-F207AC314521}" type="presParOf" srcId="{C7336ECD-715D-49F6-9056-B98A404A89FE}" destId="{7C7A1251-CD92-4113-808B-F2419E769E16}" srcOrd="2" destOrd="0" presId="urn:microsoft.com/office/officeart/2018/2/layout/IconLabelList"/>
    <dgm:cxn modelId="{C7F6A78B-471C-425E-ACC7-F3476A6DBC01}" type="presParOf" srcId="{765AA011-ED65-4022-A446-B23BF4C1C213}" destId="{F30847E0-C403-4616-A661-3FA9FB1EF5A1}" srcOrd="3" destOrd="0" presId="urn:microsoft.com/office/officeart/2018/2/layout/IconLabelList"/>
    <dgm:cxn modelId="{150F6A38-A4C0-47BE-BB76-4A7060CF59D2}" type="presParOf" srcId="{765AA011-ED65-4022-A446-B23BF4C1C213}" destId="{1CA41918-A2C7-409C-B889-52EFDDD6E27C}" srcOrd="4" destOrd="0" presId="urn:microsoft.com/office/officeart/2018/2/layout/IconLabelList"/>
    <dgm:cxn modelId="{F9CDE37B-578D-4670-99A1-D5074323347D}" type="presParOf" srcId="{1CA41918-A2C7-409C-B889-52EFDDD6E27C}" destId="{F6F92D46-73A4-4999-A808-69BDE2DAC964}" srcOrd="0" destOrd="0" presId="urn:microsoft.com/office/officeart/2018/2/layout/IconLabelList"/>
    <dgm:cxn modelId="{E443DF21-2ACC-4978-83C3-D91C856CFB87}" type="presParOf" srcId="{1CA41918-A2C7-409C-B889-52EFDDD6E27C}" destId="{30B7CCF8-FC16-4B2E-A94F-33B5B4AD311E}" srcOrd="1" destOrd="0" presId="urn:microsoft.com/office/officeart/2018/2/layout/IconLabelList"/>
    <dgm:cxn modelId="{1CAD3A4A-6FDC-4B62-B604-60719EDD49B7}" type="presParOf" srcId="{1CA41918-A2C7-409C-B889-52EFDDD6E27C}" destId="{C06C73E6-05B0-4927-A8CC-D8DC3FBA94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08FFFF-B1C1-46FD-8066-3A0D8E2F01B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9E8995-374B-472C-A024-E9FD9A25F5BA}">
      <dgm:prSet/>
      <dgm:spPr/>
      <dgm:t>
        <a:bodyPr/>
        <a:lstStyle/>
        <a:p>
          <a:r>
            <a:rPr lang="en-IN" b="1" i="0"/>
            <a:t>Market Share Estimates</a:t>
          </a:r>
          <a:r>
            <a:rPr lang="en-IN" b="0" i="0"/>
            <a:t>:</a:t>
          </a:r>
          <a:endParaRPr lang="en-US"/>
        </a:p>
      </dgm:t>
    </dgm:pt>
    <dgm:pt modelId="{0F6898E1-FD3C-4B6D-B485-3A89970C23D9}" type="parTrans" cxnId="{18B591B5-C08C-4DC8-BC00-187098FC2D18}">
      <dgm:prSet/>
      <dgm:spPr/>
      <dgm:t>
        <a:bodyPr/>
        <a:lstStyle/>
        <a:p>
          <a:endParaRPr lang="en-US"/>
        </a:p>
      </dgm:t>
    </dgm:pt>
    <dgm:pt modelId="{0352F499-0DED-4195-9BE1-DBDE9B4BA902}" type="sibTrans" cxnId="{18B591B5-C08C-4DC8-BC00-187098FC2D18}">
      <dgm:prSet/>
      <dgm:spPr/>
      <dgm:t>
        <a:bodyPr/>
        <a:lstStyle/>
        <a:p>
          <a:endParaRPr lang="en-US"/>
        </a:p>
      </dgm:t>
    </dgm:pt>
    <dgm:pt modelId="{4556AE7F-8323-4C33-94FD-FDB698EA4ECD}">
      <dgm:prSet/>
      <dgm:spPr/>
      <dgm:t>
        <a:bodyPr/>
        <a:lstStyle/>
        <a:p>
          <a:r>
            <a:rPr lang="en-IN" b="0" i="0"/>
            <a:t>Perplexity AI: 5% (growing at 2% quarterly).</a:t>
          </a:r>
          <a:endParaRPr lang="en-US"/>
        </a:p>
      </dgm:t>
    </dgm:pt>
    <dgm:pt modelId="{B82A09A1-7974-436A-AD9F-B8807977ECF1}" type="parTrans" cxnId="{F2BCC676-55F6-4E26-9FBA-592308002D63}">
      <dgm:prSet/>
      <dgm:spPr/>
      <dgm:t>
        <a:bodyPr/>
        <a:lstStyle/>
        <a:p>
          <a:endParaRPr lang="en-US"/>
        </a:p>
      </dgm:t>
    </dgm:pt>
    <dgm:pt modelId="{ADB8FB58-7399-4E85-BF51-F78DD22A579D}" type="sibTrans" cxnId="{F2BCC676-55F6-4E26-9FBA-592308002D63}">
      <dgm:prSet/>
      <dgm:spPr/>
      <dgm:t>
        <a:bodyPr/>
        <a:lstStyle/>
        <a:p>
          <a:endParaRPr lang="en-US"/>
        </a:p>
      </dgm:t>
    </dgm:pt>
    <dgm:pt modelId="{B896E179-9B89-4516-9407-3E4877B0A5C8}">
      <dgm:prSet/>
      <dgm:spPr/>
      <dgm:t>
        <a:bodyPr/>
        <a:lstStyle/>
        <a:p>
          <a:r>
            <a:rPr lang="en-IN" b="0" i="0"/>
            <a:t>OpenAI: 35%.</a:t>
          </a:r>
          <a:endParaRPr lang="en-US"/>
        </a:p>
      </dgm:t>
    </dgm:pt>
    <dgm:pt modelId="{CB090205-7B4E-4060-8132-B62DCF1BEC5D}" type="parTrans" cxnId="{9C838860-9D9F-4D68-91E7-373421593D12}">
      <dgm:prSet/>
      <dgm:spPr/>
      <dgm:t>
        <a:bodyPr/>
        <a:lstStyle/>
        <a:p>
          <a:endParaRPr lang="en-US"/>
        </a:p>
      </dgm:t>
    </dgm:pt>
    <dgm:pt modelId="{15B0D49B-83A2-4E7D-A3AF-5C2B83C653EC}" type="sibTrans" cxnId="{9C838860-9D9F-4D68-91E7-373421593D12}">
      <dgm:prSet/>
      <dgm:spPr/>
      <dgm:t>
        <a:bodyPr/>
        <a:lstStyle/>
        <a:p>
          <a:endParaRPr lang="en-US"/>
        </a:p>
      </dgm:t>
    </dgm:pt>
    <dgm:pt modelId="{77D8F7C6-C5EE-4B4E-9E60-F995148F1030}">
      <dgm:prSet/>
      <dgm:spPr/>
      <dgm:t>
        <a:bodyPr/>
        <a:lstStyle/>
        <a:p>
          <a:r>
            <a:rPr lang="en-IN" b="0" i="0"/>
            <a:t>Google Bard: 25%.</a:t>
          </a:r>
          <a:endParaRPr lang="en-US"/>
        </a:p>
      </dgm:t>
    </dgm:pt>
    <dgm:pt modelId="{6BDD4B6F-00AB-4232-B3C7-2F26DA9E8D8C}" type="parTrans" cxnId="{07D86CFC-91F2-4FE2-8336-31C85CA51071}">
      <dgm:prSet/>
      <dgm:spPr/>
      <dgm:t>
        <a:bodyPr/>
        <a:lstStyle/>
        <a:p>
          <a:endParaRPr lang="en-US"/>
        </a:p>
      </dgm:t>
    </dgm:pt>
    <dgm:pt modelId="{C92B9390-0D55-455C-9D35-5F3F1B826E25}" type="sibTrans" cxnId="{07D86CFC-91F2-4FE2-8336-31C85CA51071}">
      <dgm:prSet/>
      <dgm:spPr/>
      <dgm:t>
        <a:bodyPr/>
        <a:lstStyle/>
        <a:p>
          <a:endParaRPr lang="en-US"/>
        </a:p>
      </dgm:t>
    </dgm:pt>
    <dgm:pt modelId="{D04D214F-ED7F-408D-9BA0-9B459A164E58}">
      <dgm:prSet/>
      <dgm:spPr/>
      <dgm:t>
        <a:bodyPr/>
        <a:lstStyle/>
        <a:p>
          <a:r>
            <a:rPr lang="en-IN" b="0" i="0"/>
            <a:t>Wolfram Alpha: 15%.</a:t>
          </a:r>
          <a:endParaRPr lang="en-US"/>
        </a:p>
      </dgm:t>
    </dgm:pt>
    <dgm:pt modelId="{84658A16-396F-427A-A807-BD4479E58BC7}" type="parTrans" cxnId="{1EE4B95A-1FE6-4E0F-BA6C-123EB59F462E}">
      <dgm:prSet/>
      <dgm:spPr/>
      <dgm:t>
        <a:bodyPr/>
        <a:lstStyle/>
        <a:p>
          <a:endParaRPr lang="en-US"/>
        </a:p>
      </dgm:t>
    </dgm:pt>
    <dgm:pt modelId="{2406E337-9DFA-4AA5-8226-3199487E66FC}" type="sibTrans" cxnId="{1EE4B95A-1FE6-4E0F-BA6C-123EB59F462E}">
      <dgm:prSet/>
      <dgm:spPr/>
      <dgm:t>
        <a:bodyPr/>
        <a:lstStyle/>
        <a:p>
          <a:endParaRPr lang="en-US"/>
        </a:p>
      </dgm:t>
    </dgm:pt>
    <dgm:pt modelId="{C42F11A6-10D4-469C-A7AC-6E5F4EADD363}">
      <dgm:prSet/>
      <dgm:spPr/>
      <dgm:t>
        <a:bodyPr/>
        <a:lstStyle/>
        <a:p>
          <a:r>
            <a:rPr lang="en-IN" b="1" i="0"/>
            <a:t>Customer Satisfaction Scores</a:t>
          </a:r>
          <a:r>
            <a:rPr lang="en-IN" b="0" i="0"/>
            <a:t>:</a:t>
          </a:r>
          <a:endParaRPr lang="en-US"/>
        </a:p>
      </dgm:t>
    </dgm:pt>
    <dgm:pt modelId="{5293BB0B-F5D8-46BF-9498-7C77AD2C3142}" type="parTrans" cxnId="{5F924C65-4B44-4D16-94F8-B5132A6097EE}">
      <dgm:prSet/>
      <dgm:spPr/>
      <dgm:t>
        <a:bodyPr/>
        <a:lstStyle/>
        <a:p>
          <a:endParaRPr lang="en-US"/>
        </a:p>
      </dgm:t>
    </dgm:pt>
    <dgm:pt modelId="{85713605-45D8-44A7-8A36-A5CECB47BC9A}" type="sibTrans" cxnId="{5F924C65-4B44-4D16-94F8-B5132A6097EE}">
      <dgm:prSet/>
      <dgm:spPr/>
      <dgm:t>
        <a:bodyPr/>
        <a:lstStyle/>
        <a:p>
          <a:endParaRPr lang="en-US"/>
        </a:p>
      </dgm:t>
    </dgm:pt>
    <dgm:pt modelId="{FF93C5FB-1152-4CD8-932F-8AD03536425F}">
      <dgm:prSet/>
      <dgm:spPr/>
      <dgm:t>
        <a:bodyPr/>
        <a:lstStyle/>
        <a:p>
          <a:r>
            <a:rPr lang="en-IN" b="0" i="0"/>
            <a:t>Perplexity AI: 4.5/5.</a:t>
          </a:r>
          <a:endParaRPr lang="en-US"/>
        </a:p>
      </dgm:t>
    </dgm:pt>
    <dgm:pt modelId="{CB88273C-7057-4807-837A-4D504F89412C}" type="parTrans" cxnId="{47D729B7-AFF3-477C-AA0A-660011C676FA}">
      <dgm:prSet/>
      <dgm:spPr/>
      <dgm:t>
        <a:bodyPr/>
        <a:lstStyle/>
        <a:p>
          <a:endParaRPr lang="en-US"/>
        </a:p>
      </dgm:t>
    </dgm:pt>
    <dgm:pt modelId="{4A992A61-5E75-4B0F-A68A-E2C4710D39D9}" type="sibTrans" cxnId="{47D729B7-AFF3-477C-AA0A-660011C676FA}">
      <dgm:prSet/>
      <dgm:spPr/>
      <dgm:t>
        <a:bodyPr/>
        <a:lstStyle/>
        <a:p>
          <a:endParaRPr lang="en-US"/>
        </a:p>
      </dgm:t>
    </dgm:pt>
    <dgm:pt modelId="{744152AC-2BBB-4B7E-AC2B-1627C87D1F5B}">
      <dgm:prSet/>
      <dgm:spPr/>
      <dgm:t>
        <a:bodyPr/>
        <a:lstStyle/>
        <a:p>
          <a:r>
            <a:rPr lang="en-IN" b="0" i="0"/>
            <a:t>OpenAI: 4.3/5.</a:t>
          </a:r>
          <a:endParaRPr lang="en-US"/>
        </a:p>
      </dgm:t>
    </dgm:pt>
    <dgm:pt modelId="{60D94AB5-81FC-4491-A63E-CAEFBA88BE09}" type="parTrans" cxnId="{B858A697-8656-4AB6-A0DD-439335FF3A7B}">
      <dgm:prSet/>
      <dgm:spPr/>
      <dgm:t>
        <a:bodyPr/>
        <a:lstStyle/>
        <a:p>
          <a:endParaRPr lang="en-US"/>
        </a:p>
      </dgm:t>
    </dgm:pt>
    <dgm:pt modelId="{B63E9BA4-CB63-4452-B1E6-91F18D404332}" type="sibTrans" cxnId="{B858A697-8656-4AB6-A0DD-439335FF3A7B}">
      <dgm:prSet/>
      <dgm:spPr/>
      <dgm:t>
        <a:bodyPr/>
        <a:lstStyle/>
        <a:p>
          <a:endParaRPr lang="en-US"/>
        </a:p>
      </dgm:t>
    </dgm:pt>
    <dgm:pt modelId="{A3DDE03C-6B6A-4E95-9673-D1A002314D40}">
      <dgm:prSet/>
      <dgm:spPr/>
      <dgm:t>
        <a:bodyPr/>
        <a:lstStyle/>
        <a:p>
          <a:r>
            <a:rPr lang="en-IN" b="0" i="0"/>
            <a:t>Google Bard: 4.0/5.</a:t>
          </a:r>
          <a:endParaRPr lang="en-US"/>
        </a:p>
      </dgm:t>
    </dgm:pt>
    <dgm:pt modelId="{8E09FEEB-A937-4B13-B717-FEBABD52D63E}" type="parTrans" cxnId="{125FDD28-C9F5-4315-A427-C2070D0D4ADC}">
      <dgm:prSet/>
      <dgm:spPr/>
      <dgm:t>
        <a:bodyPr/>
        <a:lstStyle/>
        <a:p>
          <a:endParaRPr lang="en-US"/>
        </a:p>
      </dgm:t>
    </dgm:pt>
    <dgm:pt modelId="{F7ECFC36-67FD-4D7E-A91C-5F94FA2A04FE}" type="sibTrans" cxnId="{125FDD28-C9F5-4315-A427-C2070D0D4ADC}">
      <dgm:prSet/>
      <dgm:spPr/>
      <dgm:t>
        <a:bodyPr/>
        <a:lstStyle/>
        <a:p>
          <a:endParaRPr lang="en-US"/>
        </a:p>
      </dgm:t>
    </dgm:pt>
    <dgm:pt modelId="{364A1566-07F8-4A7B-B540-C3793D374607}">
      <dgm:prSet/>
      <dgm:spPr/>
      <dgm:t>
        <a:bodyPr/>
        <a:lstStyle/>
        <a:p>
          <a:r>
            <a:rPr lang="en-IN" b="0" i="0"/>
            <a:t>Wolfram Alpha: 3.8/5.</a:t>
          </a:r>
          <a:endParaRPr lang="en-US"/>
        </a:p>
      </dgm:t>
    </dgm:pt>
    <dgm:pt modelId="{3D790495-9478-4A91-9044-8EC2F597A93D}" type="parTrans" cxnId="{A19222EE-C2C7-41E0-9464-80C9E25AA92D}">
      <dgm:prSet/>
      <dgm:spPr/>
      <dgm:t>
        <a:bodyPr/>
        <a:lstStyle/>
        <a:p>
          <a:endParaRPr lang="en-US"/>
        </a:p>
      </dgm:t>
    </dgm:pt>
    <dgm:pt modelId="{3FA97309-FABF-44FB-9689-3026FB6915AB}" type="sibTrans" cxnId="{A19222EE-C2C7-41E0-9464-80C9E25AA92D}">
      <dgm:prSet/>
      <dgm:spPr/>
      <dgm:t>
        <a:bodyPr/>
        <a:lstStyle/>
        <a:p>
          <a:endParaRPr lang="en-US"/>
        </a:p>
      </dgm:t>
    </dgm:pt>
    <dgm:pt modelId="{60F42E2F-8A22-8448-B8F0-0BF0B590210F}" type="pres">
      <dgm:prSet presAssocID="{0908FFFF-B1C1-46FD-8066-3A0D8E2F01BB}" presName="linear" presStyleCnt="0">
        <dgm:presLayoutVars>
          <dgm:dir/>
          <dgm:animLvl val="lvl"/>
          <dgm:resizeHandles val="exact"/>
        </dgm:presLayoutVars>
      </dgm:prSet>
      <dgm:spPr/>
    </dgm:pt>
    <dgm:pt modelId="{1452963D-8B72-AA43-88BE-062DFDBF623E}" type="pres">
      <dgm:prSet presAssocID="{0B9E8995-374B-472C-A024-E9FD9A25F5BA}" presName="parentLin" presStyleCnt="0"/>
      <dgm:spPr/>
    </dgm:pt>
    <dgm:pt modelId="{C6523E28-CECA-1242-9095-B7781E0B14AF}" type="pres">
      <dgm:prSet presAssocID="{0B9E8995-374B-472C-A024-E9FD9A25F5BA}" presName="parentLeftMargin" presStyleLbl="node1" presStyleIdx="0" presStyleCnt="2"/>
      <dgm:spPr/>
    </dgm:pt>
    <dgm:pt modelId="{15283C98-6741-EB41-9E3F-E2F46D44DCA9}" type="pres">
      <dgm:prSet presAssocID="{0B9E8995-374B-472C-A024-E9FD9A25F5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863775-44FF-584F-AA07-77D319000383}" type="pres">
      <dgm:prSet presAssocID="{0B9E8995-374B-472C-A024-E9FD9A25F5BA}" presName="negativeSpace" presStyleCnt="0"/>
      <dgm:spPr/>
    </dgm:pt>
    <dgm:pt modelId="{34E72564-CB94-2048-A8B7-94B0395DA8B1}" type="pres">
      <dgm:prSet presAssocID="{0B9E8995-374B-472C-A024-E9FD9A25F5BA}" presName="childText" presStyleLbl="conFgAcc1" presStyleIdx="0" presStyleCnt="2">
        <dgm:presLayoutVars>
          <dgm:bulletEnabled val="1"/>
        </dgm:presLayoutVars>
      </dgm:prSet>
      <dgm:spPr/>
    </dgm:pt>
    <dgm:pt modelId="{61FBF7C1-1E34-2E48-85CC-9EE79AA63DD8}" type="pres">
      <dgm:prSet presAssocID="{0352F499-0DED-4195-9BE1-DBDE9B4BA902}" presName="spaceBetweenRectangles" presStyleCnt="0"/>
      <dgm:spPr/>
    </dgm:pt>
    <dgm:pt modelId="{F43C39F9-C80A-AD4A-AD6E-E6378F4ED371}" type="pres">
      <dgm:prSet presAssocID="{C42F11A6-10D4-469C-A7AC-6E5F4EADD363}" presName="parentLin" presStyleCnt="0"/>
      <dgm:spPr/>
    </dgm:pt>
    <dgm:pt modelId="{A0E0EDF7-3D65-A04C-8C4A-D31873E4C323}" type="pres">
      <dgm:prSet presAssocID="{C42F11A6-10D4-469C-A7AC-6E5F4EADD363}" presName="parentLeftMargin" presStyleLbl="node1" presStyleIdx="0" presStyleCnt="2"/>
      <dgm:spPr/>
    </dgm:pt>
    <dgm:pt modelId="{29987DF2-92CB-5D4F-A3B7-6FAEDC4F0147}" type="pres">
      <dgm:prSet presAssocID="{C42F11A6-10D4-469C-A7AC-6E5F4EADD3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B3F84F-191C-0841-8809-5A9A80C199D3}" type="pres">
      <dgm:prSet presAssocID="{C42F11A6-10D4-469C-A7AC-6E5F4EADD363}" presName="negativeSpace" presStyleCnt="0"/>
      <dgm:spPr/>
    </dgm:pt>
    <dgm:pt modelId="{660FCE42-9DB5-F248-ADD7-ACB520772073}" type="pres">
      <dgm:prSet presAssocID="{C42F11A6-10D4-469C-A7AC-6E5F4EADD3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D05424-2C04-4648-B797-5A1B2F184A5D}" type="presOf" srcId="{0B9E8995-374B-472C-A024-E9FD9A25F5BA}" destId="{C6523E28-CECA-1242-9095-B7781E0B14AF}" srcOrd="0" destOrd="0" presId="urn:microsoft.com/office/officeart/2005/8/layout/list1"/>
    <dgm:cxn modelId="{125FDD28-C9F5-4315-A427-C2070D0D4ADC}" srcId="{C42F11A6-10D4-469C-A7AC-6E5F4EADD363}" destId="{A3DDE03C-6B6A-4E95-9673-D1A002314D40}" srcOrd="2" destOrd="0" parTransId="{8E09FEEB-A937-4B13-B717-FEBABD52D63E}" sibTransId="{F7ECFC36-67FD-4D7E-A91C-5F94FA2A04FE}"/>
    <dgm:cxn modelId="{7EFD772D-AF03-464B-BD0C-EE2F9D587BDA}" type="presOf" srcId="{C42F11A6-10D4-469C-A7AC-6E5F4EADD363}" destId="{A0E0EDF7-3D65-A04C-8C4A-D31873E4C323}" srcOrd="0" destOrd="0" presId="urn:microsoft.com/office/officeart/2005/8/layout/list1"/>
    <dgm:cxn modelId="{02682F3D-78B2-D44A-8898-AE82B56B2B55}" type="presOf" srcId="{744152AC-2BBB-4B7E-AC2B-1627C87D1F5B}" destId="{660FCE42-9DB5-F248-ADD7-ACB520772073}" srcOrd="0" destOrd="1" presId="urn:microsoft.com/office/officeart/2005/8/layout/list1"/>
    <dgm:cxn modelId="{7E290453-4D4B-C646-8462-C5CD176A6101}" type="presOf" srcId="{C42F11A6-10D4-469C-A7AC-6E5F4EADD363}" destId="{29987DF2-92CB-5D4F-A3B7-6FAEDC4F0147}" srcOrd="1" destOrd="0" presId="urn:microsoft.com/office/officeart/2005/8/layout/list1"/>
    <dgm:cxn modelId="{06D5BD58-8736-F04F-8C56-42CB458E4F37}" type="presOf" srcId="{B896E179-9B89-4516-9407-3E4877B0A5C8}" destId="{34E72564-CB94-2048-A8B7-94B0395DA8B1}" srcOrd="0" destOrd="1" presId="urn:microsoft.com/office/officeart/2005/8/layout/list1"/>
    <dgm:cxn modelId="{1EE4B95A-1FE6-4E0F-BA6C-123EB59F462E}" srcId="{0B9E8995-374B-472C-A024-E9FD9A25F5BA}" destId="{D04D214F-ED7F-408D-9BA0-9B459A164E58}" srcOrd="3" destOrd="0" parTransId="{84658A16-396F-427A-A807-BD4479E58BC7}" sibTransId="{2406E337-9DFA-4AA5-8226-3199487E66FC}"/>
    <dgm:cxn modelId="{9C838860-9D9F-4D68-91E7-373421593D12}" srcId="{0B9E8995-374B-472C-A024-E9FD9A25F5BA}" destId="{B896E179-9B89-4516-9407-3E4877B0A5C8}" srcOrd="1" destOrd="0" parTransId="{CB090205-7B4E-4060-8132-B62DCF1BEC5D}" sibTransId="{15B0D49B-83A2-4E7D-A3AF-5C2B83C653EC}"/>
    <dgm:cxn modelId="{5F924C65-4B44-4D16-94F8-B5132A6097EE}" srcId="{0908FFFF-B1C1-46FD-8066-3A0D8E2F01BB}" destId="{C42F11A6-10D4-469C-A7AC-6E5F4EADD363}" srcOrd="1" destOrd="0" parTransId="{5293BB0B-F5D8-46BF-9498-7C77AD2C3142}" sibTransId="{85713605-45D8-44A7-8A36-A5CECB47BC9A}"/>
    <dgm:cxn modelId="{2F561668-4058-B04C-9710-059AEDA286CB}" type="presOf" srcId="{FF93C5FB-1152-4CD8-932F-8AD03536425F}" destId="{660FCE42-9DB5-F248-ADD7-ACB520772073}" srcOrd="0" destOrd="0" presId="urn:microsoft.com/office/officeart/2005/8/layout/list1"/>
    <dgm:cxn modelId="{F2BCC676-55F6-4E26-9FBA-592308002D63}" srcId="{0B9E8995-374B-472C-A024-E9FD9A25F5BA}" destId="{4556AE7F-8323-4C33-94FD-FDB698EA4ECD}" srcOrd="0" destOrd="0" parTransId="{B82A09A1-7974-436A-AD9F-B8807977ECF1}" sibTransId="{ADB8FB58-7399-4E85-BF51-F78DD22A579D}"/>
    <dgm:cxn modelId="{9C1F2591-0073-ED49-9B30-CD3FC4FBCB27}" type="presOf" srcId="{77D8F7C6-C5EE-4B4E-9E60-F995148F1030}" destId="{34E72564-CB94-2048-A8B7-94B0395DA8B1}" srcOrd="0" destOrd="2" presId="urn:microsoft.com/office/officeart/2005/8/layout/list1"/>
    <dgm:cxn modelId="{B858A697-8656-4AB6-A0DD-439335FF3A7B}" srcId="{C42F11A6-10D4-469C-A7AC-6E5F4EADD363}" destId="{744152AC-2BBB-4B7E-AC2B-1627C87D1F5B}" srcOrd="1" destOrd="0" parTransId="{60D94AB5-81FC-4491-A63E-CAEFBA88BE09}" sibTransId="{B63E9BA4-CB63-4452-B1E6-91F18D404332}"/>
    <dgm:cxn modelId="{18B591B5-C08C-4DC8-BC00-187098FC2D18}" srcId="{0908FFFF-B1C1-46FD-8066-3A0D8E2F01BB}" destId="{0B9E8995-374B-472C-A024-E9FD9A25F5BA}" srcOrd="0" destOrd="0" parTransId="{0F6898E1-FD3C-4B6D-B485-3A89970C23D9}" sibTransId="{0352F499-0DED-4195-9BE1-DBDE9B4BA902}"/>
    <dgm:cxn modelId="{47D729B7-AFF3-477C-AA0A-660011C676FA}" srcId="{C42F11A6-10D4-469C-A7AC-6E5F4EADD363}" destId="{FF93C5FB-1152-4CD8-932F-8AD03536425F}" srcOrd="0" destOrd="0" parTransId="{CB88273C-7057-4807-837A-4D504F89412C}" sibTransId="{4A992A61-5E75-4B0F-A68A-E2C4710D39D9}"/>
    <dgm:cxn modelId="{974C23C5-C358-134D-84FC-6A4B954BC596}" type="presOf" srcId="{4556AE7F-8323-4C33-94FD-FDB698EA4ECD}" destId="{34E72564-CB94-2048-A8B7-94B0395DA8B1}" srcOrd="0" destOrd="0" presId="urn:microsoft.com/office/officeart/2005/8/layout/list1"/>
    <dgm:cxn modelId="{D03156C7-5834-1A47-92C4-6970D1E2257A}" type="presOf" srcId="{D04D214F-ED7F-408D-9BA0-9B459A164E58}" destId="{34E72564-CB94-2048-A8B7-94B0395DA8B1}" srcOrd="0" destOrd="3" presId="urn:microsoft.com/office/officeart/2005/8/layout/list1"/>
    <dgm:cxn modelId="{9F4122D1-FC33-394D-B35E-3D1A878F1314}" type="presOf" srcId="{0B9E8995-374B-472C-A024-E9FD9A25F5BA}" destId="{15283C98-6741-EB41-9E3F-E2F46D44DCA9}" srcOrd="1" destOrd="0" presId="urn:microsoft.com/office/officeart/2005/8/layout/list1"/>
    <dgm:cxn modelId="{1F80FAED-B094-5449-B40A-C61C5F2A7C24}" type="presOf" srcId="{A3DDE03C-6B6A-4E95-9673-D1A002314D40}" destId="{660FCE42-9DB5-F248-ADD7-ACB520772073}" srcOrd="0" destOrd="2" presId="urn:microsoft.com/office/officeart/2005/8/layout/list1"/>
    <dgm:cxn modelId="{A19222EE-C2C7-41E0-9464-80C9E25AA92D}" srcId="{C42F11A6-10D4-469C-A7AC-6E5F4EADD363}" destId="{364A1566-07F8-4A7B-B540-C3793D374607}" srcOrd="3" destOrd="0" parTransId="{3D790495-9478-4A91-9044-8EC2F597A93D}" sibTransId="{3FA97309-FABF-44FB-9689-3026FB6915AB}"/>
    <dgm:cxn modelId="{67EB3CF7-59CC-1646-93BA-9CA79BF5E6C5}" type="presOf" srcId="{0908FFFF-B1C1-46FD-8066-3A0D8E2F01BB}" destId="{60F42E2F-8A22-8448-B8F0-0BF0B590210F}" srcOrd="0" destOrd="0" presId="urn:microsoft.com/office/officeart/2005/8/layout/list1"/>
    <dgm:cxn modelId="{264989FB-9089-E94F-ABAF-EA622C169387}" type="presOf" srcId="{364A1566-07F8-4A7B-B540-C3793D374607}" destId="{660FCE42-9DB5-F248-ADD7-ACB520772073}" srcOrd="0" destOrd="3" presId="urn:microsoft.com/office/officeart/2005/8/layout/list1"/>
    <dgm:cxn modelId="{07D86CFC-91F2-4FE2-8336-31C85CA51071}" srcId="{0B9E8995-374B-472C-A024-E9FD9A25F5BA}" destId="{77D8F7C6-C5EE-4B4E-9E60-F995148F1030}" srcOrd="2" destOrd="0" parTransId="{6BDD4B6F-00AB-4232-B3C7-2F26DA9E8D8C}" sibTransId="{C92B9390-0D55-455C-9D35-5F3F1B826E25}"/>
    <dgm:cxn modelId="{E6E03D8D-5141-E549-920B-2506B66B98D9}" type="presParOf" srcId="{60F42E2F-8A22-8448-B8F0-0BF0B590210F}" destId="{1452963D-8B72-AA43-88BE-062DFDBF623E}" srcOrd="0" destOrd="0" presId="urn:microsoft.com/office/officeart/2005/8/layout/list1"/>
    <dgm:cxn modelId="{FD12F00F-C614-4549-B0D2-251F073976D9}" type="presParOf" srcId="{1452963D-8B72-AA43-88BE-062DFDBF623E}" destId="{C6523E28-CECA-1242-9095-B7781E0B14AF}" srcOrd="0" destOrd="0" presId="urn:microsoft.com/office/officeart/2005/8/layout/list1"/>
    <dgm:cxn modelId="{BF1DA15F-A1B6-734B-B9D3-D58A06B113A8}" type="presParOf" srcId="{1452963D-8B72-AA43-88BE-062DFDBF623E}" destId="{15283C98-6741-EB41-9E3F-E2F46D44DCA9}" srcOrd="1" destOrd="0" presId="urn:microsoft.com/office/officeart/2005/8/layout/list1"/>
    <dgm:cxn modelId="{FC71012E-4771-7B43-8083-E268340A7B3B}" type="presParOf" srcId="{60F42E2F-8A22-8448-B8F0-0BF0B590210F}" destId="{A2863775-44FF-584F-AA07-77D319000383}" srcOrd="1" destOrd="0" presId="urn:microsoft.com/office/officeart/2005/8/layout/list1"/>
    <dgm:cxn modelId="{31B2EAE7-7140-A54D-840E-B0789D788373}" type="presParOf" srcId="{60F42E2F-8A22-8448-B8F0-0BF0B590210F}" destId="{34E72564-CB94-2048-A8B7-94B0395DA8B1}" srcOrd="2" destOrd="0" presId="urn:microsoft.com/office/officeart/2005/8/layout/list1"/>
    <dgm:cxn modelId="{FADC33FE-C10D-8446-BB1E-0BA11835E27E}" type="presParOf" srcId="{60F42E2F-8A22-8448-B8F0-0BF0B590210F}" destId="{61FBF7C1-1E34-2E48-85CC-9EE79AA63DD8}" srcOrd="3" destOrd="0" presId="urn:microsoft.com/office/officeart/2005/8/layout/list1"/>
    <dgm:cxn modelId="{C8FB76C7-A8B0-C64D-B906-735BA57EC8DB}" type="presParOf" srcId="{60F42E2F-8A22-8448-B8F0-0BF0B590210F}" destId="{F43C39F9-C80A-AD4A-AD6E-E6378F4ED371}" srcOrd="4" destOrd="0" presId="urn:microsoft.com/office/officeart/2005/8/layout/list1"/>
    <dgm:cxn modelId="{EB5DB6BB-EBE3-4D40-A46C-5D247E3C36E7}" type="presParOf" srcId="{F43C39F9-C80A-AD4A-AD6E-E6378F4ED371}" destId="{A0E0EDF7-3D65-A04C-8C4A-D31873E4C323}" srcOrd="0" destOrd="0" presId="urn:microsoft.com/office/officeart/2005/8/layout/list1"/>
    <dgm:cxn modelId="{4B282AD9-0B15-084C-8F49-2B91746630B0}" type="presParOf" srcId="{F43C39F9-C80A-AD4A-AD6E-E6378F4ED371}" destId="{29987DF2-92CB-5D4F-A3B7-6FAEDC4F0147}" srcOrd="1" destOrd="0" presId="urn:microsoft.com/office/officeart/2005/8/layout/list1"/>
    <dgm:cxn modelId="{DEE738DA-59B6-C745-8DCC-2FB71C2D6611}" type="presParOf" srcId="{60F42E2F-8A22-8448-B8F0-0BF0B590210F}" destId="{65B3F84F-191C-0841-8809-5A9A80C199D3}" srcOrd="5" destOrd="0" presId="urn:microsoft.com/office/officeart/2005/8/layout/list1"/>
    <dgm:cxn modelId="{A1C79683-1AAB-854D-B7E1-CEF6743D91DA}" type="presParOf" srcId="{60F42E2F-8A22-8448-B8F0-0BF0B590210F}" destId="{660FCE42-9DB5-F248-ADD7-ACB520772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47FC0-CDFA-4B5B-9B09-A0322CC017A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89B4D7-F3AE-4E6F-A1FD-964980A43E75}">
      <dgm:prSet/>
      <dgm:spPr/>
      <dgm:t>
        <a:bodyPr/>
        <a:lstStyle/>
        <a:p>
          <a:r>
            <a:rPr lang="en-IN" b="1"/>
            <a:t>User Growth</a:t>
          </a:r>
          <a:r>
            <a:rPr lang="en-IN"/>
            <a:t>:</a:t>
          </a:r>
          <a:endParaRPr lang="en-US"/>
        </a:p>
      </dgm:t>
    </dgm:pt>
    <dgm:pt modelId="{E678389D-EC1B-42E1-B88E-E2C3B53A2CE6}" type="parTrans" cxnId="{43684C13-1EE1-4E51-B789-5BC9CA8138AD}">
      <dgm:prSet/>
      <dgm:spPr/>
      <dgm:t>
        <a:bodyPr/>
        <a:lstStyle/>
        <a:p>
          <a:endParaRPr lang="en-US"/>
        </a:p>
      </dgm:t>
    </dgm:pt>
    <dgm:pt modelId="{DF76D5C3-1875-4172-B87C-B2C5C6D3A960}" type="sibTrans" cxnId="{43684C13-1EE1-4E51-B789-5BC9CA8138AD}">
      <dgm:prSet/>
      <dgm:spPr/>
      <dgm:t>
        <a:bodyPr/>
        <a:lstStyle/>
        <a:p>
          <a:endParaRPr lang="en-US"/>
        </a:p>
      </dgm:t>
    </dgm:pt>
    <dgm:pt modelId="{E476F6BD-B891-4805-9BD5-50FA0928341D}">
      <dgm:prSet/>
      <dgm:spPr/>
      <dgm:t>
        <a:bodyPr/>
        <a:lstStyle/>
        <a:p>
          <a:r>
            <a:rPr lang="en-IN" b="1"/>
            <a:t>Current User Base</a:t>
          </a:r>
          <a:r>
            <a:rPr lang="en-IN"/>
            <a:t>: Over 100,000 active users (hypothetical).</a:t>
          </a:r>
          <a:endParaRPr lang="en-US"/>
        </a:p>
      </dgm:t>
    </dgm:pt>
    <dgm:pt modelId="{37BE3436-6E98-4BD7-8975-41803F858287}" type="parTrans" cxnId="{E003B7C5-043F-41D8-8BBC-A6776FE51E1A}">
      <dgm:prSet/>
      <dgm:spPr/>
      <dgm:t>
        <a:bodyPr/>
        <a:lstStyle/>
        <a:p>
          <a:endParaRPr lang="en-US"/>
        </a:p>
      </dgm:t>
    </dgm:pt>
    <dgm:pt modelId="{227DFD2F-32AC-42C3-8A7B-91DCA3C89A08}" type="sibTrans" cxnId="{E003B7C5-043F-41D8-8BBC-A6776FE51E1A}">
      <dgm:prSet/>
      <dgm:spPr/>
      <dgm:t>
        <a:bodyPr/>
        <a:lstStyle/>
        <a:p>
          <a:endParaRPr lang="en-US"/>
        </a:p>
      </dgm:t>
    </dgm:pt>
    <dgm:pt modelId="{4B2CF743-E4D3-4E11-B40C-AC61D4C69EAB}">
      <dgm:prSet/>
      <dgm:spPr/>
      <dgm:t>
        <a:bodyPr/>
        <a:lstStyle/>
        <a:p>
          <a:r>
            <a:rPr lang="en-IN" b="1"/>
            <a:t>Monthly Growth Rate</a:t>
          </a:r>
          <a:r>
            <a:rPr lang="en-IN"/>
            <a:t>: 15% month-over-month growth.</a:t>
          </a:r>
          <a:endParaRPr lang="en-US"/>
        </a:p>
      </dgm:t>
    </dgm:pt>
    <dgm:pt modelId="{A3BC52FB-30A3-4EC0-9A96-BE043CF63033}" type="parTrans" cxnId="{DC32EB8E-7560-4E3D-B5CF-893082EC340B}">
      <dgm:prSet/>
      <dgm:spPr/>
      <dgm:t>
        <a:bodyPr/>
        <a:lstStyle/>
        <a:p>
          <a:endParaRPr lang="en-US"/>
        </a:p>
      </dgm:t>
    </dgm:pt>
    <dgm:pt modelId="{4107C7D0-8026-4B51-8579-92E4339A4CAC}" type="sibTrans" cxnId="{DC32EB8E-7560-4E3D-B5CF-893082EC340B}">
      <dgm:prSet/>
      <dgm:spPr/>
      <dgm:t>
        <a:bodyPr/>
        <a:lstStyle/>
        <a:p>
          <a:endParaRPr lang="en-US"/>
        </a:p>
      </dgm:t>
    </dgm:pt>
    <dgm:pt modelId="{338B4CB7-8786-4D35-817F-35A3EE1BD598}">
      <dgm:prSet/>
      <dgm:spPr/>
      <dgm:t>
        <a:bodyPr/>
        <a:lstStyle/>
        <a:p>
          <a:r>
            <a:rPr lang="en-IN" b="1"/>
            <a:t>Revenue Milestones</a:t>
          </a:r>
          <a:r>
            <a:rPr lang="en-IN"/>
            <a:t>:</a:t>
          </a:r>
          <a:endParaRPr lang="en-US"/>
        </a:p>
      </dgm:t>
    </dgm:pt>
    <dgm:pt modelId="{47554B44-2D66-46A9-AF31-E0B6D8EA42BC}" type="parTrans" cxnId="{0C754236-2881-4AF9-8787-2FE0499BEE22}">
      <dgm:prSet/>
      <dgm:spPr/>
      <dgm:t>
        <a:bodyPr/>
        <a:lstStyle/>
        <a:p>
          <a:endParaRPr lang="en-US"/>
        </a:p>
      </dgm:t>
    </dgm:pt>
    <dgm:pt modelId="{2287166C-9026-49A4-B570-E6C96AEBDFC4}" type="sibTrans" cxnId="{0C754236-2881-4AF9-8787-2FE0499BEE22}">
      <dgm:prSet/>
      <dgm:spPr/>
      <dgm:t>
        <a:bodyPr/>
        <a:lstStyle/>
        <a:p>
          <a:endParaRPr lang="en-US"/>
        </a:p>
      </dgm:t>
    </dgm:pt>
    <dgm:pt modelId="{A52BB553-E82B-4037-97C4-26C5A07C2C79}">
      <dgm:prSet/>
      <dgm:spPr/>
      <dgm:t>
        <a:bodyPr/>
        <a:lstStyle/>
        <a:p>
          <a:r>
            <a:rPr lang="en-IN" b="1"/>
            <a:t>Year 1</a:t>
          </a:r>
          <a:r>
            <a:rPr lang="en-IN"/>
            <a:t>: $1 million ARR.</a:t>
          </a:r>
          <a:endParaRPr lang="en-US"/>
        </a:p>
      </dgm:t>
    </dgm:pt>
    <dgm:pt modelId="{DAA5DC45-AF50-41BD-98BF-8708E4DC105F}" type="parTrans" cxnId="{0C878838-BE6B-4DB4-A948-FD80FEF78CEF}">
      <dgm:prSet/>
      <dgm:spPr/>
      <dgm:t>
        <a:bodyPr/>
        <a:lstStyle/>
        <a:p>
          <a:endParaRPr lang="en-US"/>
        </a:p>
      </dgm:t>
    </dgm:pt>
    <dgm:pt modelId="{DB4B69AF-431A-4CC1-A06F-F76D894B25CF}" type="sibTrans" cxnId="{0C878838-BE6B-4DB4-A948-FD80FEF78CEF}">
      <dgm:prSet/>
      <dgm:spPr/>
      <dgm:t>
        <a:bodyPr/>
        <a:lstStyle/>
        <a:p>
          <a:endParaRPr lang="en-US"/>
        </a:p>
      </dgm:t>
    </dgm:pt>
    <dgm:pt modelId="{D04A7362-AA7A-443F-A6F5-E2B22AA72057}">
      <dgm:prSet/>
      <dgm:spPr/>
      <dgm:t>
        <a:bodyPr/>
        <a:lstStyle/>
        <a:p>
          <a:r>
            <a:rPr lang="en-IN" b="1"/>
            <a:t>Year 2</a:t>
          </a:r>
          <a:r>
            <a:rPr lang="en-IN"/>
            <a:t>: Projected $5 million ARR.</a:t>
          </a:r>
          <a:endParaRPr lang="en-US"/>
        </a:p>
      </dgm:t>
    </dgm:pt>
    <dgm:pt modelId="{B0CB4501-1041-4D00-B61C-DFBC46166E1B}" type="parTrans" cxnId="{AD57FEC3-8C3B-4D41-B1BA-C30889E4C72F}">
      <dgm:prSet/>
      <dgm:spPr/>
      <dgm:t>
        <a:bodyPr/>
        <a:lstStyle/>
        <a:p>
          <a:endParaRPr lang="en-US"/>
        </a:p>
      </dgm:t>
    </dgm:pt>
    <dgm:pt modelId="{4E459B05-F1E8-4108-A95E-17A56635D4B7}" type="sibTrans" cxnId="{AD57FEC3-8C3B-4D41-B1BA-C30889E4C72F}">
      <dgm:prSet/>
      <dgm:spPr/>
      <dgm:t>
        <a:bodyPr/>
        <a:lstStyle/>
        <a:p>
          <a:endParaRPr lang="en-US"/>
        </a:p>
      </dgm:t>
    </dgm:pt>
    <dgm:pt modelId="{F5C26F84-7522-4F35-AAA0-CCC2D432F394}">
      <dgm:prSet/>
      <dgm:spPr/>
      <dgm:t>
        <a:bodyPr/>
        <a:lstStyle/>
        <a:p>
          <a:r>
            <a:rPr lang="en-IN" b="1"/>
            <a:t>Key Partnerships</a:t>
          </a:r>
          <a:r>
            <a:rPr lang="en-IN"/>
            <a:t>:</a:t>
          </a:r>
          <a:endParaRPr lang="en-US"/>
        </a:p>
      </dgm:t>
    </dgm:pt>
    <dgm:pt modelId="{C652DE82-64BD-4FD7-9BF2-7EB4C31BE5C7}" type="parTrans" cxnId="{F152FDF3-9F41-4280-88DE-05A9562EF91B}">
      <dgm:prSet/>
      <dgm:spPr/>
      <dgm:t>
        <a:bodyPr/>
        <a:lstStyle/>
        <a:p>
          <a:endParaRPr lang="en-US"/>
        </a:p>
      </dgm:t>
    </dgm:pt>
    <dgm:pt modelId="{4872AAC9-FF04-4EA4-9D96-DFFFBB466453}" type="sibTrans" cxnId="{F152FDF3-9F41-4280-88DE-05A9562EF91B}">
      <dgm:prSet/>
      <dgm:spPr/>
      <dgm:t>
        <a:bodyPr/>
        <a:lstStyle/>
        <a:p>
          <a:endParaRPr lang="en-US"/>
        </a:p>
      </dgm:t>
    </dgm:pt>
    <dgm:pt modelId="{E2CF7E47-2823-4174-81CB-8BB52326A35E}">
      <dgm:prSet/>
      <dgm:spPr/>
      <dgm:t>
        <a:bodyPr/>
        <a:lstStyle/>
        <a:p>
          <a:r>
            <a:rPr lang="en-IN" b="1"/>
            <a:t>Integration with Major Platforms</a:t>
          </a:r>
          <a:r>
            <a:rPr lang="en-IN"/>
            <a:t>: Collaborations with platforms like Salesforce, Slack, and Microsoft Teams.</a:t>
          </a:r>
          <a:endParaRPr lang="en-US"/>
        </a:p>
      </dgm:t>
    </dgm:pt>
    <dgm:pt modelId="{1A23F888-246B-40DA-A42C-4ECFD1192A46}" type="parTrans" cxnId="{DE2B22DC-B190-44D5-A23F-6CC502229C76}">
      <dgm:prSet/>
      <dgm:spPr/>
      <dgm:t>
        <a:bodyPr/>
        <a:lstStyle/>
        <a:p>
          <a:endParaRPr lang="en-US"/>
        </a:p>
      </dgm:t>
    </dgm:pt>
    <dgm:pt modelId="{2AD9A9D9-8D92-45FD-B716-62115A11F316}" type="sibTrans" cxnId="{DE2B22DC-B190-44D5-A23F-6CC502229C76}">
      <dgm:prSet/>
      <dgm:spPr/>
      <dgm:t>
        <a:bodyPr/>
        <a:lstStyle/>
        <a:p>
          <a:endParaRPr lang="en-US"/>
        </a:p>
      </dgm:t>
    </dgm:pt>
    <dgm:pt modelId="{DBA48687-2C7C-472B-8D68-516C51F6E727}">
      <dgm:prSet/>
      <dgm:spPr/>
      <dgm:t>
        <a:bodyPr/>
        <a:lstStyle/>
        <a:p>
          <a:r>
            <a:rPr lang="en-IN" b="1"/>
            <a:t>Enterprise Clients</a:t>
          </a:r>
          <a:r>
            <a:rPr lang="en-IN"/>
            <a:t>: Signed major contracts with companies in fintech, e-commerce, and healthcare.</a:t>
          </a:r>
          <a:endParaRPr lang="en-US"/>
        </a:p>
      </dgm:t>
    </dgm:pt>
    <dgm:pt modelId="{327C4D48-FBF6-4F6F-8951-36C666BA4829}" type="parTrans" cxnId="{DA808E38-094D-4EE6-BD64-A3D8FDC11B46}">
      <dgm:prSet/>
      <dgm:spPr/>
      <dgm:t>
        <a:bodyPr/>
        <a:lstStyle/>
        <a:p>
          <a:endParaRPr lang="en-US"/>
        </a:p>
      </dgm:t>
    </dgm:pt>
    <dgm:pt modelId="{ED7828B2-0A4D-4798-9DC3-77622F4D476D}" type="sibTrans" cxnId="{DA808E38-094D-4EE6-BD64-A3D8FDC11B46}">
      <dgm:prSet/>
      <dgm:spPr/>
      <dgm:t>
        <a:bodyPr/>
        <a:lstStyle/>
        <a:p>
          <a:endParaRPr lang="en-US"/>
        </a:p>
      </dgm:t>
    </dgm:pt>
    <dgm:pt modelId="{2671780B-158F-1441-9B41-FD39883FA1B8}" type="pres">
      <dgm:prSet presAssocID="{67147FC0-CDFA-4B5B-9B09-A0322CC017AD}" presName="Name0" presStyleCnt="0">
        <dgm:presLayoutVars>
          <dgm:dir/>
          <dgm:animLvl val="lvl"/>
          <dgm:resizeHandles val="exact"/>
        </dgm:presLayoutVars>
      </dgm:prSet>
      <dgm:spPr/>
    </dgm:pt>
    <dgm:pt modelId="{E91F9949-8E2D-3B45-808C-EDC3E7B4B652}" type="pres">
      <dgm:prSet presAssocID="{B289B4D7-F3AE-4E6F-A1FD-964980A43E75}" presName="linNode" presStyleCnt="0"/>
      <dgm:spPr/>
    </dgm:pt>
    <dgm:pt modelId="{F0DE1306-7923-4F48-B813-54D985985DAF}" type="pres">
      <dgm:prSet presAssocID="{B289B4D7-F3AE-4E6F-A1FD-964980A43E7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0B5BFC8-21C3-904B-9E13-3E0B620C03CE}" type="pres">
      <dgm:prSet presAssocID="{B289B4D7-F3AE-4E6F-A1FD-964980A43E75}" presName="descendantText" presStyleLbl="alignAccFollowNode1" presStyleIdx="0" presStyleCnt="3">
        <dgm:presLayoutVars>
          <dgm:bulletEnabled/>
        </dgm:presLayoutVars>
      </dgm:prSet>
      <dgm:spPr/>
    </dgm:pt>
    <dgm:pt modelId="{DEE047C5-5E1F-7842-B267-7BB719C75F8A}" type="pres">
      <dgm:prSet presAssocID="{DF76D5C3-1875-4172-B87C-B2C5C6D3A960}" presName="sp" presStyleCnt="0"/>
      <dgm:spPr/>
    </dgm:pt>
    <dgm:pt modelId="{02C0BD24-C072-3849-A945-7CC2FBB17377}" type="pres">
      <dgm:prSet presAssocID="{338B4CB7-8786-4D35-817F-35A3EE1BD598}" presName="linNode" presStyleCnt="0"/>
      <dgm:spPr/>
    </dgm:pt>
    <dgm:pt modelId="{50D21805-0AB6-AA42-867A-5CFA709351E6}" type="pres">
      <dgm:prSet presAssocID="{338B4CB7-8786-4D35-817F-35A3EE1BD59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CD736D7-2C93-8D4D-B5E3-141A62C739DF}" type="pres">
      <dgm:prSet presAssocID="{338B4CB7-8786-4D35-817F-35A3EE1BD598}" presName="descendantText" presStyleLbl="alignAccFollowNode1" presStyleIdx="1" presStyleCnt="3">
        <dgm:presLayoutVars>
          <dgm:bulletEnabled/>
        </dgm:presLayoutVars>
      </dgm:prSet>
      <dgm:spPr/>
    </dgm:pt>
    <dgm:pt modelId="{E2707F63-3480-7444-B78C-924DFDE064AC}" type="pres">
      <dgm:prSet presAssocID="{2287166C-9026-49A4-B570-E6C96AEBDFC4}" presName="sp" presStyleCnt="0"/>
      <dgm:spPr/>
    </dgm:pt>
    <dgm:pt modelId="{EE4F8F27-E902-AE4A-8DBD-D6D94B8871E7}" type="pres">
      <dgm:prSet presAssocID="{F5C26F84-7522-4F35-AAA0-CCC2D432F394}" presName="linNode" presStyleCnt="0"/>
      <dgm:spPr/>
    </dgm:pt>
    <dgm:pt modelId="{0FF98796-7F0E-1F41-BD9B-2F039933786C}" type="pres">
      <dgm:prSet presAssocID="{F5C26F84-7522-4F35-AAA0-CCC2D432F39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04F5F76-0338-8641-92A3-D80D2AA8C08D}" type="pres">
      <dgm:prSet presAssocID="{F5C26F84-7522-4F35-AAA0-CCC2D432F39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F5A7B10-5C47-4F48-B877-918BD2001380}" type="presOf" srcId="{A52BB553-E82B-4037-97C4-26C5A07C2C79}" destId="{2CD736D7-2C93-8D4D-B5E3-141A62C739DF}" srcOrd="0" destOrd="0" presId="urn:microsoft.com/office/officeart/2016/7/layout/VerticalSolidActionList"/>
    <dgm:cxn modelId="{43684C13-1EE1-4E51-B789-5BC9CA8138AD}" srcId="{67147FC0-CDFA-4B5B-9B09-A0322CC017AD}" destId="{B289B4D7-F3AE-4E6F-A1FD-964980A43E75}" srcOrd="0" destOrd="0" parTransId="{E678389D-EC1B-42E1-B88E-E2C3B53A2CE6}" sibTransId="{DF76D5C3-1875-4172-B87C-B2C5C6D3A960}"/>
    <dgm:cxn modelId="{7788952A-E83D-8B4A-9208-CBB941D1335C}" type="presOf" srcId="{DBA48687-2C7C-472B-8D68-516C51F6E727}" destId="{404F5F76-0338-8641-92A3-D80D2AA8C08D}" srcOrd="0" destOrd="1" presId="urn:microsoft.com/office/officeart/2016/7/layout/VerticalSolidActionList"/>
    <dgm:cxn modelId="{0C754236-2881-4AF9-8787-2FE0499BEE22}" srcId="{67147FC0-CDFA-4B5B-9B09-A0322CC017AD}" destId="{338B4CB7-8786-4D35-817F-35A3EE1BD598}" srcOrd="1" destOrd="0" parTransId="{47554B44-2D66-46A9-AF31-E0B6D8EA42BC}" sibTransId="{2287166C-9026-49A4-B570-E6C96AEBDFC4}"/>
    <dgm:cxn modelId="{A2B90F37-0548-A54A-BF69-57E47A0C03ED}" type="presOf" srcId="{E476F6BD-B891-4805-9BD5-50FA0928341D}" destId="{D0B5BFC8-21C3-904B-9E13-3E0B620C03CE}" srcOrd="0" destOrd="0" presId="urn:microsoft.com/office/officeart/2016/7/layout/VerticalSolidActionList"/>
    <dgm:cxn modelId="{0C878838-BE6B-4DB4-A948-FD80FEF78CEF}" srcId="{338B4CB7-8786-4D35-817F-35A3EE1BD598}" destId="{A52BB553-E82B-4037-97C4-26C5A07C2C79}" srcOrd="0" destOrd="0" parTransId="{DAA5DC45-AF50-41BD-98BF-8708E4DC105F}" sibTransId="{DB4B69AF-431A-4CC1-A06F-F76D894B25CF}"/>
    <dgm:cxn modelId="{DA808E38-094D-4EE6-BD64-A3D8FDC11B46}" srcId="{F5C26F84-7522-4F35-AAA0-CCC2D432F394}" destId="{DBA48687-2C7C-472B-8D68-516C51F6E727}" srcOrd="1" destOrd="0" parTransId="{327C4D48-FBF6-4F6F-8951-36C666BA4829}" sibTransId="{ED7828B2-0A4D-4798-9DC3-77622F4D476D}"/>
    <dgm:cxn modelId="{FD04D044-10B6-BA44-9E0F-6D3FEFCE8F5F}" type="presOf" srcId="{E2CF7E47-2823-4174-81CB-8BB52326A35E}" destId="{404F5F76-0338-8641-92A3-D80D2AA8C08D}" srcOrd="0" destOrd="0" presId="urn:microsoft.com/office/officeart/2016/7/layout/VerticalSolidActionList"/>
    <dgm:cxn modelId="{05D1DD5C-B5E7-7745-A6C6-15CEFEE62AB1}" type="presOf" srcId="{338B4CB7-8786-4D35-817F-35A3EE1BD598}" destId="{50D21805-0AB6-AA42-867A-5CFA709351E6}" srcOrd="0" destOrd="0" presId="urn:microsoft.com/office/officeart/2016/7/layout/VerticalSolidActionList"/>
    <dgm:cxn modelId="{014DC86C-EC6B-704D-9350-F6CA1BFECCF7}" type="presOf" srcId="{B289B4D7-F3AE-4E6F-A1FD-964980A43E75}" destId="{F0DE1306-7923-4F48-B813-54D985985DAF}" srcOrd="0" destOrd="0" presId="urn:microsoft.com/office/officeart/2016/7/layout/VerticalSolidActionList"/>
    <dgm:cxn modelId="{48268C77-0BAA-744B-99A4-C2401A65757D}" type="presOf" srcId="{D04A7362-AA7A-443F-A6F5-E2B22AA72057}" destId="{2CD736D7-2C93-8D4D-B5E3-141A62C739DF}" srcOrd="0" destOrd="1" presId="urn:microsoft.com/office/officeart/2016/7/layout/VerticalSolidActionList"/>
    <dgm:cxn modelId="{FD8A807E-48D5-DE47-A626-97FB56A2FA47}" type="presOf" srcId="{67147FC0-CDFA-4B5B-9B09-A0322CC017AD}" destId="{2671780B-158F-1441-9B41-FD39883FA1B8}" srcOrd="0" destOrd="0" presId="urn:microsoft.com/office/officeart/2016/7/layout/VerticalSolidActionList"/>
    <dgm:cxn modelId="{DC32EB8E-7560-4E3D-B5CF-893082EC340B}" srcId="{B289B4D7-F3AE-4E6F-A1FD-964980A43E75}" destId="{4B2CF743-E4D3-4E11-B40C-AC61D4C69EAB}" srcOrd="1" destOrd="0" parTransId="{A3BC52FB-30A3-4EC0-9A96-BE043CF63033}" sibTransId="{4107C7D0-8026-4B51-8579-92E4339A4CAC}"/>
    <dgm:cxn modelId="{C7A152B8-6961-5240-95D5-DECAABD2640D}" type="presOf" srcId="{F5C26F84-7522-4F35-AAA0-CCC2D432F394}" destId="{0FF98796-7F0E-1F41-BD9B-2F039933786C}" srcOrd="0" destOrd="0" presId="urn:microsoft.com/office/officeart/2016/7/layout/VerticalSolidActionList"/>
    <dgm:cxn modelId="{AD57FEC3-8C3B-4D41-B1BA-C30889E4C72F}" srcId="{338B4CB7-8786-4D35-817F-35A3EE1BD598}" destId="{D04A7362-AA7A-443F-A6F5-E2B22AA72057}" srcOrd="1" destOrd="0" parTransId="{B0CB4501-1041-4D00-B61C-DFBC46166E1B}" sibTransId="{4E459B05-F1E8-4108-A95E-17A56635D4B7}"/>
    <dgm:cxn modelId="{E003B7C5-043F-41D8-8BBC-A6776FE51E1A}" srcId="{B289B4D7-F3AE-4E6F-A1FD-964980A43E75}" destId="{E476F6BD-B891-4805-9BD5-50FA0928341D}" srcOrd="0" destOrd="0" parTransId="{37BE3436-6E98-4BD7-8975-41803F858287}" sibTransId="{227DFD2F-32AC-42C3-8A7B-91DCA3C89A08}"/>
    <dgm:cxn modelId="{6B4A19D4-36EC-DE40-A4B9-D85ED3DEA36D}" type="presOf" srcId="{4B2CF743-E4D3-4E11-B40C-AC61D4C69EAB}" destId="{D0B5BFC8-21C3-904B-9E13-3E0B620C03CE}" srcOrd="0" destOrd="1" presId="urn:microsoft.com/office/officeart/2016/7/layout/VerticalSolidActionList"/>
    <dgm:cxn modelId="{DE2B22DC-B190-44D5-A23F-6CC502229C76}" srcId="{F5C26F84-7522-4F35-AAA0-CCC2D432F394}" destId="{E2CF7E47-2823-4174-81CB-8BB52326A35E}" srcOrd="0" destOrd="0" parTransId="{1A23F888-246B-40DA-A42C-4ECFD1192A46}" sibTransId="{2AD9A9D9-8D92-45FD-B716-62115A11F316}"/>
    <dgm:cxn modelId="{F152FDF3-9F41-4280-88DE-05A9562EF91B}" srcId="{67147FC0-CDFA-4B5B-9B09-A0322CC017AD}" destId="{F5C26F84-7522-4F35-AAA0-CCC2D432F394}" srcOrd="2" destOrd="0" parTransId="{C652DE82-64BD-4FD7-9BF2-7EB4C31BE5C7}" sibTransId="{4872AAC9-FF04-4EA4-9D96-DFFFBB466453}"/>
    <dgm:cxn modelId="{9BB8DC15-5CDC-1E48-8B3E-01365BE2FFCE}" type="presParOf" srcId="{2671780B-158F-1441-9B41-FD39883FA1B8}" destId="{E91F9949-8E2D-3B45-808C-EDC3E7B4B652}" srcOrd="0" destOrd="0" presId="urn:microsoft.com/office/officeart/2016/7/layout/VerticalSolidActionList"/>
    <dgm:cxn modelId="{CD37A44B-9DA1-5C41-9280-A2657D8AECB6}" type="presParOf" srcId="{E91F9949-8E2D-3B45-808C-EDC3E7B4B652}" destId="{F0DE1306-7923-4F48-B813-54D985985DAF}" srcOrd="0" destOrd="0" presId="urn:microsoft.com/office/officeart/2016/7/layout/VerticalSolidActionList"/>
    <dgm:cxn modelId="{32912A5E-96E0-314C-9CE1-7C5789CD7D4D}" type="presParOf" srcId="{E91F9949-8E2D-3B45-808C-EDC3E7B4B652}" destId="{D0B5BFC8-21C3-904B-9E13-3E0B620C03CE}" srcOrd="1" destOrd="0" presId="urn:microsoft.com/office/officeart/2016/7/layout/VerticalSolidActionList"/>
    <dgm:cxn modelId="{57E7180D-0306-A146-BC51-E497B2A34A3A}" type="presParOf" srcId="{2671780B-158F-1441-9B41-FD39883FA1B8}" destId="{DEE047C5-5E1F-7842-B267-7BB719C75F8A}" srcOrd="1" destOrd="0" presId="urn:microsoft.com/office/officeart/2016/7/layout/VerticalSolidActionList"/>
    <dgm:cxn modelId="{3F37EE06-5101-BE44-91BA-633EF2F96591}" type="presParOf" srcId="{2671780B-158F-1441-9B41-FD39883FA1B8}" destId="{02C0BD24-C072-3849-A945-7CC2FBB17377}" srcOrd="2" destOrd="0" presId="urn:microsoft.com/office/officeart/2016/7/layout/VerticalSolidActionList"/>
    <dgm:cxn modelId="{D3634CDB-A3AE-0749-B1A5-701ACB80DADE}" type="presParOf" srcId="{02C0BD24-C072-3849-A945-7CC2FBB17377}" destId="{50D21805-0AB6-AA42-867A-5CFA709351E6}" srcOrd="0" destOrd="0" presId="urn:microsoft.com/office/officeart/2016/7/layout/VerticalSolidActionList"/>
    <dgm:cxn modelId="{C7AA7248-61B3-C84A-A300-3199FF9C9F55}" type="presParOf" srcId="{02C0BD24-C072-3849-A945-7CC2FBB17377}" destId="{2CD736D7-2C93-8D4D-B5E3-141A62C739DF}" srcOrd="1" destOrd="0" presId="urn:microsoft.com/office/officeart/2016/7/layout/VerticalSolidActionList"/>
    <dgm:cxn modelId="{4CC1B0E7-2AE9-6247-8F70-1C3D1D1C60D7}" type="presParOf" srcId="{2671780B-158F-1441-9B41-FD39883FA1B8}" destId="{E2707F63-3480-7444-B78C-924DFDE064AC}" srcOrd="3" destOrd="0" presId="urn:microsoft.com/office/officeart/2016/7/layout/VerticalSolidActionList"/>
    <dgm:cxn modelId="{0B97FD65-3CA3-9C48-A111-1CA4A18E5E64}" type="presParOf" srcId="{2671780B-158F-1441-9B41-FD39883FA1B8}" destId="{EE4F8F27-E902-AE4A-8DBD-D6D94B8871E7}" srcOrd="4" destOrd="0" presId="urn:microsoft.com/office/officeart/2016/7/layout/VerticalSolidActionList"/>
    <dgm:cxn modelId="{61EC418D-1C64-9944-BA59-6DA4917AB162}" type="presParOf" srcId="{EE4F8F27-E902-AE4A-8DBD-D6D94B8871E7}" destId="{0FF98796-7F0E-1F41-BD9B-2F039933786C}" srcOrd="0" destOrd="0" presId="urn:microsoft.com/office/officeart/2016/7/layout/VerticalSolidActionList"/>
    <dgm:cxn modelId="{58C29A4D-F51F-EC4D-997C-D0ABA9993128}" type="presParOf" srcId="{EE4F8F27-E902-AE4A-8DBD-D6D94B8871E7}" destId="{404F5F76-0338-8641-92A3-D80D2AA8C08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1458A-9809-499F-A1CC-FA9F4BEF7312}">
      <dsp:nvSpPr>
        <dsp:cNvPr id="0" name=""/>
        <dsp:cNvSpPr/>
      </dsp:nvSpPr>
      <dsp:spPr>
        <a:xfrm>
          <a:off x="1020203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517DA-F41B-41A0-970D-327DD917D7D5}">
      <dsp:nvSpPr>
        <dsp:cNvPr id="0" name=""/>
        <dsp:cNvSpPr/>
      </dsp:nvSpPr>
      <dsp:spPr>
        <a:xfrm>
          <a:off x="121839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exponential growth of data has made it increasingly difficult for businesses to extract actionable insights.</a:t>
          </a:r>
          <a:endParaRPr lang="en-US" sz="1400" kern="1200"/>
        </a:p>
      </dsp:txBody>
      <dsp:txXfrm>
        <a:off x="121839" y="2608239"/>
        <a:ext cx="3266779" cy="720000"/>
      </dsp:txXfrm>
    </dsp:sp>
    <dsp:sp modelId="{08BC9402-1541-47DA-A80D-D567F19CF2F6}">
      <dsp:nvSpPr>
        <dsp:cNvPr id="0" name=""/>
        <dsp:cNvSpPr/>
      </dsp:nvSpPr>
      <dsp:spPr>
        <a:xfrm>
          <a:off x="4858669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CFE46-DD60-4312-A9CA-29BD7F18E0AF}">
      <dsp:nvSpPr>
        <dsp:cNvPr id="0" name=""/>
        <dsp:cNvSpPr/>
      </dsp:nvSpPr>
      <dsp:spPr>
        <a:xfrm>
          <a:off x="3960305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Traditional methods of data analysis are often time-consuming, expensive, and prone to human error.</a:t>
          </a:r>
          <a:endParaRPr lang="en-US" sz="1400" kern="1200"/>
        </a:p>
      </dsp:txBody>
      <dsp:txXfrm>
        <a:off x="3960305" y="2608239"/>
        <a:ext cx="3266779" cy="720000"/>
      </dsp:txXfrm>
    </dsp:sp>
    <dsp:sp modelId="{81F2D69A-AF99-4727-AC85-6FA68364FE1A}">
      <dsp:nvSpPr>
        <dsp:cNvPr id="0" name=""/>
        <dsp:cNvSpPr/>
      </dsp:nvSpPr>
      <dsp:spPr>
        <a:xfrm>
          <a:off x="8697135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5D010-9638-4756-B5F5-1000D53BD084}">
      <dsp:nvSpPr>
        <dsp:cNvPr id="0" name=""/>
        <dsp:cNvSpPr/>
      </dsp:nvSpPr>
      <dsp:spPr>
        <a:xfrm>
          <a:off x="7798771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There's a critical need for AI solutions that can quickly and accurately interpret vast amounts of data to drive business decisions.</a:t>
          </a:r>
          <a:endParaRPr lang="en-US" sz="1400" kern="1200"/>
        </a:p>
      </dsp:txBody>
      <dsp:txXfrm>
        <a:off x="7798771" y="2608239"/>
        <a:ext cx="326677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C6A9-3322-4D6E-82B9-22EC640CD60F}">
      <dsp:nvSpPr>
        <dsp:cNvPr id="0" name=""/>
        <dsp:cNvSpPr/>
      </dsp:nvSpPr>
      <dsp:spPr>
        <a:xfrm>
          <a:off x="1088702" y="763102"/>
          <a:ext cx="1167960" cy="1167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38D88-1CA7-4E7C-B911-711CC6D3D589}">
      <dsp:nvSpPr>
        <dsp:cNvPr id="0" name=""/>
        <dsp:cNvSpPr/>
      </dsp:nvSpPr>
      <dsp:spPr>
        <a:xfrm>
          <a:off x="4167" y="2040871"/>
          <a:ext cx="3337031" cy="5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Customer Retention Rate</a:t>
          </a:r>
          <a:r>
            <a:rPr lang="en-IN" sz="2100" b="0" i="0" kern="1200"/>
            <a:t>:</a:t>
          </a:r>
          <a:endParaRPr lang="en-US" sz="2100" kern="1200"/>
        </a:p>
      </dsp:txBody>
      <dsp:txXfrm>
        <a:off x="4167" y="2040871"/>
        <a:ext cx="3337031" cy="500554"/>
      </dsp:txXfrm>
    </dsp:sp>
    <dsp:sp modelId="{995FC606-9356-4FF7-B517-7348DBD90F19}">
      <dsp:nvSpPr>
        <dsp:cNvPr id="0" name=""/>
        <dsp:cNvSpPr/>
      </dsp:nvSpPr>
      <dsp:spPr>
        <a:xfrm>
          <a:off x="4167" y="2592499"/>
          <a:ext cx="3337031" cy="72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85% retention rate for Pro and Enterprise clients.</a:t>
          </a:r>
          <a:endParaRPr lang="en-US" sz="1600" kern="1200"/>
        </a:p>
      </dsp:txBody>
      <dsp:txXfrm>
        <a:off x="4167" y="2592499"/>
        <a:ext cx="3337031" cy="724272"/>
      </dsp:txXfrm>
    </dsp:sp>
    <dsp:sp modelId="{D1593059-5397-46BE-AAA0-CD460FD7BCE7}">
      <dsp:nvSpPr>
        <dsp:cNvPr id="0" name=""/>
        <dsp:cNvSpPr/>
      </dsp:nvSpPr>
      <dsp:spPr>
        <a:xfrm>
          <a:off x="5009714" y="763102"/>
          <a:ext cx="1167960" cy="1167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5AABD-D21D-4F1A-81A4-C537A1031B1D}">
      <dsp:nvSpPr>
        <dsp:cNvPr id="0" name=""/>
        <dsp:cNvSpPr/>
      </dsp:nvSpPr>
      <dsp:spPr>
        <a:xfrm>
          <a:off x="3925179" y="2040871"/>
          <a:ext cx="3337031" cy="5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Product Usage</a:t>
          </a:r>
          <a:r>
            <a:rPr lang="en-IN" sz="2100" b="0" i="0" kern="1200"/>
            <a:t>:</a:t>
          </a:r>
          <a:endParaRPr lang="en-US" sz="2100" kern="1200"/>
        </a:p>
      </dsp:txBody>
      <dsp:txXfrm>
        <a:off x="3925179" y="2040871"/>
        <a:ext cx="3337031" cy="500554"/>
      </dsp:txXfrm>
    </dsp:sp>
    <dsp:sp modelId="{4B154113-CF35-4A24-90FF-F9A5AA194885}">
      <dsp:nvSpPr>
        <dsp:cNvPr id="0" name=""/>
        <dsp:cNvSpPr/>
      </dsp:nvSpPr>
      <dsp:spPr>
        <a:xfrm>
          <a:off x="3925179" y="2592499"/>
          <a:ext cx="3337031" cy="72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Average user spends 30 minutes/day on the platform, with a 60% daily active user rate.</a:t>
          </a:r>
          <a:endParaRPr lang="en-US" sz="1600" kern="1200"/>
        </a:p>
      </dsp:txBody>
      <dsp:txXfrm>
        <a:off x="3925179" y="2592499"/>
        <a:ext cx="3337031" cy="724272"/>
      </dsp:txXfrm>
    </dsp:sp>
    <dsp:sp modelId="{AB106920-3505-492F-9D1D-B191FF3D9CB6}">
      <dsp:nvSpPr>
        <dsp:cNvPr id="0" name=""/>
        <dsp:cNvSpPr/>
      </dsp:nvSpPr>
      <dsp:spPr>
        <a:xfrm>
          <a:off x="8930726" y="763102"/>
          <a:ext cx="1167960" cy="1167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BB7D-3E5D-4652-9DDA-1A7A7F8B888C}">
      <dsp:nvSpPr>
        <dsp:cNvPr id="0" name=""/>
        <dsp:cNvSpPr/>
      </dsp:nvSpPr>
      <dsp:spPr>
        <a:xfrm>
          <a:off x="7846191" y="2040871"/>
          <a:ext cx="3337031" cy="5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Media Coverage</a:t>
          </a:r>
          <a:r>
            <a:rPr lang="en-IN" sz="2100" b="0" i="0" kern="1200"/>
            <a:t>:</a:t>
          </a:r>
          <a:endParaRPr lang="en-US" sz="2100" kern="1200"/>
        </a:p>
      </dsp:txBody>
      <dsp:txXfrm>
        <a:off x="7846191" y="2040871"/>
        <a:ext cx="3337031" cy="500554"/>
      </dsp:txXfrm>
    </dsp:sp>
    <dsp:sp modelId="{35BCD5CE-B3D2-4066-95AE-BF0AF2D0AEDE}">
      <dsp:nvSpPr>
        <dsp:cNvPr id="0" name=""/>
        <dsp:cNvSpPr/>
      </dsp:nvSpPr>
      <dsp:spPr>
        <a:xfrm>
          <a:off x="7846191" y="2592499"/>
          <a:ext cx="3337031" cy="72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Featured in TechCrunch, Forbes, and AI Magazine.</a:t>
          </a:r>
          <a:endParaRPr lang="en-US" sz="1600" kern="1200"/>
        </a:p>
      </dsp:txBody>
      <dsp:txXfrm>
        <a:off x="7846191" y="2592499"/>
        <a:ext cx="3337031" cy="7242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FC984-2509-D445-A340-DE9D33380DD0}">
      <dsp:nvSpPr>
        <dsp:cNvPr id="0" name=""/>
        <dsp:cNvSpPr/>
      </dsp:nvSpPr>
      <dsp:spPr>
        <a:xfrm>
          <a:off x="5244" y="951521"/>
          <a:ext cx="2010234" cy="7968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Innovation and AI Leadership</a:t>
          </a:r>
          <a:r>
            <a:rPr lang="en-IN" sz="1500" kern="1200"/>
            <a:t>:</a:t>
          </a:r>
          <a:endParaRPr lang="en-US" sz="1500" kern="1200"/>
        </a:p>
      </dsp:txBody>
      <dsp:txXfrm>
        <a:off x="5244" y="951521"/>
        <a:ext cx="2010234" cy="796826"/>
      </dsp:txXfrm>
    </dsp:sp>
    <dsp:sp modelId="{63368C61-CA2A-544D-B707-8AB7E8F411A8}">
      <dsp:nvSpPr>
        <dsp:cNvPr id="0" name=""/>
        <dsp:cNvSpPr/>
      </dsp:nvSpPr>
      <dsp:spPr>
        <a:xfrm>
          <a:off x="5244" y="1748347"/>
          <a:ext cx="2010234" cy="13800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Advanced NLP capabilities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Supports HP’s tech innovation goals</a:t>
          </a:r>
          <a:endParaRPr lang="en-US" sz="1500" kern="1200"/>
        </a:p>
      </dsp:txBody>
      <dsp:txXfrm>
        <a:off x="5244" y="1748347"/>
        <a:ext cx="2010234" cy="1380005"/>
      </dsp:txXfrm>
    </dsp:sp>
    <dsp:sp modelId="{A94B2F48-DD90-F443-BEE7-534C39D82CED}">
      <dsp:nvSpPr>
        <dsp:cNvPr id="0" name=""/>
        <dsp:cNvSpPr/>
      </dsp:nvSpPr>
      <dsp:spPr>
        <a:xfrm>
          <a:off x="2296911" y="951521"/>
          <a:ext cx="2010234" cy="796826"/>
        </a:xfrm>
        <a:prstGeom prst="rect">
          <a:avLst/>
        </a:prstGeom>
        <a:solidFill>
          <a:schemeClr val="accent2">
            <a:hueOff val="2908944"/>
            <a:satOff val="-17385"/>
            <a:lumOff val="-3480"/>
            <a:alphaOff val="0"/>
          </a:schemeClr>
        </a:solidFill>
        <a:ln w="12700" cap="flat" cmpd="sng" algn="ctr">
          <a:solidFill>
            <a:schemeClr val="accent2">
              <a:hueOff val="2908944"/>
              <a:satOff val="-17385"/>
              <a:lumOff val="-3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Enhanced Customer Experience</a:t>
          </a:r>
          <a:r>
            <a:rPr lang="en-IN" sz="1500" kern="1200"/>
            <a:t>:</a:t>
          </a:r>
          <a:endParaRPr lang="en-US" sz="1500" kern="1200"/>
        </a:p>
      </dsp:txBody>
      <dsp:txXfrm>
        <a:off x="2296911" y="951521"/>
        <a:ext cx="2010234" cy="796826"/>
      </dsp:txXfrm>
    </dsp:sp>
    <dsp:sp modelId="{8C8D633F-D871-D941-BE9C-BE620AE2B04C}">
      <dsp:nvSpPr>
        <dsp:cNvPr id="0" name=""/>
        <dsp:cNvSpPr/>
      </dsp:nvSpPr>
      <dsp:spPr>
        <a:xfrm>
          <a:off x="2296911" y="1748347"/>
          <a:ext cx="2010234" cy="1380005"/>
        </a:xfrm>
        <a:prstGeom prst="rect">
          <a:avLst/>
        </a:prstGeom>
        <a:solidFill>
          <a:schemeClr val="accent2">
            <a:tint val="40000"/>
            <a:alpha val="90000"/>
            <a:hueOff val="2939675"/>
            <a:satOff val="-18744"/>
            <a:lumOff val="-12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39675"/>
              <a:satOff val="-18744"/>
              <a:lumOff val="-1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Personalized, actionable insights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Real-time analytics</a:t>
          </a:r>
          <a:endParaRPr lang="en-US" sz="1500" kern="1200"/>
        </a:p>
      </dsp:txBody>
      <dsp:txXfrm>
        <a:off x="2296911" y="1748347"/>
        <a:ext cx="2010234" cy="1380005"/>
      </dsp:txXfrm>
    </dsp:sp>
    <dsp:sp modelId="{F9E1A41D-6089-7646-84B3-4320FC4C9FC1}">
      <dsp:nvSpPr>
        <dsp:cNvPr id="0" name=""/>
        <dsp:cNvSpPr/>
      </dsp:nvSpPr>
      <dsp:spPr>
        <a:xfrm>
          <a:off x="4588577" y="951521"/>
          <a:ext cx="2010234" cy="796826"/>
        </a:xfrm>
        <a:prstGeom prst="rect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accent2">
              <a:hueOff val="5817888"/>
              <a:satOff val="-34771"/>
              <a:lumOff val="-6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Scalability and Integration</a:t>
          </a:r>
          <a:r>
            <a:rPr lang="en-IN" sz="1500" kern="1200"/>
            <a:t>:</a:t>
          </a:r>
          <a:endParaRPr lang="en-US" sz="1500" kern="1200"/>
        </a:p>
      </dsp:txBody>
      <dsp:txXfrm>
        <a:off x="4588577" y="951521"/>
        <a:ext cx="2010234" cy="796826"/>
      </dsp:txXfrm>
    </dsp:sp>
    <dsp:sp modelId="{951D011E-3D58-4344-BCA4-FF38306B287D}">
      <dsp:nvSpPr>
        <dsp:cNvPr id="0" name=""/>
        <dsp:cNvSpPr/>
      </dsp:nvSpPr>
      <dsp:spPr>
        <a:xfrm>
          <a:off x="4588577" y="1748347"/>
          <a:ext cx="2010234" cy="1380005"/>
        </a:xfrm>
        <a:prstGeom prst="rect">
          <a:avLst/>
        </a:prstGeom>
        <a:solidFill>
          <a:schemeClr val="accent2">
            <a:tint val="40000"/>
            <a:alpha val="90000"/>
            <a:hueOff val="5879351"/>
            <a:satOff val="-37488"/>
            <a:lumOff val="-2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79351"/>
              <a:satOff val="-37488"/>
              <a:lumOff val="-2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Enterprise-ready and scalable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Seamless integration with HP’s infrastructure</a:t>
          </a:r>
          <a:endParaRPr lang="en-US" sz="1500" kern="1200"/>
        </a:p>
      </dsp:txBody>
      <dsp:txXfrm>
        <a:off x="4588577" y="1748347"/>
        <a:ext cx="2010234" cy="1380005"/>
      </dsp:txXfrm>
    </dsp:sp>
    <dsp:sp modelId="{6BE231B3-86BD-EA4C-82BA-F8509B80FD79}">
      <dsp:nvSpPr>
        <dsp:cNvPr id="0" name=""/>
        <dsp:cNvSpPr/>
      </dsp:nvSpPr>
      <dsp:spPr>
        <a:xfrm>
          <a:off x="6880244" y="951521"/>
          <a:ext cx="2010234" cy="796826"/>
        </a:xfrm>
        <a:prstGeom prst="rect">
          <a:avLst/>
        </a:prstGeom>
        <a:solidFill>
          <a:schemeClr val="accent2">
            <a:hueOff val="8726832"/>
            <a:satOff val="-52156"/>
            <a:lumOff val="-10441"/>
            <a:alphaOff val="0"/>
          </a:schemeClr>
        </a:solidFill>
        <a:ln w="12700" cap="flat" cmpd="sng" algn="ctr">
          <a:solidFill>
            <a:schemeClr val="accent2">
              <a:hueOff val="8726832"/>
              <a:satOff val="-52156"/>
              <a:lumOff val="-10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Market Expansion Opportunities</a:t>
          </a:r>
          <a:r>
            <a:rPr lang="en-IN" sz="1500" kern="1200"/>
            <a:t>:</a:t>
          </a:r>
          <a:endParaRPr lang="en-US" sz="1500" kern="1200"/>
        </a:p>
      </dsp:txBody>
      <dsp:txXfrm>
        <a:off x="6880244" y="951521"/>
        <a:ext cx="2010234" cy="796826"/>
      </dsp:txXfrm>
    </dsp:sp>
    <dsp:sp modelId="{502066C3-FB2E-B747-810D-C9141959D2B0}">
      <dsp:nvSpPr>
        <dsp:cNvPr id="0" name=""/>
        <dsp:cNvSpPr/>
      </dsp:nvSpPr>
      <dsp:spPr>
        <a:xfrm>
          <a:off x="6880244" y="1748347"/>
          <a:ext cx="2010234" cy="1380005"/>
        </a:xfrm>
        <a:prstGeom prst="rect">
          <a:avLst/>
        </a:prstGeom>
        <a:solidFill>
          <a:schemeClr val="accent2">
            <a:tint val="40000"/>
            <a:alpha val="90000"/>
            <a:hueOff val="8819026"/>
            <a:satOff val="-56231"/>
            <a:lumOff val="-36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19026"/>
              <a:satOff val="-56231"/>
              <a:lumOff val="-3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New revenue streams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Cross-selling potential</a:t>
          </a:r>
          <a:endParaRPr lang="en-US" sz="1500" kern="1200"/>
        </a:p>
      </dsp:txBody>
      <dsp:txXfrm>
        <a:off x="6880244" y="1748347"/>
        <a:ext cx="2010234" cy="1380005"/>
      </dsp:txXfrm>
    </dsp:sp>
    <dsp:sp modelId="{8901FB73-DF4C-104F-91DF-B427B2031C8D}">
      <dsp:nvSpPr>
        <dsp:cNvPr id="0" name=""/>
        <dsp:cNvSpPr/>
      </dsp:nvSpPr>
      <dsp:spPr>
        <a:xfrm>
          <a:off x="9171911" y="951521"/>
          <a:ext cx="2010234" cy="796826"/>
        </a:xfrm>
        <a:prstGeom prst="rect">
          <a:avLst/>
        </a:prstGeom>
        <a:solidFill>
          <a:schemeClr val="accent2">
            <a:hueOff val="11635777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7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Strategic Synergy</a:t>
          </a:r>
          <a:r>
            <a:rPr lang="en-IN" sz="1500" kern="1200"/>
            <a:t>:</a:t>
          </a:r>
          <a:endParaRPr lang="en-US" sz="1500" kern="1200"/>
        </a:p>
      </dsp:txBody>
      <dsp:txXfrm>
        <a:off x="9171911" y="951521"/>
        <a:ext cx="2010234" cy="796826"/>
      </dsp:txXfrm>
    </dsp:sp>
    <dsp:sp modelId="{8FE16F82-D56C-5F44-A9BD-E9CF806F6AC9}">
      <dsp:nvSpPr>
        <dsp:cNvPr id="0" name=""/>
        <dsp:cNvSpPr/>
      </dsp:nvSpPr>
      <dsp:spPr>
        <a:xfrm>
          <a:off x="9171911" y="1748347"/>
          <a:ext cx="2010234" cy="1380005"/>
        </a:xfrm>
        <a:prstGeom prst="rect">
          <a:avLst/>
        </a:prstGeom>
        <a:solidFill>
          <a:schemeClr val="accent2">
            <a:tint val="40000"/>
            <a:alpha val="90000"/>
            <a:hueOff val="11758702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2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Shared AI vision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Strengthens competitive edge</a:t>
          </a:r>
          <a:endParaRPr lang="en-US" sz="1500" kern="1200"/>
        </a:p>
      </dsp:txBody>
      <dsp:txXfrm>
        <a:off x="9171911" y="1748347"/>
        <a:ext cx="2010234" cy="1380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8F3D7-3B59-4EC0-9042-BA201F249FC2}">
      <dsp:nvSpPr>
        <dsp:cNvPr id="0" name=""/>
        <dsp:cNvSpPr/>
      </dsp:nvSpPr>
      <dsp:spPr>
        <a:xfrm>
          <a:off x="1020203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3AE5-4FB1-4ED3-B91A-E8BE1F00E368}">
      <dsp:nvSpPr>
        <dsp:cNvPr id="0" name=""/>
        <dsp:cNvSpPr/>
      </dsp:nvSpPr>
      <dsp:spPr>
        <a:xfrm>
          <a:off x="121839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Perplexity AI leverages advanced language models to provide instant, accurate insights from complex data sets.</a:t>
          </a:r>
          <a:endParaRPr lang="en-US" sz="1400" kern="1200"/>
        </a:p>
      </dsp:txBody>
      <dsp:txXfrm>
        <a:off x="121839" y="2608239"/>
        <a:ext cx="3266779" cy="720000"/>
      </dsp:txXfrm>
    </dsp:sp>
    <dsp:sp modelId="{CA54B40C-2F1E-48F3-B0D9-DD706CD3F8F8}">
      <dsp:nvSpPr>
        <dsp:cNvPr id="0" name=""/>
        <dsp:cNvSpPr/>
      </dsp:nvSpPr>
      <dsp:spPr>
        <a:xfrm>
          <a:off x="4858669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666F-FEA3-4862-B830-923A7D09D51D}">
      <dsp:nvSpPr>
        <dsp:cNvPr id="0" name=""/>
        <dsp:cNvSpPr/>
      </dsp:nvSpPr>
      <dsp:spPr>
        <a:xfrm>
          <a:off x="3960305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Our platform automates the process of data interpretation, saving businesses time and resources while improving decision-making.</a:t>
          </a:r>
          <a:endParaRPr lang="en-US" sz="1400" kern="1200"/>
        </a:p>
      </dsp:txBody>
      <dsp:txXfrm>
        <a:off x="3960305" y="2608239"/>
        <a:ext cx="3266779" cy="720000"/>
      </dsp:txXfrm>
    </dsp:sp>
    <dsp:sp modelId="{8395F962-178A-43A0-83B6-5CF64AA971FE}">
      <dsp:nvSpPr>
        <dsp:cNvPr id="0" name=""/>
        <dsp:cNvSpPr/>
      </dsp:nvSpPr>
      <dsp:spPr>
        <a:xfrm>
          <a:off x="8697135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0D6DF-91C6-4CB1-A98F-19F9E40E702C}">
      <dsp:nvSpPr>
        <dsp:cNvPr id="0" name=""/>
        <dsp:cNvSpPr/>
      </dsp:nvSpPr>
      <dsp:spPr>
        <a:xfrm>
          <a:off x="7798771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Key features: Natural Language Processing (NLP), Real-time Data Analysis, and Context-Aware Insights.</a:t>
          </a:r>
          <a:endParaRPr lang="en-US" sz="1400" kern="1200"/>
        </a:p>
      </dsp:txBody>
      <dsp:txXfrm>
        <a:off x="7798771" y="2608239"/>
        <a:ext cx="326677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7779-97B3-4B39-BEEE-9885F1664B2A}">
      <dsp:nvSpPr>
        <dsp:cNvPr id="0" name=""/>
        <dsp:cNvSpPr/>
      </dsp:nvSpPr>
      <dsp:spPr>
        <a:xfrm>
          <a:off x="850105" y="984553"/>
          <a:ext cx="1074020" cy="1074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F5E9-711E-4731-AB49-A6CC1E2D9977}">
      <dsp:nvSpPr>
        <dsp:cNvPr id="0" name=""/>
        <dsp:cNvSpPr/>
      </dsp:nvSpPr>
      <dsp:spPr>
        <a:xfrm>
          <a:off x="193759" y="2375321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Data Input</a:t>
          </a:r>
          <a:r>
            <a:rPr lang="en-IN" sz="1300" kern="1200"/>
            <a:t>: Perplexity AI accepts data from various sources (text, structured data, APIs).</a:t>
          </a:r>
          <a:endParaRPr lang="en-US" sz="1300" kern="1200"/>
        </a:p>
      </dsp:txBody>
      <dsp:txXfrm>
        <a:off x="193759" y="2375321"/>
        <a:ext cx="2386711" cy="720000"/>
      </dsp:txXfrm>
    </dsp:sp>
    <dsp:sp modelId="{6688FB37-FD68-459D-96C4-BF4F0BB4DE39}">
      <dsp:nvSpPr>
        <dsp:cNvPr id="0" name=""/>
        <dsp:cNvSpPr/>
      </dsp:nvSpPr>
      <dsp:spPr>
        <a:xfrm>
          <a:off x="3654491" y="984553"/>
          <a:ext cx="1074020" cy="1074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45521-0710-40ED-9C95-332E4C7F4338}">
      <dsp:nvSpPr>
        <dsp:cNvPr id="0" name=""/>
        <dsp:cNvSpPr/>
      </dsp:nvSpPr>
      <dsp:spPr>
        <a:xfrm>
          <a:off x="2998145" y="2375321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AI Processing</a:t>
          </a:r>
          <a:r>
            <a:rPr lang="en-IN" sz="1300" kern="1200"/>
            <a:t>: Advanced machine learning algorithms analyse and interpret the data.</a:t>
          </a:r>
          <a:endParaRPr lang="en-US" sz="1300" kern="1200"/>
        </a:p>
      </dsp:txBody>
      <dsp:txXfrm>
        <a:off x="2998145" y="2375321"/>
        <a:ext cx="2386711" cy="720000"/>
      </dsp:txXfrm>
    </dsp:sp>
    <dsp:sp modelId="{BDE80B1C-7828-4092-984F-A6B9C5676A69}">
      <dsp:nvSpPr>
        <dsp:cNvPr id="0" name=""/>
        <dsp:cNvSpPr/>
      </dsp:nvSpPr>
      <dsp:spPr>
        <a:xfrm>
          <a:off x="6458878" y="984553"/>
          <a:ext cx="1074020" cy="1074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8F8-6EA5-4A86-BA4D-30B9C432DEF9}">
      <dsp:nvSpPr>
        <dsp:cNvPr id="0" name=""/>
        <dsp:cNvSpPr/>
      </dsp:nvSpPr>
      <dsp:spPr>
        <a:xfrm>
          <a:off x="5802532" y="2375321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Output</a:t>
          </a:r>
          <a:r>
            <a:rPr lang="en-IN" sz="1300" kern="1200"/>
            <a:t>: The platform delivers clear, actionable insights tailored to the specific needs of the user.</a:t>
          </a:r>
          <a:endParaRPr lang="en-US" sz="1300" kern="1200"/>
        </a:p>
      </dsp:txBody>
      <dsp:txXfrm>
        <a:off x="5802532" y="2375321"/>
        <a:ext cx="2386711" cy="720000"/>
      </dsp:txXfrm>
    </dsp:sp>
    <dsp:sp modelId="{0274CE2B-EA4E-450A-BB04-7206946F075A}">
      <dsp:nvSpPr>
        <dsp:cNvPr id="0" name=""/>
        <dsp:cNvSpPr/>
      </dsp:nvSpPr>
      <dsp:spPr>
        <a:xfrm>
          <a:off x="9263264" y="984553"/>
          <a:ext cx="1074020" cy="1074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5D668-6235-4F65-B9A6-0672F882D0DB}">
      <dsp:nvSpPr>
        <dsp:cNvPr id="0" name=""/>
        <dsp:cNvSpPr/>
      </dsp:nvSpPr>
      <dsp:spPr>
        <a:xfrm>
          <a:off x="8606918" y="2375321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Use Cases</a:t>
          </a:r>
          <a:r>
            <a:rPr lang="en-IN" sz="1300" kern="1200"/>
            <a:t>: Market analysis, customer sentiment analysis, business forecasting, and more.</a:t>
          </a:r>
          <a:endParaRPr lang="en-US" sz="1300" kern="1200"/>
        </a:p>
      </dsp:txBody>
      <dsp:txXfrm>
        <a:off x="8606918" y="2375321"/>
        <a:ext cx="238671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F1DE7-C0EC-0343-B143-40FBA6230B25}">
      <dsp:nvSpPr>
        <dsp:cNvPr id="0" name=""/>
        <dsp:cNvSpPr/>
      </dsp:nvSpPr>
      <dsp:spPr>
        <a:xfrm>
          <a:off x="2858" y="1060184"/>
          <a:ext cx="1822795" cy="911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Revenue Streams</a:t>
          </a:r>
          <a:r>
            <a:rPr lang="en-IN" sz="1200" b="0" i="0" kern="1200"/>
            <a:t>:</a:t>
          </a:r>
          <a:endParaRPr lang="en-US" sz="1200" kern="1200"/>
        </a:p>
      </dsp:txBody>
      <dsp:txXfrm>
        <a:off x="29552" y="1086878"/>
        <a:ext cx="1769407" cy="858009"/>
      </dsp:txXfrm>
    </dsp:sp>
    <dsp:sp modelId="{4CDC0D6B-778D-C045-9992-3E73E0207B96}">
      <dsp:nvSpPr>
        <dsp:cNvPr id="0" name=""/>
        <dsp:cNvSpPr/>
      </dsp:nvSpPr>
      <dsp:spPr>
        <a:xfrm>
          <a:off x="1825653" y="1495778"/>
          <a:ext cx="729118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729118" y="201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1985" y="1497655"/>
        <a:ext cx="36455" cy="36455"/>
      </dsp:txXfrm>
    </dsp:sp>
    <dsp:sp modelId="{E68B5AC0-D1AA-E74A-B181-E60FC50FF003}">
      <dsp:nvSpPr>
        <dsp:cNvPr id="0" name=""/>
        <dsp:cNvSpPr/>
      </dsp:nvSpPr>
      <dsp:spPr>
        <a:xfrm>
          <a:off x="2554772" y="1060184"/>
          <a:ext cx="1822795" cy="911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Subscription Model</a:t>
          </a:r>
          <a:r>
            <a:rPr lang="en-IN" sz="1200" b="0" i="0" kern="1200"/>
            <a:t>:</a:t>
          </a:r>
          <a:endParaRPr lang="en-US" sz="1200" kern="1200"/>
        </a:p>
      </dsp:txBody>
      <dsp:txXfrm>
        <a:off x="2581466" y="1086878"/>
        <a:ext cx="1769407" cy="858009"/>
      </dsp:txXfrm>
    </dsp:sp>
    <dsp:sp modelId="{620E907A-5C22-6E47-8E18-E338078CC343}">
      <dsp:nvSpPr>
        <dsp:cNvPr id="0" name=""/>
        <dsp:cNvSpPr/>
      </dsp:nvSpPr>
      <dsp:spPr>
        <a:xfrm rot="18289469">
          <a:off x="4103741" y="971724"/>
          <a:ext cx="1276770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1276770" y="201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0207" y="959910"/>
        <a:ext cx="63838" cy="63838"/>
      </dsp:txXfrm>
    </dsp:sp>
    <dsp:sp modelId="{09500141-CB97-A44E-B0B7-88C2C49EB6C3}">
      <dsp:nvSpPr>
        <dsp:cNvPr id="0" name=""/>
        <dsp:cNvSpPr/>
      </dsp:nvSpPr>
      <dsp:spPr>
        <a:xfrm>
          <a:off x="5106686" y="12077"/>
          <a:ext cx="1822795" cy="911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Freemium Plan</a:t>
          </a:r>
          <a:r>
            <a:rPr lang="en-IN" sz="1200" b="0" i="0" kern="1200"/>
            <a:t>: Basic search capabilities for free to attract a broad user base.</a:t>
          </a:r>
          <a:endParaRPr lang="en-US" sz="1200" kern="1200"/>
        </a:p>
      </dsp:txBody>
      <dsp:txXfrm>
        <a:off x="5133380" y="38771"/>
        <a:ext cx="1769407" cy="858009"/>
      </dsp:txXfrm>
    </dsp:sp>
    <dsp:sp modelId="{84FE6D42-A33E-1348-AAA1-3068C22472D2}">
      <dsp:nvSpPr>
        <dsp:cNvPr id="0" name=""/>
        <dsp:cNvSpPr/>
      </dsp:nvSpPr>
      <dsp:spPr>
        <a:xfrm>
          <a:off x="4377567" y="1495778"/>
          <a:ext cx="729118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729118" y="201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3899" y="1497655"/>
        <a:ext cx="36455" cy="36455"/>
      </dsp:txXfrm>
    </dsp:sp>
    <dsp:sp modelId="{2D25C47C-5A64-A34C-B1E4-4BB25607D32A}">
      <dsp:nvSpPr>
        <dsp:cNvPr id="0" name=""/>
        <dsp:cNvSpPr/>
      </dsp:nvSpPr>
      <dsp:spPr>
        <a:xfrm>
          <a:off x="5106686" y="1060184"/>
          <a:ext cx="1822795" cy="911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Premium Plan</a:t>
          </a:r>
          <a:r>
            <a:rPr lang="en-IN" sz="1200" b="0" i="0" kern="1200"/>
            <a:t>: Advanced features, including custom insights and API access for enterprise clients.</a:t>
          </a:r>
          <a:endParaRPr lang="en-US" sz="1200" kern="1200"/>
        </a:p>
      </dsp:txBody>
      <dsp:txXfrm>
        <a:off x="5133380" y="1086878"/>
        <a:ext cx="1769407" cy="858009"/>
      </dsp:txXfrm>
    </dsp:sp>
    <dsp:sp modelId="{103CEBED-D1C7-8543-BB0F-3FD7E78024CA}">
      <dsp:nvSpPr>
        <dsp:cNvPr id="0" name=""/>
        <dsp:cNvSpPr/>
      </dsp:nvSpPr>
      <dsp:spPr>
        <a:xfrm rot="3310531">
          <a:off x="4103741" y="2019832"/>
          <a:ext cx="1276770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1276770" y="201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0207" y="2008018"/>
        <a:ext cx="63838" cy="63838"/>
      </dsp:txXfrm>
    </dsp:sp>
    <dsp:sp modelId="{68F4CAFD-7E98-1443-9959-B38020F2C3CD}">
      <dsp:nvSpPr>
        <dsp:cNvPr id="0" name=""/>
        <dsp:cNvSpPr/>
      </dsp:nvSpPr>
      <dsp:spPr>
        <a:xfrm>
          <a:off x="5106686" y="2108292"/>
          <a:ext cx="1822795" cy="911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Price Tiers</a:t>
          </a:r>
          <a:r>
            <a:rPr lang="en-IN" sz="1200" b="0" i="0" kern="1200"/>
            <a:t>:</a:t>
          </a:r>
          <a:endParaRPr lang="en-US" sz="1200" kern="1200"/>
        </a:p>
      </dsp:txBody>
      <dsp:txXfrm>
        <a:off x="5133380" y="2134986"/>
        <a:ext cx="1769407" cy="858009"/>
      </dsp:txXfrm>
    </dsp:sp>
    <dsp:sp modelId="{918FC0CF-141F-6E47-B0C6-910703E77989}">
      <dsp:nvSpPr>
        <dsp:cNvPr id="0" name=""/>
        <dsp:cNvSpPr/>
      </dsp:nvSpPr>
      <dsp:spPr>
        <a:xfrm rot="18289469">
          <a:off x="6655655" y="2019832"/>
          <a:ext cx="1276770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1276770" y="20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2121" y="2008018"/>
        <a:ext cx="63838" cy="63838"/>
      </dsp:txXfrm>
    </dsp:sp>
    <dsp:sp modelId="{FFC4A876-D92D-D545-9E30-D341E0976B9B}">
      <dsp:nvSpPr>
        <dsp:cNvPr id="0" name=""/>
        <dsp:cNvSpPr/>
      </dsp:nvSpPr>
      <dsp:spPr>
        <a:xfrm>
          <a:off x="7658600" y="1060184"/>
          <a:ext cx="1822795" cy="911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Basic: Free</a:t>
          </a:r>
          <a:endParaRPr lang="en-US" sz="1200" kern="1200"/>
        </a:p>
      </dsp:txBody>
      <dsp:txXfrm>
        <a:off x="7685294" y="1086878"/>
        <a:ext cx="1769407" cy="858009"/>
      </dsp:txXfrm>
    </dsp:sp>
    <dsp:sp modelId="{AA17A958-0FD3-104F-A91C-A2658E079BB5}">
      <dsp:nvSpPr>
        <dsp:cNvPr id="0" name=""/>
        <dsp:cNvSpPr/>
      </dsp:nvSpPr>
      <dsp:spPr>
        <a:xfrm>
          <a:off x="6929481" y="2543886"/>
          <a:ext cx="729118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729118" y="20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75813" y="2545763"/>
        <a:ext cx="36455" cy="36455"/>
      </dsp:txXfrm>
    </dsp:sp>
    <dsp:sp modelId="{73122A18-89A1-E34E-AA0D-6B75C0B66B78}">
      <dsp:nvSpPr>
        <dsp:cNvPr id="0" name=""/>
        <dsp:cNvSpPr/>
      </dsp:nvSpPr>
      <dsp:spPr>
        <a:xfrm>
          <a:off x="7658600" y="2108292"/>
          <a:ext cx="1822795" cy="911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Pro: $29/month</a:t>
          </a:r>
          <a:endParaRPr lang="en-US" sz="1200" kern="1200"/>
        </a:p>
      </dsp:txBody>
      <dsp:txXfrm>
        <a:off x="7685294" y="2134986"/>
        <a:ext cx="1769407" cy="858009"/>
      </dsp:txXfrm>
    </dsp:sp>
    <dsp:sp modelId="{BEF82BDC-7BE3-6446-9C08-70E30CA741FB}">
      <dsp:nvSpPr>
        <dsp:cNvPr id="0" name=""/>
        <dsp:cNvSpPr/>
      </dsp:nvSpPr>
      <dsp:spPr>
        <a:xfrm rot="3310531">
          <a:off x="6655655" y="3067940"/>
          <a:ext cx="1276770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1276770" y="20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2121" y="3056125"/>
        <a:ext cx="63838" cy="63838"/>
      </dsp:txXfrm>
    </dsp:sp>
    <dsp:sp modelId="{AF6A0DD7-63CB-D24E-BB0D-473257EA34C0}">
      <dsp:nvSpPr>
        <dsp:cNvPr id="0" name=""/>
        <dsp:cNvSpPr/>
      </dsp:nvSpPr>
      <dsp:spPr>
        <a:xfrm>
          <a:off x="7658600" y="3156399"/>
          <a:ext cx="1822795" cy="911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Enterprise: Custom pricing depending on usage and integration needs.</a:t>
          </a:r>
          <a:endParaRPr lang="en-US" sz="1200" kern="1200"/>
        </a:p>
      </dsp:txBody>
      <dsp:txXfrm>
        <a:off x="7685294" y="3183093"/>
        <a:ext cx="1769407" cy="858009"/>
      </dsp:txXfrm>
    </dsp:sp>
    <dsp:sp modelId="{B2B0D24E-597D-2548-B2E1-0CDC58F4F2EF}">
      <dsp:nvSpPr>
        <dsp:cNvPr id="0" name=""/>
        <dsp:cNvSpPr/>
      </dsp:nvSpPr>
      <dsp:spPr>
        <a:xfrm>
          <a:off x="2858" y="2108292"/>
          <a:ext cx="1822795" cy="911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API Monetization</a:t>
          </a:r>
          <a:r>
            <a:rPr lang="en-IN" sz="1200" b="0" i="0" kern="1200"/>
            <a:t>:</a:t>
          </a:r>
          <a:endParaRPr lang="en-US" sz="1200" kern="1200"/>
        </a:p>
      </dsp:txBody>
      <dsp:txXfrm>
        <a:off x="29552" y="2134986"/>
        <a:ext cx="1769407" cy="858009"/>
      </dsp:txXfrm>
    </dsp:sp>
    <dsp:sp modelId="{BE8C7AEA-FA75-BD47-8C98-2C5A1A0FD609}">
      <dsp:nvSpPr>
        <dsp:cNvPr id="0" name=""/>
        <dsp:cNvSpPr/>
      </dsp:nvSpPr>
      <dsp:spPr>
        <a:xfrm>
          <a:off x="1825653" y="2543886"/>
          <a:ext cx="729118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729118" y="201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1985" y="2545763"/>
        <a:ext cx="36455" cy="36455"/>
      </dsp:txXfrm>
    </dsp:sp>
    <dsp:sp modelId="{2F981C5A-7522-0142-B47F-80CE56268E90}">
      <dsp:nvSpPr>
        <dsp:cNvPr id="0" name=""/>
        <dsp:cNvSpPr/>
      </dsp:nvSpPr>
      <dsp:spPr>
        <a:xfrm>
          <a:off x="2554772" y="2108292"/>
          <a:ext cx="1822795" cy="911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Charging developers and businesses for API calls, based on volume and complexity.</a:t>
          </a:r>
          <a:endParaRPr lang="en-US" sz="1200" kern="1200"/>
        </a:p>
      </dsp:txBody>
      <dsp:txXfrm>
        <a:off x="2581466" y="2134986"/>
        <a:ext cx="1769407" cy="858009"/>
      </dsp:txXfrm>
    </dsp:sp>
    <dsp:sp modelId="{BBFA6637-41DF-2744-A8E8-74B8404103F6}">
      <dsp:nvSpPr>
        <dsp:cNvPr id="0" name=""/>
        <dsp:cNvSpPr/>
      </dsp:nvSpPr>
      <dsp:spPr>
        <a:xfrm>
          <a:off x="2858" y="3156399"/>
          <a:ext cx="1822795" cy="911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Data Licensing</a:t>
          </a:r>
          <a:r>
            <a:rPr lang="en-IN" sz="1200" b="0" i="0" kern="1200"/>
            <a:t>:</a:t>
          </a:r>
          <a:endParaRPr lang="en-US" sz="1200" kern="1200"/>
        </a:p>
      </dsp:txBody>
      <dsp:txXfrm>
        <a:off x="29552" y="3183093"/>
        <a:ext cx="1769407" cy="858009"/>
      </dsp:txXfrm>
    </dsp:sp>
    <dsp:sp modelId="{3D3D0750-0EF7-5140-8864-50596067B54D}">
      <dsp:nvSpPr>
        <dsp:cNvPr id="0" name=""/>
        <dsp:cNvSpPr/>
      </dsp:nvSpPr>
      <dsp:spPr>
        <a:xfrm>
          <a:off x="1825653" y="3591993"/>
          <a:ext cx="729118" cy="40209"/>
        </a:xfrm>
        <a:custGeom>
          <a:avLst/>
          <a:gdLst/>
          <a:ahLst/>
          <a:cxnLst/>
          <a:rect l="0" t="0" r="0" b="0"/>
          <a:pathLst>
            <a:path>
              <a:moveTo>
                <a:pt x="0" y="20104"/>
              </a:moveTo>
              <a:lnTo>
                <a:pt x="729118" y="201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1985" y="3593870"/>
        <a:ext cx="36455" cy="36455"/>
      </dsp:txXfrm>
    </dsp:sp>
    <dsp:sp modelId="{11C2B58D-A9A3-4B40-9E72-EE1E2F25A19F}">
      <dsp:nvSpPr>
        <dsp:cNvPr id="0" name=""/>
        <dsp:cNvSpPr/>
      </dsp:nvSpPr>
      <dsp:spPr>
        <a:xfrm>
          <a:off x="2554772" y="3156399"/>
          <a:ext cx="1822795" cy="911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Selling anonymized data insights to third parties, such as market research firms.</a:t>
          </a:r>
          <a:endParaRPr lang="en-US" sz="1200" kern="1200"/>
        </a:p>
      </dsp:txBody>
      <dsp:txXfrm>
        <a:off x="2581466" y="3183093"/>
        <a:ext cx="1769407" cy="858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52BB2-2CD0-554B-A8A2-4D5589E9C8B0}">
      <dsp:nvSpPr>
        <dsp:cNvPr id="0" name=""/>
        <dsp:cNvSpPr/>
      </dsp:nvSpPr>
      <dsp:spPr>
        <a:xfrm>
          <a:off x="0" y="0"/>
          <a:ext cx="2963829" cy="40798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2" tIns="330200" rIns="2310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Annual Recurring Revenue (ARR)</a:t>
          </a:r>
          <a:r>
            <a:rPr lang="en-IN" sz="1800" b="0" i="0" kern="1200"/>
            <a:t> (Hypothetical):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Assuming 10,000 Pro users: $3.48 million/year.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Assuming 50 Enterprise clients: $2.5 million/year.</a:t>
          </a:r>
          <a:endParaRPr lang="en-US" sz="1400" kern="1200"/>
        </a:p>
      </dsp:txBody>
      <dsp:txXfrm>
        <a:off x="0" y="1550352"/>
        <a:ext cx="2963829" cy="2447925"/>
      </dsp:txXfrm>
    </dsp:sp>
    <dsp:sp modelId="{BA946CA5-E339-9947-81A8-A0566492BD59}">
      <dsp:nvSpPr>
        <dsp:cNvPr id="0" name=""/>
        <dsp:cNvSpPr/>
      </dsp:nvSpPr>
      <dsp:spPr>
        <a:xfrm>
          <a:off x="869933" y="407987"/>
          <a:ext cx="1223962" cy="12239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25" tIns="12700" rIns="9542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9178" y="587232"/>
        <a:ext cx="865472" cy="865472"/>
      </dsp:txXfrm>
    </dsp:sp>
    <dsp:sp modelId="{B7366DEC-505D-1746-B4E1-EE8D42E3049B}">
      <dsp:nvSpPr>
        <dsp:cNvPr id="0" name=""/>
        <dsp:cNvSpPr/>
      </dsp:nvSpPr>
      <dsp:spPr>
        <a:xfrm>
          <a:off x="0" y="4079803"/>
          <a:ext cx="296382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D8772-B08A-B94C-AC7E-17E06F9A5AA5}">
      <dsp:nvSpPr>
        <dsp:cNvPr id="0" name=""/>
        <dsp:cNvSpPr/>
      </dsp:nvSpPr>
      <dsp:spPr>
        <a:xfrm>
          <a:off x="3260212" y="0"/>
          <a:ext cx="2963829" cy="40798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2" tIns="330200" rIns="2310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Customer Acquisition Cost (CAC)</a:t>
          </a:r>
          <a:r>
            <a:rPr lang="en-IN" sz="1800" b="0" i="0" kern="1200"/>
            <a:t>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Estimated CAC for SaaS businesses: $150 - $400 per customer.</a:t>
          </a:r>
          <a:endParaRPr lang="en-US" sz="1400" kern="1200"/>
        </a:p>
      </dsp:txBody>
      <dsp:txXfrm>
        <a:off x="3260212" y="1550352"/>
        <a:ext cx="2963829" cy="2447925"/>
      </dsp:txXfrm>
    </dsp:sp>
    <dsp:sp modelId="{B22586B1-33DF-9E4F-8B82-603389C3E605}">
      <dsp:nvSpPr>
        <dsp:cNvPr id="0" name=""/>
        <dsp:cNvSpPr/>
      </dsp:nvSpPr>
      <dsp:spPr>
        <a:xfrm>
          <a:off x="4130145" y="407987"/>
          <a:ext cx="1223962" cy="12239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25" tIns="12700" rIns="9542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09390" y="587232"/>
        <a:ext cx="865472" cy="865472"/>
      </dsp:txXfrm>
    </dsp:sp>
    <dsp:sp modelId="{5E05D86D-AEB2-BE47-B80D-1D1D42DEC955}">
      <dsp:nvSpPr>
        <dsp:cNvPr id="0" name=""/>
        <dsp:cNvSpPr/>
      </dsp:nvSpPr>
      <dsp:spPr>
        <a:xfrm>
          <a:off x="3260212" y="4079803"/>
          <a:ext cx="296382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1C76-415A-EA4A-86E0-5BD41F6A365E}">
      <dsp:nvSpPr>
        <dsp:cNvPr id="0" name=""/>
        <dsp:cNvSpPr/>
      </dsp:nvSpPr>
      <dsp:spPr>
        <a:xfrm>
          <a:off x="6520424" y="0"/>
          <a:ext cx="2963829" cy="40798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2" tIns="330200" rIns="2310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Lifetime Value (LTV)</a:t>
          </a:r>
          <a:r>
            <a:rPr lang="en-IN" sz="1800" b="0" i="0" kern="1200"/>
            <a:t>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Average LTV: Estimated at $900 for Pro users.</a:t>
          </a:r>
          <a:endParaRPr lang="en-US" sz="1400" kern="1200"/>
        </a:p>
      </dsp:txBody>
      <dsp:txXfrm>
        <a:off x="6520424" y="1550352"/>
        <a:ext cx="2963829" cy="2447925"/>
      </dsp:txXfrm>
    </dsp:sp>
    <dsp:sp modelId="{41471105-65A7-3B4D-9106-3E76ED80C9AB}">
      <dsp:nvSpPr>
        <dsp:cNvPr id="0" name=""/>
        <dsp:cNvSpPr/>
      </dsp:nvSpPr>
      <dsp:spPr>
        <a:xfrm>
          <a:off x="7390358" y="407987"/>
          <a:ext cx="1223962" cy="12239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25" tIns="12700" rIns="9542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69603" y="587232"/>
        <a:ext cx="865472" cy="865472"/>
      </dsp:txXfrm>
    </dsp:sp>
    <dsp:sp modelId="{0DA567BA-9B8A-C245-880D-5A4E9A9B1706}">
      <dsp:nvSpPr>
        <dsp:cNvPr id="0" name=""/>
        <dsp:cNvSpPr/>
      </dsp:nvSpPr>
      <dsp:spPr>
        <a:xfrm>
          <a:off x="6520424" y="4079803"/>
          <a:ext cx="296382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17868-78D2-C340-8DA5-0AC017B64A0A}">
      <dsp:nvSpPr>
        <dsp:cNvPr id="0" name=""/>
        <dsp:cNvSpPr/>
      </dsp:nvSpPr>
      <dsp:spPr>
        <a:xfrm>
          <a:off x="1365" y="242403"/>
          <a:ext cx="3195616" cy="1597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Total Addressable Market (TAM)</a:t>
          </a:r>
          <a:r>
            <a:rPr lang="en-IN" sz="3100" b="0" i="0" kern="1200"/>
            <a:t>:</a:t>
          </a:r>
          <a:endParaRPr lang="en-US" sz="3100" kern="1200"/>
        </a:p>
      </dsp:txBody>
      <dsp:txXfrm>
        <a:off x="48163" y="289201"/>
        <a:ext cx="3102020" cy="1504212"/>
      </dsp:txXfrm>
    </dsp:sp>
    <dsp:sp modelId="{B9A69B20-8DC1-B44F-8983-9E746050258F}">
      <dsp:nvSpPr>
        <dsp:cNvPr id="0" name=""/>
        <dsp:cNvSpPr/>
      </dsp:nvSpPr>
      <dsp:spPr>
        <a:xfrm>
          <a:off x="320927" y="1840211"/>
          <a:ext cx="319561" cy="119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356"/>
              </a:lnTo>
              <a:lnTo>
                <a:pt x="319561" y="1198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F09A3-E68B-E04F-A091-3EFD21A3BF9D}">
      <dsp:nvSpPr>
        <dsp:cNvPr id="0" name=""/>
        <dsp:cNvSpPr/>
      </dsp:nvSpPr>
      <dsp:spPr>
        <a:xfrm>
          <a:off x="640489" y="2239663"/>
          <a:ext cx="2556493" cy="1597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AI-driven analytics market projected to reach $40.6 billion by 2027.</a:t>
          </a:r>
          <a:endParaRPr lang="en-US" sz="1800" kern="1200"/>
        </a:p>
      </dsp:txBody>
      <dsp:txXfrm>
        <a:off x="687287" y="2286461"/>
        <a:ext cx="2462897" cy="1504212"/>
      </dsp:txXfrm>
    </dsp:sp>
    <dsp:sp modelId="{12FA5A33-64CB-A24B-A2C8-57020C3492AF}">
      <dsp:nvSpPr>
        <dsp:cNvPr id="0" name=""/>
        <dsp:cNvSpPr/>
      </dsp:nvSpPr>
      <dsp:spPr>
        <a:xfrm>
          <a:off x="3995886" y="242403"/>
          <a:ext cx="3195616" cy="1597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Marketing Budget Allocation</a:t>
          </a:r>
          <a:r>
            <a:rPr lang="en-IN" sz="3100" b="0" i="0" kern="1200"/>
            <a:t>:</a:t>
          </a:r>
          <a:endParaRPr lang="en-US" sz="3100" kern="1200"/>
        </a:p>
      </dsp:txBody>
      <dsp:txXfrm>
        <a:off x="4042684" y="289201"/>
        <a:ext cx="3102020" cy="1504212"/>
      </dsp:txXfrm>
    </dsp:sp>
    <dsp:sp modelId="{C9CDF368-3F5B-3847-8DCB-83C0945809B0}">
      <dsp:nvSpPr>
        <dsp:cNvPr id="0" name=""/>
        <dsp:cNvSpPr/>
      </dsp:nvSpPr>
      <dsp:spPr>
        <a:xfrm>
          <a:off x="4315448" y="1840211"/>
          <a:ext cx="319561" cy="119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356"/>
              </a:lnTo>
              <a:lnTo>
                <a:pt x="319561" y="1198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31FE7-F1F4-804F-B95B-8789E2455DAB}">
      <dsp:nvSpPr>
        <dsp:cNvPr id="0" name=""/>
        <dsp:cNvSpPr/>
      </dsp:nvSpPr>
      <dsp:spPr>
        <a:xfrm>
          <a:off x="4635009" y="2239663"/>
          <a:ext cx="2556493" cy="1597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40% on digital advertising, 30% on content creation, 20% on partnerships, and 10% on events and sponsorships.</a:t>
          </a:r>
          <a:endParaRPr lang="en-US" sz="1800" kern="1200"/>
        </a:p>
      </dsp:txBody>
      <dsp:txXfrm>
        <a:off x="4681807" y="2286461"/>
        <a:ext cx="2462897" cy="1504212"/>
      </dsp:txXfrm>
    </dsp:sp>
    <dsp:sp modelId="{4D23C0D1-357C-F247-9CEB-B2DEA1D1ACB4}">
      <dsp:nvSpPr>
        <dsp:cNvPr id="0" name=""/>
        <dsp:cNvSpPr/>
      </dsp:nvSpPr>
      <dsp:spPr>
        <a:xfrm>
          <a:off x="7990407" y="242403"/>
          <a:ext cx="3195616" cy="1597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Growth Rate</a:t>
          </a:r>
          <a:r>
            <a:rPr lang="en-IN" sz="3100" b="0" i="0" kern="1200"/>
            <a:t>:</a:t>
          </a:r>
          <a:endParaRPr lang="en-US" sz="3100" kern="1200"/>
        </a:p>
      </dsp:txBody>
      <dsp:txXfrm>
        <a:off x="8037205" y="289201"/>
        <a:ext cx="3102020" cy="1504212"/>
      </dsp:txXfrm>
    </dsp:sp>
    <dsp:sp modelId="{8E2DFC99-842D-6648-9C69-0DC2F22DF55D}">
      <dsp:nvSpPr>
        <dsp:cNvPr id="0" name=""/>
        <dsp:cNvSpPr/>
      </dsp:nvSpPr>
      <dsp:spPr>
        <a:xfrm>
          <a:off x="8309969" y="1840211"/>
          <a:ext cx="319561" cy="119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356"/>
              </a:lnTo>
              <a:lnTo>
                <a:pt x="319561" y="11983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EC342-0ACA-124A-B11E-23481656F0A9}">
      <dsp:nvSpPr>
        <dsp:cNvPr id="0" name=""/>
        <dsp:cNvSpPr/>
      </dsp:nvSpPr>
      <dsp:spPr>
        <a:xfrm>
          <a:off x="8629530" y="2239663"/>
          <a:ext cx="2556493" cy="1597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Targeting 20% market penetration within the first 3 years.</a:t>
          </a:r>
          <a:endParaRPr lang="en-US" sz="1800" kern="1200"/>
        </a:p>
      </dsp:txBody>
      <dsp:txXfrm>
        <a:off x="8676328" y="2286461"/>
        <a:ext cx="2462897" cy="1504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A89A8-F179-4137-B664-A295BA9A4EE0}">
      <dsp:nvSpPr>
        <dsp:cNvPr id="0" name=""/>
        <dsp:cNvSpPr/>
      </dsp:nvSpPr>
      <dsp:spPr>
        <a:xfrm>
          <a:off x="1020203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085BA-55CB-4381-B0C1-A86BDE912B03}">
      <dsp:nvSpPr>
        <dsp:cNvPr id="0" name=""/>
        <dsp:cNvSpPr/>
      </dsp:nvSpPr>
      <dsp:spPr>
        <a:xfrm>
          <a:off x="121839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User-Centric Design</a:t>
          </a:r>
          <a:r>
            <a:rPr lang="en-IN" sz="1600" b="0" i="0" kern="1200"/>
            <a:t>: Focused on providing actionable, business-centric insights.</a:t>
          </a:r>
          <a:endParaRPr lang="en-US" sz="1600" kern="1200"/>
        </a:p>
      </dsp:txBody>
      <dsp:txXfrm>
        <a:off x="121839" y="2608239"/>
        <a:ext cx="3266779" cy="720000"/>
      </dsp:txXfrm>
    </dsp:sp>
    <dsp:sp modelId="{3087C534-EECF-4683-86E1-0DCA350617E6}">
      <dsp:nvSpPr>
        <dsp:cNvPr id="0" name=""/>
        <dsp:cNvSpPr/>
      </dsp:nvSpPr>
      <dsp:spPr>
        <a:xfrm>
          <a:off x="4858669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A1251-CD92-4113-808B-F2419E769E16}">
      <dsp:nvSpPr>
        <dsp:cNvPr id="0" name=""/>
        <dsp:cNvSpPr/>
      </dsp:nvSpPr>
      <dsp:spPr>
        <a:xfrm>
          <a:off x="3960305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Customizable Solutions</a:t>
          </a:r>
          <a:r>
            <a:rPr lang="en-IN" sz="1600" b="0" i="0" kern="1200"/>
            <a:t>: Tailored to meet the specific needs of different industries.</a:t>
          </a:r>
          <a:endParaRPr lang="en-US" sz="1600" kern="1200"/>
        </a:p>
      </dsp:txBody>
      <dsp:txXfrm>
        <a:off x="3960305" y="2608239"/>
        <a:ext cx="3266779" cy="720000"/>
      </dsp:txXfrm>
    </dsp:sp>
    <dsp:sp modelId="{F6F92D46-73A4-4999-A808-69BDE2DAC964}">
      <dsp:nvSpPr>
        <dsp:cNvPr id="0" name=""/>
        <dsp:cNvSpPr/>
      </dsp:nvSpPr>
      <dsp:spPr>
        <a:xfrm>
          <a:off x="8697135" y="751635"/>
          <a:ext cx="1470050" cy="147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73E6-05B0-4927-A8CC-D8DC3FBA9462}">
      <dsp:nvSpPr>
        <dsp:cNvPr id="0" name=""/>
        <dsp:cNvSpPr/>
      </dsp:nvSpPr>
      <dsp:spPr>
        <a:xfrm>
          <a:off x="7798771" y="2608239"/>
          <a:ext cx="3266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Faster Implementation</a:t>
          </a:r>
          <a:r>
            <a:rPr lang="en-IN" sz="1600" b="0" i="0" kern="1200"/>
            <a:t>: Quicker to deploy with lower integration costs compared to competitors.</a:t>
          </a:r>
          <a:endParaRPr lang="en-US" sz="1600" kern="1200"/>
        </a:p>
      </dsp:txBody>
      <dsp:txXfrm>
        <a:off x="7798771" y="2608239"/>
        <a:ext cx="326677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72564-CB94-2048-A8B7-94B0395DA8B1}">
      <dsp:nvSpPr>
        <dsp:cNvPr id="0" name=""/>
        <dsp:cNvSpPr/>
      </dsp:nvSpPr>
      <dsp:spPr>
        <a:xfrm>
          <a:off x="0" y="360950"/>
          <a:ext cx="7685037" cy="1633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444" tIns="354076" rIns="5964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Perplexity AI: 5% (growing at 2% quarterly).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OpenAI: 35%.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Google Bard: 25%.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Wolfram Alpha: 15%.</a:t>
          </a:r>
          <a:endParaRPr lang="en-US" sz="1700" kern="1200"/>
        </a:p>
      </dsp:txBody>
      <dsp:txXfrm>
        <a:off x="0" y="360950"/>
        <a:ext cx="7685037" cy="1633274"/>
      </dsp:txXfrm>
    </dsp:sp>
    <dsp:sp modelId="{15283C98-6741-EB41-9E3F-E2F46D44DCA9}">
      <dsp:nvSpPr>
        <dsp:cNvPr id="0" name=""/>
        <dsp:cNvSpPr/>
      </dsp:nvSpPr>
      <dsp:spPr>
        <a:xfrm>
          <a:off x="384251" y="110030"/>
          <a:ext cx="537952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33" tIns="0" rIns="20333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Market Share Estimates</a:t>
          </a:r>
          <a:r>
            <a:rPr lang="en-IN" sz="1700" b="0" i="0" kern="1200"/>
            <a:t>:</a:t>
          </a:r>
          <a:endParaRPr lang="en-US" sz="1700" kern="1200"/>
        </a:p>
      </dsp:txBody>
      <dsp:txXfrm>
        <a:off x="408749" y="134528"/>
        <a:ext cx="5330529" cy="452844"/>
      </dsp:txXfrm>
    </dsp:sp>
    <dsp:sp modelId="{660FCE42-9DB5-F248-ADD7-ACB520772073}">
      <dsp:nvSpPr>
        <dsp:cNvPr id="0" name=""/>
        <dsp:cNvSpPr/>
      </dsp:nvSpPr>
      <dsp:spPr>
        <a:xfrm>
          <a:off x="0" y="2336945"/>
          <a:ext cx="7685037" cy="1633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2191678"/>
              <a:satOff val="-14598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444" tIns="354076" rIns="5964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Perplexity AI: 4.5/5.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OpenAI: 4.3/5.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Google Bard: 4.0/5.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Wolfram Alpha: 3.8/5.</a:t>
          </a:r>
          <a:endParaRPr lang="en-US" sz="1700" kern="1200"/>
        </a:p>
      </dsp:txBody>
      <dsp:txXfrm>
        <a:off x="0" y="2336945"/>
        <a:ext cx="7685037" cy="1633274"/>
      </dsp:txXfrm>
    </dsp:sp>
    <dsp:sp modelId="{29987DF2-92CB-5D4F-A3B7-6FAEDC4F0147}">
      <dsp:nvSpPr>
        <dsp:cNvPr id="0" name=""/>
        <dsp:cNvSpPr/>
      </dsp:nvSpPr>
      <dsp:spPr>
        <a:xfrm>
          <a:off x="384251" y="2086025"/>
          <a:ext cx="5379525" cy="501840"/>
        </a:xfrm>
        <a:prstGeom prst="roundRect">
          <a:avLst/>
        </a:prstGeom>
        <a:gradFill rotWithShape="0">
          <a:gsLst>
            <a:gs pos="0">
              <a:schemeClr val="accent5">
                <a:hueOff val="2191678"/>
                <a:satOff val="-14598"/>
                <a:lumOff val="-2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191678"/>
                <a:satOff val="-14598"/>
                <a:lumOff val="-2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191678"/>
                <a:satOff val="-14598"/>
                <a:lumOff val="-2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33" tIns="0" rIns="20333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Customer Satisfaction Scores</a:t>
          </a:r>
          <a:r>
            <a:rPr lang="en-IN" sz="1700" b="0" i="0" kern="1200"/>
            <a:t>:</a:t>
          </a:r>
          <a:endParaRPr lang="en-US" sz="1700" kern="1200"/>
        </a:p>
      </dsp:txBody>
      <dsp:txXfrm>
        <a:off x="408749" y="2110523"/>
        <a:ext cx="5330529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5BFC8-21C3-904B-9E13-3E0B620C03CE}">
      <dsp:nvSpPr>
        <dsp:cNvPr id="0" name=""/>
        <dsp:cNvSpPr/>
      </dsp:nvSpPr>
      <dsp:spPr>
        <a:xfrm>
          <a:off x="1896850" y="1274"/>
          <a:ext cx="7587403" cy="13068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7" tIns="331936" rIns="147217" bIns="3319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Current User Base</a:t>
          </a:r>
          <a:r>
            <a:rPr lang="en-IN" sz="1200" kern="1200"/>
            <a:t>: Over 100,000 active users (hypothetical).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Monthly Growth Rate</a:t>
          </a:r>
          <a:r>
            <a:rPr lang="en-IN" sz="1200" kern="1200"/>
            <a:t>: 15% month-over-month growth.</a:t>
          </a:r>
          <a:endParaRPr lang="en-US" sz="1200" kern="1200"/>
        </a:p>
      </dsp:txBody>
      <dsp:txXfrm>
        <a:off x="1896850" y="1274"/>
        <a:ext cx="7587403" cy="1306834"/>
      </dsp:txXfrm>
    </dsp:sp>
    <dsp:sp modelId="{F0DE1306-7923-4F48-B813-54D985985DAF}">
      <dsp:nvSpPr>
        <dsp:cNvPr id="0" name=""/>
        <dsp:cNvSpPr/>
      </dsp:nvSpPr>
      <dsp:spPr>
        <a:xfrm>
          <a:off x="0" y="1274"/>
          <a:ext cx="1896850" cy="13068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75" tIns="129086" rIns="100375" bIns="1290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User Growth</a:t>
          </a:r>
          <a:r>
            <a:rPr lang="en-IN" sz="1500" kern="1200"/>
            <a:t>:</a:t>
          </a:r>
          <a:endParaRPr lang="en-US" sz="1500" kern="1200"/>
        </a:p>
      </dsp:txBody>
      <dsp:txXfrm>
        <a:off x="0" y="1274"/>
        <a:ext cx="1896850" cy="1306834"/>
      </dsp:txXfrm>
    </dsp:sp>
    <dsp:sp modelId="{2CD736D7-2C93-8D4D-B5E3-141A62C739DF}">
      <dsp:nvSpPr>
        <dsp:cNvPr id="0" name=""/>
        <dsp:cNvSpPr/>
      </dsp:nvSpPr>
      <dsp:spPr>
        <a:xfrm>
          <a:off x="1896850" y="1386520"/>
          <a:ext cx="7587403" cy="13068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7" tIns="331936" rIns="147217" bIns="3319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Year 1</a:t>
          </a:r>
          <a:r>
            <a:rPr lang="en-IN" sz="1200" kern="1200"/>
            <a:t>: $1 million ARR.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Year 2</a:t>
          </a:r>
          <a:r>
            <a:rPr lang="en-IN" sz="1200" kern="1200"/>
            <a:t>: Projected $5 million ARR.</a:t>
          </a:r>
          <a:endParaRPr lang="en-US" sz="1200" kern="1200"/>
        </a:p>
      </dsp:txBody>
      <dsp:txXfrm>
        <a:off x="1896850" y="1386520"/>
        <a:ext cx="7587403" cy="1306834"/>
      </dsp:txXfrm>
    </dsp:sp>
    <dsp:sp modelId="{50D21805-0AB6-AA42-867A-5CFA709351E6}">
      <dsp:nvSpPr>
        <dsp:cNvPr id="0" name=""/>
        <dsp:cNvSpPr/>
      </dsp:nvSpPr>
      <dsp:spPr>
        <a:xfrm>
          <a:off x="0" y="1386520"/>
          <a:ext cx="1896850" cy="13068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75" tIns="129086" rIns="100375" bIns="1290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Revenue Milestones</a:t>
          </a:r>
          <a:r>
            <a:rPr lang="en-IN" sz="1500" kern="1200"/>
            <a:t>:</a:t>
          </a:r>
          <a:endParaRPr lang="en-US" sz="1500" kern="1200"/>
        </a:p>
      </dsp:txBody>
      <dsp:txXfrm>
        <a:off x="0" y="1386520"/>
        <a:ext cx="1896850" cy="1306834"/>
      </dsp:txXfrm>
    </dsp:sp>
    <dsp:sp modelId="{404F5F76-0338-8641-92A3-D80D2AA8C08D}">
      <dsp:nvSpPr>
        <dsp:cNvPr id="0" name=""/>
        <dsp:cNvSpPr/>
      </dsp:nvSpPr>
      <dsp:spPr>
        <a:xfrm>
          <a:off x="1896850" y="2771765"/>
          <a:ext cx="7587403" cy="13068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17" tIns="331936" rIns="147217" bIns="3319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Integration with Major Platforms</a:t>
          </a:r>
          <a:r>
            <a:rPr lang="en-IN" sz="1200" kern="1200"/>
            <a:t>: Collaborations with platforms like Salesforce, Slack, and Microsoft Teams.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Enterprise Clients</a:t>
          </a:r>
          <a:r>
            <a:rPr lang="en-IN" sz="1200" kern="1200"/>
            <a:t>: Signed major contracts with companies in fintech, e-commerce, and healthcare.</a:t>
          </a:r>
          <a:endParaRPr lang="en-US" sz="1200" kern="1200"/>
        </a:p>
      </dsp:txBody>
      <dsp:txXfrm>
        <a:off x="1896850" y="2771765"/>
        <a:ext cx="7587403" cy="1306834"/>
      </dsp:txXfrm>
    </dsp:sp>
    <dsp:sp modelId="{0FF98796-7F0E-1F41-BD9B-2F039933786C}">
      <dsp:nvSpPr>
        <dsp:cNvPr id="0" name=""/>
        <dsp:cNvSpPr/>
      </dsp:nvSpPr>
      <dsp:spPr>
        <a:xfrm>
          <a:off x="0" y="2771765"/>
          <a:ext cx="1896850" cy="1306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75" tIns="129086" rIns="100375" bIns="1290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Key Partnerships</a:t>
          </a:r>
          <a:r>
            <a:rPr lang="en-IN" sz="1500" kern="1200"/>
            <a:t>:</a:t>
          </a:r>
          <a:endParaRPr lang="en-US" sz="1500" kern="1200"/>
        </a:p>
      </dsp:txBody>
      <dsp:txXfrm>
        <a:off x="0" y="2771765"/>
        <a:ext cx="1896850" cy="130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0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ansumanpatnaik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6.xml"/><Relationship Id="rId9" Type="http://schemas.openxmlformats.org/officeDocument/2006/relationships/hyperlink" Target="https://www.perplexity.a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perplexity.ai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7.xml"/><Relationship Id="rId9" Type="http://schemas.openxmlformats.org/officeDocument/2006/relationships/hyperlink" Target="https://www.perplexity.ai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8.xml"/><Relationship Id="rId9" Type="http://schemas.openxmlformats.org/officeDocument/2006/relationships/hyperlink" Target="https://www.perplexity.ai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9.xml"/><Relationship Id="rId9" Type="http://schemas.openxmlformats.org/officeDocument/2006/relationships/hyperlink" Target="https://www.perplexity.ai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10.xml"/><Relationship Id="rId9" Type="http://schemas.openxmlformats.org/officeDocument/2006/relationships/hyperlink" Target="https://www.perplexity.ai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11.xml"/><Relationship Id="rId9" Type="http://schemas.openxmlformats.org/officeDocument/2006/relationships/hyperlink" Target="https://www.perplexity.ai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ansu1p89k@gmail.com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nsumanpatnaik" TargetMode="External"/><Relationship Id="rId5" Type="http://schemas.openxmlformats.org/officeDocument/2006/relationships/hyperlink" Target="https://github.com/Ansuman21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www.linkedin.com/in/ansumanpatnaik/" TargetMode="External"/><Relationship Id="rId9" Type="http://schemas.openxmlformats.org/officeDocument/2006/relationships/hyperlink" Target="https://www.perplexity.a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" TargetMode="Externa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perplexity.a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2.xml"/><Relationship Id="rId9" Type="http://schemas.openxmlformats.org/officeDocument/2006/relationships/hyperlink" Target="https://www.perplexity.ai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3.xml"/><Relationship Id="rId9" Type="http://schemas.openxmlformats.org/officeDocument/2006/relationships/hyperlink" Target="https://www.perplexity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rplexity.ai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4.xml"/><Relationship Id="rId9" Type="http://schemas.openxmlformats.org/officeDocument/2006/relationships/hyperlink" Target="https://www.perplexity.ai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.jpeg"/><Relationship Id="rId4" Type="http://schemas.openxmlformats.org/officeDocument/2006/relationships/diagramLayout" Target="../diagrams/layout5.xml"/><Relationship Id="rId9" Type="http://schemas.openxmlformats.org/officeDocument/2006/relationships/hyperlink" Target="https://www.perplexity.a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www.perplexity.a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3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040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041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4535C-CD69-AC4F-C6FD-3BAB35AD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en-US" dirty="0"/>
              <a:t>PERPLEXITY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39A0-E2D1-B3C8-67B0-85491A18C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en-IN" sz="2200" b="0" i="0" u="none" strike="noStrike" dirty="0">
                <a:effectLst/>
              </a:rPr>
              <a:t>Perplexity AI is a leadin</a:t>
            </a:r>
            <a:r>
              <a:rPr lang="en-IN" sz="2200" dirty="0"/>
              <a:t>g AI-driven platform providing real-time, context-aware insights, helping businesses make data-driven decisions.</a:t>
            </a:r>
            <a:endParaRPr lang="en-US" sz="2200" dirty="0"/>
          </a:p>
        </p:txBody>
      </p:sp>
      <p:pic>
        <p:nvPicPr>
          <p:cNvPr id="1026" name="Picture 2" descr="The Progress of Perplexity AI - EGC Group">
            <a:hlinkClick r:id="rId3"/>
            <a:extLst>
              <a:ext uri="{FF2B5EF4-FFF2-40B4-BE49-F238E27FC236}">
                <a16:creationId xmlns:a16="http://schemas.microsoft.com/office/drawing/2014/main" id="{F51CBD87-6808-B95A-6F7D-DB7998B2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4038" y="779249"/>
            <a:ext cx="2620498" cy="10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3A5400E-B5D6-6C83-2A91-422B5EC5DBCE}"/>
              </a:ext>
            </a:extLst>
          </p:cNvPr>
          <p:cNvSpPr txBox="1">
            <a:spLocks/>
          </p:cNvSpPr>
          <p:nvPr/>
        </p:nvSpPr>
        <p:spPr>
          <a:xfrm>
            <a:off x="8354039" y="5324794"/>
            <a:ext cx="3260653" cy="80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CREATED BY: </a:t>
            </a:r>
            <a:r>
              <a:rPr lang="en-US" sz="2200" dirty="0">
                <a:hlinkClick r:id="rId5"/>
              </a:rPr>
              <a:t>ANSUMAN PATNAIK</a:t>
            </a:r>
            <a:endParaRPr lang="en-US" sz="2200" dirty="0"/>
          </a:p>
        </p:txBody>
      </p:sp>
      <p:pic>
        <p:nvPicPr>
          <p:cNvPr id="1034" name="Picture 10" descr="HP Logo PNG Vector (EPS) Free Download">
            <a:extLst>
              <a:ext uri="{FF2B5EF4-FFF2-40B4-BE49-F238E27FC236}">
                <a16:creationId xmlns:a16="http://schemas.microsoft.com/office/drawing/2014/main" id="{1298C406-0429-1819-2454-D433814B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57" y="2137742"/>
            <a:ext cx="1069932" cy="10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9583C-5417-1B31-EF19-1E02F80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IN" i="0" u="none" strike="noStrike" dirty="0">
                <a:effectLst/>
              </a:rPr>
              <a:t>MARKET STATISTICS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DBB5F-7198-C064-36AA-5B4994D2B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216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9FEB3997-1C29-0AB2-A735-B34F045A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310AEB40-6A50-9786-A745-524C1D70A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7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80508-136B-324A-88E1-5E2BE1A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</a:rPr>
              <a:t>COMPETITIVE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C09A-2197-2DEF-40AB-AACDF344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Key Competitors</a:t>
            </a:r>
            <a:r>
              <a:rPr lang="en-IN" sz="1900" b="0" i="0" u="none" strike="noStrike">
                <a:effectLst/>
                <a:latin typeface="-webkit-standard"/>
              </a:rPr>
              <a:t>:</a:t>
            </a:r>
          </a:p>
          <a:p>
            <a:pPr lvl="1"/>
            <a:r>
              <a:rPr lang="en-IN" sz="1900" b="1" i="0" u="none" strike="noStrike">
                <a:effectLst/>
              </a:rPr>
              <a:t>OpenAI (ChatGPT)</a:t>
            </a:r>
            <a:r>
              <a:rPr lang="en-IN" sz="1900" b="0" i="0" u="none" strike="noStrike">
                <a:effectLst/>
              </a:rPr>
              <a:t>: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Strength: Advanced natural language capabilities, large user base.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Weakness: Focused on general use; less specialized in business intelligence.</a:t>
            </a:r>
          </a:p>
          <a:p>
            <a:pPr lvl="1"/>
            <a:r>
              <a:rPr lang="en-IN" sz="1900" b="1" i="0" u="none" strike="noStrike">
                <a:effectLst/>
              </a:rPr>
              <a:t>Google Bard</a:t>
            </a:r>
            <a:r>
              <a:rPr lang="en-IN" sz="1900" b="0" i="0" u="none" strike="noStrike">
                <a:effectLst/>
              </a:rPr>
              <a:t>: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Strength: Integration with Google’s ecosystem, vast resources.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Weakness: Still in experimental phases, with limited enterprise focus.</a:t>
            </a:r>
          </a:p>
          <a:p>
            <a:pPr lvl="1"/>
            <a:r>
              <a:rPr lang="en-IN" sz="1900" b="1" i="0" u="none" strike="noStrike">
                <a:effectLst/>
              </a:rPr>
              <a:t>Wolfram Alpha</a:t>
            </a:r>
            <a:r>
              <a:rPr lang="en-IN" sz="1900" b="0" i="0" u="none" strike="noStrike">
                <a:effectLst/>
              </a:rPr>
              <a:t>: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Strength: Strong in computational knowledge, deep database.</a:t>
            </a:r>
          </a:p>
          <a:p>
            <a:pPr marL="1200150" lvl="2" indent="-285750"/>
            <a:r>
              <a:rPr lang="en-IN" sz="1900" b="0" i="0" u="none" strike="noStrike">
                <a:effectLst/>
              </a:rPr>
              <a:t>Weakness: Less user-friendly, more focused on technical queries.</a:t>
            </a:r>
          </a:p>
        </p:txBody>
      </p:sp>
      <p:pic>
        <p:nvPicPr>
          <p:cNvPr id="9" name="Picture 2" descr="HP Logo PNG Vector (EPS) Free Download">
            <a:extLst>
              <a:ext uri="{FF2B5EF4-FFF2-40B4-BE49-F238E27FC236}">
                <a16:creationId xmlns:a16="http://schemas.microsoft.com/office/drawing/2014/main" id="{DF787422-F123-CE44-9BFA-675B26A1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Progress of Perplexity AI - EGC Group">
            <a:hlinkClick r:id="rId4"/>
            <a:extLst>
              <a:ext uri="{FF2B5EF4-FFF2-40B4-BE49-F238E27FC236}">
                <a16:creationId xmlns:a16="http://schemas.microsoft.com/office/drawing/2014/main" id="{FBCC7886-B8D2-807B-E0B4-04F7B337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8090C-6F66-3B26-7F4B-B7D5D8F0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IN" i="0" u="none" strike="noStrike">
                <a:effectLst/>
              </a:rPr>
              <a:t>PERPLEXITY AI’S ADVANTAGE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05BC3E6-34D9-1283-76CD-D943D1B1F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609056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BCF58645-4A0E-C110-43D2-E57EB549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11246A99-BEA0-3617-B218-D90BC3CE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0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494F00-2311-4F3B-9C5C-D0DC51F8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124" y="-1190"/>
            <a:ext cx="5163876" cy="5940292"/>
            <a:chOff x="7028124" y="-1190"/>
            <a:chExt cx="5163876" cy="59402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D9D3BB-BBD1-437C-B3A6-BE1AE51FD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Graphic 18">
              <a:extLst>
                <a:ext uri="{FF2B5EF4-FFF2-40B4-BE49-F238E27FC236}">
                  <a16:creationId xmlns:a16="http://schemas.microsoft.com/office/drawing/2014/main" id="{9D9C1E0A-95BE-40A6-8056-0ADC7606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312815" y="4858033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D99D5D-6418-437D-B40C-89DF2A95F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451BA2-4B19-4827-BD5A-5306C1AF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36856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E6C41F-771F-428C-A9A7-CD50C1AE0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183332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A64A2-1612-1BEC-77B8-18596911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IN" i="0" u="none" strike="noStrike" dirty="0">
                <a:effectLst/>
              </a:rPr>
              <a:t>COMPETITIVE STATISTICS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C63B3-1F76-0B04-A03A-2657B52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99554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EC2F3A6E-6EBC-10D2-6316-3AAF7652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D3D48F81-7F7C-F9BF-B94E-5992D980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EBE56-7D92-68A7-604E-7FD60B60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138911-09C1-4785-0B77-7688AE29F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23741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HP Logo PNG Vector (EPS) Free Download">
            <a:extLst>
              <a:ext uri="{FF2B5EF4-FFF2-40B4-BE49-F238E27FC236}">
                <a16:creationId xmlns:a16="http://schemas.microsoft.com/office/drawing/2014/main" id="{B8B631C8-B004-1352-2F8C-FF1185CF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5C9D0CA4-07AB-DED5-8BAE-689D9D90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6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D3F31-7A53-79D8-1C97-9B1AFC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TRACTION 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02A60-B47E-B685-9918-697278AE5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27779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A976104B-BE71-835B-3A5C-E990BFD9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AA99D53C-CE36-073A-5EE2-B4093DA8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FF63-5E7F-BC98-319E-944D0A1C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</a:rPr>
              <a:t>PERPLEXITY AI &amp; HP!!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BFB6CE-0696-B9D1-68F1-79EBF27BA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46620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HP Logo PNG Vector (EPS) Free Download">
            <a:extLst>
              <a:ext uri="{FF2B5EF4-FFF2-40B4-BE49-F238E27FC236}">
                <a16:creationId xmlns:a16="http://schemas.microsoft.com/office/drawing/2014/main" id="{903B1C1E-3D4A-4114-96F8-4568A705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994A3B5F-97E1-B869-DD09-BF1057DE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41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40B3E-94D2-E7FE-6CDF-369E6A1F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2279"/>
            <a:ext cx="4829519" cy="1325563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CONTACT INFORMATION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CA810A04-5B64-FDF7-7343-0BA1BA84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69325"/>
            <a:ext cx="6106665" cy="2868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ANSUMAN PATNAIK (EXTERN)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ansu1p89k@gmail.com</a:t>
            </a:r>
            <a:endParaRPr lang="en-US" dirty="0"/>
          </a:p>
          <a:p>
            <a:r>
              <a:rPr lang="en-US" dirty="0"/>
              <a:t>Phone: +1-551-229-8215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https://www.linkedin.com/in/ansumanpatnaik/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https://github.com/Ansuman21</a:t>
            </a:r>
            <a:endParaRPr lang="en-US" dirty="0"/>
          </a:p>
          <a:p>
            <a:r>
              <a:rPr lang="en-US" dirty="0"/>
              <a:t>Medium: </a:t>
            </a:r>
            <a:r>
              <a:rPr lang="en-US" dirty="0">
                <a:hlinkClick r:id="rId6"/>
              </a:rPr>
              <a:t>https://medium.com/@ansumanpatnaik</a:t>
            </a:r>
            <a:endParaRPr lang="en-US" dirty="0"/>
          </a:p>
        </p:txBody>
      </p:sp>
      <p:pic>
        <p:nvPicPr>
          <p:cNvPr id="4" name="Google Shape;905;p25">
            <a:extLst>
              <a:ext uri="{FF2B5EF4-FFF2-40B4-BE49-F238E27FC236}">
                <a16:creationId xmlns:a16="http://schemas.microsoft.com/office/drawing/2014/main" id="{49B2BEEB-7E3F-2CE6-E035-B027FF48911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tretch/>
        </p:blipFill>
        <p:spPr>
          <a:xfrm flipH="1">
            <a:off x="6566913" y="1624651"/>
            <a:ext cx="4593771" cy="3739329"/>
          </a:xfrm>
          <a:prstGeom prst="rect">
            <a:avLst/>
          </a:prstGeom>
          <a:noFill/>
        </p:spPr>
      </p:pic>
      <p:pic>
        <p:nvPicPr>
          <p:cNvPr id="5" name="Picture 2" descr="HP Logo PNG Vector (EPS) Free Download">
            <a:extLst>
              <a:ext uri="{FF2B5EF4-FFF2-40B4-BE49-F238E27FC236}">
                <a16:creationId xmlns:a16="http://schemas.microsoft.com/office/drawing/2014/main" id="{AA3388A8-E126-0E5E-58CC-32D7BC68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1001B4CB-3147-91E1-5345-4BDD536B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9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ank you! by Jan Stava on Dribbble">
            <a:extLst>
              <a:ext uri="{FF2B5EF4-FFF2-40B4-BE49-F238E27FC236}">
                <a16:creationId xmlns:a16="http://schemas.microsoft.com/office/drawing/2014/main" id="{4CF68215-097A-FCB5-7299-7E62D227B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8" y="977030"/>
            <a:ext cx="6814159" cy="499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Progress of Perplexity AI - EGC Group">
            <a:hlinkClick r:id="rId3"/>
            <a:extLst>
              <a:ext uri="{FF2B5EF4-FFF2-40B4-BE49-F238E27FC236}">
                <a16:creationId xmlns:a16="http://schemas.microsoft.com/office/drawing/2014/main" id="{8BBF5831-F00A-38B1-4B1C-B15DE1E5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6171" y="1800331"/>
            <a:ext cx="2871741" cy="113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P Logo PNG Vector (EPS) Free Download">
            <a:extLst>
              <a:ext uri="{FF2B5EF4-FFF2-40B4-BE49-F238E27FC236}">
                <a16:creationId xmlns:a16="http://schemas.microsoft.com/office/drawing/2014/main" id="{FA684496-835D-CE79-647E-756FA200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18" y="4806292"/>
            <a:ext cx="1214846" cy="12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693F-A7F5-E7A3-CBD2-F0732143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br>
              <a:rPr lang="en-US" sz="2800" dirty="0"/>
            </a:br>
            <a:r>
              <a:rPr lang="en-US" sz="2800" b="1" i="1" dirty="0"/>
              <a:t>Title: </a:t>
            </a:r>
            <a:r>
              <a:rPr lang="en-US" sz="2800" i="1" dirty="0"/>
              <a:t>The challenge of extracting meaningful insights from complex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089871-FBAD-850C-2A63-BF8B08925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2709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P Logo PNG Vector (EPS) Free Download">
            <a:extLst>
              <a:ext uri="{FF2B5EF4-FFF2-40B4-BE49-F238E27FC236}">
                <a16:creationId xmlns:a16="http://schemas.microsoft.com/office/drawing/2014/main" id="{D9FE0C1E-75A0-52C9-9A55-4AEE3797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E2914634-DE02-CC31-0C35-F0CE21C7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46C1-7A2C-C11E-5322-511ABC57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IN" sz="4000" b="0" i="0" u="none" strike="noStrike" dirty="0">
                <a:effectLst/>
              </a:rPr>
              <a:t>THE SOLUTION</a:t>
            </a:r>
            <a:br>
              <a:rPr lang="en-IN" sz="3400" b="0" i="0" u="none" strike="noStrike" dirty="0">
                <a:effectLst/>
              </a:rPr>
            </a:br>
            <a:r>
              <a:rPr lang="en-IN" sz="3200" b="1" i="1" u="none" strike="noStrike" dirty="0">
                <a:effectLst/>
              </a:rPr>
              <a:t>Title</a:t>
            </a:r>
            <a:r>
              <a:rPr lang="en-IN" sz="3200" b="0" i="1" u="none" strike="noStrike" dirty="0">
                <a:effectLst/>
              </a:rPr>
              <a:t>: Introducing Perplexity AI: Your AI-Powered Data Companion</a:t>
            </a:r>
            <a:endParaRPr lang="en-US" sz="3400" i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73484-4E2F-2D75-2A6E-0C26CC058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95617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AE86D69E-4608-5E9C-5FFD-524CF1EE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BAA31E35-AC42-932B-903B-310B5483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8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B50C3-249B-64C6-3827-45DBA078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6355"/>
            <a:ext cx="11187316" cy="1325563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effectLst/>
              </a:rPr>
              <a:t>THE SOLUTION – PART 2</a:t>
            </a:r>
            <a:br>
              <a:rPr lang="en-IN" b="0" i="0" u="none" strike="noStrike" dirty="0">
                <a:effectLst/>
              </a:rPr>
            </a:br>
            <a:r>
              <a:rPr lang="en-IN" b="1" i="0" u="none" strike="noStrike" dirty="0">
                <a:effectLst/>
              </a:rPr>
              <a:t>Title</a:t>
            </a:r>
            <a:r>
              <a:rPr lang="en-IN" b="0" i="0" u="none" strike="noStrike" dirty="0">
                <a:effectLst/>
              </a:rPr>
              <a:t>: </a:t>
            </a:r>
            <a:r>
              <a:rPr lang="en-IN" b="0" i="1" u="none" strike="noStrike" dirty="0">
                <a:effectLst/>
              </a:rPr>
              <a:t>How Perplexity AI Works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C2DBF6-56FA-E7F9-FCBE-353EAEA25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0732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HP Logo PNG Vector (EPS) Free Download">
            <a:extLst>
              <a:ext uri="{FF2B5EF4-FFF2-40B4-BE49-F238E27FC236}">
                <a16:creationId xmlns:a16="http://schemas.microsoft.com/office/drawing/2014/main" id="{61A61BC4-820C-144B-48F0-A975805B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F17C75D7-BD8C-5E6C-B7CC-3958CEB4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4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63EB-B680-596F-7271-77CDCBB7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IN" b="0" i="0" u="none" strike="noStrike" dirty="0">
                <a:effectLst/>
              </a:rPr>
              <a:t>THE PRODUCT</a:t>
            </a:r>
            <a:br>
              <a:rPr lang="en-IN" sz="3700" b="0" i="0" u="none" strike="noStrike" dirty="0">
                <a:effectLst/>
                <a:latin typeface="-webkit-standard"/>
              </a:rPr>
            </a:br>
            <a:r>
              <a:rPr lang="en-IN" sz="2800" b="1" i="1" u="none" strike="noStrike" dirty="0">
                <a:effectLst/>
              </a:rPr>
              <a:t>Title</a:t>
            </a:r>
            <a:r>
              <a:rPr lang="en-IN" sz="2800" b="0" i="1" u="none" strike="noStrike" dirty="0">
                <a:effectLst/>
              </a:rPr>
              <a:t>: Perplexity AI Product Overview</a:t>
            </a: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A391-A658-2530-37AE-124BE27A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/>
              <a:t>Product Features</a:t>
            </a:r>
            <a:r>
              <a:rPr lang="en-IN"/>
              <a:t>:</a:t>
            </a:r>
          </a:p>
          <a:p>
            <a:pPr lvl="1"/>
            <a:r>
              <a:rPr lang="en-IN"/>
              <a:t>Real-time insights generation</a:t>
            </a:r>
          </a:p>
          <a:p>
            <a:pPr lvl="1"/>
            <a:r>
              <a:rPr lang="en-IN"/>
              <a:t>Seamless integration with existing data sources</a:t>
            </a:r>
          </a:p>
          <a:p>
            <a:pPr lvl="1"/>
            <a:r>
              <a:rPr lang="en-IN"/>
              <a:t>Customizable dashboards and reporting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User Experience</a:t>
            </a:r>
            <a:r>
              <a:rPr lang="en-IN"/>
              <a:t>:</a:t>
            </a:r>
          </a:p>
          <a:p>
            <a:pPr lvl="1"/>
            <a:r>
              <a:rPr lang="en-IN"/>
              <a:t>Intuitive interface designed for ease of use</a:t>
            </a:r>
          </a:p>
          <a:p>
            <a:pPr lvl="1"/>
            <a:r>
              <a:rPr lang="en-IN"/>
              <a:t>Interactive visualizations for deeper data exploration</a:t>
            </a:r>
          </a:p>
          <a:p>
            <a:r>
              <a:rPr lang="en-IN" b="1"/>
              <a:t>Customer Testimonials</a:t>
            </a:r>
            <a:r>
              <a:rPr lang="en-IN"/>
              <a:t>: </a:t>
            </a:r>
          </a:p>
          <a:p>
            <a:pPr lvl="1"/>
            <a:r>
              <a:rPr lang="en-IN"/>
              <a:t>Include quotes from current users praising the product.</a:t>
            </a:r>
            <a:endParaRPr lang="en-US" dirty="0"/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32E5A250-C32C-156F-0319-DE92FF36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0228" y="2201131"/>
            <a:ext cx="2396444" cy="2396444"/>
          </a:xfrm>
          <a:prstGeom prst="rect">
            <a:avLst/>
          </a:prstGeom>
        </p:spPr>
      </p:pic>
      <p:pic>
        <p:nvPicPr>
          <p:cNvPr id="23" name="Picture 2" descr="HP Logo PNG Vector (EPS) Free Download">
            <a:extLst>
              <a:ext uri="{FF2B5EF4-FFF2-40B4-BE49-F238E27FC236}">
                <a16:creationId xmlns:a16="http://schemas.microsoft.com/office/drawing/2014/main" id="{5555D61F-2A11-65F1-3998-6620334F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Progress of Perplexity AI - EGC Group">
            <a:hlinkClick r:id="rId6"/>
            <a:extLst>
              <a:ext uri="{FF2B5EF4-FFF2-40B4-BE49-F238E27FC236}">
                <a16:creationId xmlns:a16="http://schemas.microsoft.com/office/drawing/2014/main" id="{F222036E-6396-D274-F6AD-4DAB8026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7BED6-1E71-13DB-179A-59AE117B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7A1D0-DFBC-4AC1-9A16-CE2ACBF4A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23368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670B2422-8B80-767F-A690-D8A322E6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FCFC4733-8764-2613-759D-0F9BFF4C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3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FCE7B-9D41-827F-7654-46CCB4C8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IN" i="0" u="none" strike="noStrike" dirty="0">
                <a:effectLst/>
              </a:rPr>
              <a:t>BUSINESS STATISTICS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98DA4-4395-449B-3150-F9F59C6EB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25122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P Logo PNG Vector (EPS) Free Download">
            <a:extLst>
              <a:ext uri="{FF2B5EF4-FFF2-40B4-BE49-F238E27FC236}">
                <a16:creationId xmlns:a16="http://schemas.microsoft.com/office/drawing/2014/main" id="{8030FE61-7154-3489-DAB2-722DA65C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rogress of Perplexity AI - EGC Group">
            <a:hlinkClick r:id="rId9"/>
            <a:extLst>
              <a:ext uri="{FF2B5EF4-FFF2-40B4-BE49-F238E27FC236}">
                <a16:creationId xmlns:a16="http://schemas.microsoft.com/office/drawing/2014/main" id="{6A25AF93-EA80-1BC5-929D-F817D13A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78327638-118C-4C92-8B25-88CB84275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A3FCA26A-9445-43DB-AABA-B26369E9F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D14EE-54C0-4BBE-AFBC-2B9E68745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77C25A-1392-4083-AA98-942C206D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1D2D3FA5-5C78-4B45-BBD4-D2705781F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44F1BAB4-EE43-4788-BACC-13BC3C87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9" name="Graphic 9">
              <a:extLst>
                <a:ext uri="{FF2B5EF4-FFF2-40B4-BE49-F238E27FC236}">
                  <a16:creationId xmlns:a16="http://schemas.microsoft.com/office/drawing/2014/main" id="{62B92385-4032-4E1F-B26D-A859A4609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83CA1DB7-E85D-43DE-B0BD-6E852F6E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D3EED676-C4D4-4702-A010-982A4AC61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806C9-8EFF-C21D-D6CF-A044E5AB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84460" cy="1325563"/>
          </a:xfrm>
        </p:spPr>
        <p:txBody>
          <a:bodyPr>
            <a:normAutofit/>
          </a:bodyPr>
          <a:lstStyle/>
          <a:p>
            <a:r>
              <a:rPr lang="en-US" dirty="0"/>
              <a:t>MARKET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CDCA-55C7-EA24-87E7-B486BD59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984460" cy="4080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u="none" strike="noStrike">
                <a:effectLst/>
              </a:rPr>
              <a:t>Target Markets</a:t>
            </a:r>
            <a:r>
              <a:rPr lang="en-IN" b="0" i="0" u="none" strike="noStrike">
                <a:effectLst/>
                <a:latin typeface="-webkit-standard"/>
              </a:rPr>
              <a:t>:</a:t>
            </a:r>
          </a:p>
          <a:p>
            <a:pPr lvl="1"/>
            <a:r>
              <a:rPr lang="en-IN" b="1" i="0" u="none" strike="noStrike">
                <a:effectLst/>
              </a:rPr>
              <a:t>Technology </a:t>
            </a:r>
            <a:r>
              <a:rPr lang="en-IN" b="1" i="0" u="none" strike="noStrike" dirty="0">
                <a:effectLst/>
              </a:rPr>
              <a:t>&amp; SaaS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0" i="0" u="none" strike="noStrike" dirty="0">
                <a:effectLst/>
              </a:rPr>
              <a:t>High demand for AI-driven insights in product development, customer engagement, and competitive analysis.</a:t>
            </a:r>
          </a:p>
          <a:p>
            <a:pPr lvl="1"/>
            <a:r>
              <a:rPr lang="en-IN" b="1" i="0" u="none" strike="noStrike" dirty="0">
                <a:effectLst/>
              </a:rPr>
              <a:t>Financial Services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0" i="0" u="none" strike="noStrike" dirty="0">
                <a:effectLst/>
              </a:rPr>
              <a:t>Utilizing AI for market analysis, risk management, and personalized customer services.</a:t>
            </a:r>
          </a:p>
          <a:p>
            <a:pPr lvl="1"/>
            <a:r>
              <a:rPr lang="en-IN" b="1" i="0" u="none" strike="noStrike" dirty="0">
                <a:effectLst/>
              </a:rPr>
              <a:t>E-commerce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0" i="0" u="none" strike="noStrike" dirty="0">
                <a:effectLst/>
              </a:rPr>
              <a:t>Leveraging AI to enhance customer experience, personalization, and inventory management.</a:t>
            </a:r>
          </a:p>
        </p:txBody>
      </p:sp>
      <p:pic>
        <p:nvPicPr>
          <p:cNvPr id="18" name="Picture 2" descr="HP Logo PNG Vector (EPS) Free Download">
            <a:extLst>
              <a:ext uri="{FF2B5EF4-FFF2-40B4-BE49-F238E27FC236}">
                <a16:creationId xmlns:a16="http://schemas.microsoft.com/office/drawing/2014/main" id="{8A4F9C80-3BA2-CE89-1E48-7874CD0F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e Progress of Perplexity AI - EGC Group">
            <a:hlinkClick r:id="rId4"/>
            <a:extLst>
              <a:ext uri="{FF2B5EF4-FFF2-40B4-BE49-F238E27FC236}">
                <a16:creationId xmlns:a16="http://schemas.microsoft.com/office/drawing/2014/main" id="{3BDBEE4D-6697-71EB-82CC-9ED356EB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2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8EC4-1789-6AA5-C7C4-A1D951F0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31D-E27E-675B-D606-F7A190F2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</a:rPr>
              <a:t>Marketing Channels</a:t>
            </a:r>
            <a:r>
              <a:rPr lang="en-IN" b="0" i="0" u="none" strike="noStrike" dirty="0">
                <a:effectLst/>
                <a:latin typeface="-webkit-standard"/>
              </a:rPr>
              <a:t>:</a:t>
            </a:r>
          </a:p>
          <a:p>
            <a:pPr lvl="1"/>
            <a:r>
              <a:rPr lang="en-IN" b="1" i="0" u="none" strike="noStrike" dirty="0">
                <a:effectLst/>
              </a:rPr>
              <a:t>Digital Marketing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1" i="0" u="none" strike="noStrike" dirty="0">
                <a:effectLst/>
              </a:rPr>
              <a:t>SEO &amp; Content Marketing</a:t>
            </a:r>
            <a:r>
              <a:rPr lang="en-IN" b="0" i="0" u="none" strike="noStrike" dirty="0">
                <a:effectLst/>
              </a:rPr>
              <a:t>: Targeting keywords around AI, data insights, and competitive intelligence.</a:t>
            </a:r>
          </a:p>
          <a:p>
            <a:pPr marL="1200150" lvl="2" indent="-285750"/>
            <a:r>
              <a:rPr lang="en-IN" b="1" i="0" u="none" strike="noStrike" dirty="0">
                <a:effectLst/>
              </a:rPr>
              <a:t>PPC Campaigns</a:t>
            </a:r>
            <a:r>
              <a:rPr lang="en-IN" b="0" i="0" u="none" strike="noStrike" dirty="0">
                <a:effectLst/>
              </a:rPr>
              <a:t>: Focused on attracting enterprise clients through Google Ads, LinkedIn, and targeted display ads.</a:t>
            </a:r>
          </a:p>
          <a:p>
            <a:pPr lvl="1"/>
            <a:r>
              <a:rPr lang="en-IN" b="1" i="0" u="none" strike="noStrike" dirty="0">
                <a:effectLst/>
              </a:rPr>
              <a:t>Partnerships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0" i="0" u="none" strike="noStrike" dirty="0">
                <a:effectLst/>
              </a:rPr>
              <a:t>Collaborations with leading CRM platforms, cloud providers, and data analytics companies.</a:t>
            </a:r>
          </a:p>
          <a:p>
            <a:pPr lvl="1"/>
            <a:r>
              <a:rPr lang="en-IN" b="1" i="0" u="none" strike="noStrike" dirty="0">
                <a:effectLst/>
              </a:rPr>
              <a:t>Thought Leadership</a:t>
            </a:r>
            <a:r>
              <a:rPr lang="en-IN" b="0" i="0" u="none" strike="noStrike" dirty="0">
                <a:effectLst/>
              </a:rPr>
              <a:t>:</a:t>
            </a:r>
          </a:p>
          <a:p>
            <a:pPr marL="1200150" lvl="2" indent="-285750"/>
            <a:r>
              <a:rPr lang="en-IN" b="0" i="0" u="none" strike="noStrike" dirty="0">
                <a:effectLst/>
              </a:rPr>
              <a:t>Hosting webinars, publishing whitepapers, and participating in industry conferences.</a:t>
            </a:r>
          </a:p>
        </p:txBody>
      </p:sp>
      <p:pic>
        <p:nvPicPr>
          <p:cNvPr id="5" name="Picture 2" descr="HP Logo PNG Vector (EPS) Free Download">
            <a:extLst>
              <a:ext uri="{FF2B5EF4-FFF2-40B4-BE49-F238E27FC236}">
                <a16:creationId xmlns:a16="http://schemas.microsoft.com/office/drawing/2014/main" id="{B4E735BC-992E-3545-E4E9-3017C197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5" y="95488"/>
            <a:ext cx="758438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Progress of Perplexity AI - EGC Group">
            <a:hlinkClick r:id="rId3"/>
            <a:extLst>
              <a:ext uri="{FF2B5EF4-FFF2-40B4-BE49-F238E27FC236}">
                <a16:creationId xmlns:a16="http://schemas.microsoft.com/office/drawing/2014/main" id="{EFB7E668-A690-1469-064D-FE79C5FD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5154" y="95489"/>
            <a:ext cx="1883514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1218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1073</Words>
  <Application>Microsoft Macintosh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-webkit-standard</vt:lpstr>
      <vt:lpstr>Arial</vt:lpstr>
      <vt:lpstr>Gill Sans Nova</vt:lpstr>
      <vt:lpstr>TropicVTI</vt:lpstr>
      <vt:lpstr>PERPLEXITY AI</vt:lpstr>
      <vt:lpstr>PROBLEM STATEMENT Title: The challenge of extracting meaningful insights from complex Data</vt:lpstr>
      <vt:lpstr>THE SOLUTION Title: Introducing Perplexity AI: Your AI-Powered Data Companion</vt:lpstr>
      <vt:lpstr>THE SOLUTION – PART 2 Title: How Perplexity AI Works</vt:lpstr>
      <vt:lpstr>THE PRODUCT Title: Perplexity AI Product Overview</vt:lpstr>
      <vt:lpstr>BUSINESS MODEL</vt:lpstr>
      <vt:lpstr>BUSINESS STATISTICS</vt:lpstr>
      <vt:lpstr>MARKET STRATEGY</vt:lpstr>
      <vt:lpstr>MARKET STRATEGY</vt:lpstr>
      <vt:lpstr>MARKET STATISTICS</vt:lpstr>
      <vt:lpstr>COMPETITIVE ANALYSIS</vt:lpstr>
      <vt:lpstr>PERPLEXITY AI’S ADVANTAGE</vt:lpstr>
      <vt:lpstr>COMPETITIVE STATISTICS</vt:lpstr>
      <vt:lpstr>TRACTION</vt:lpstr>
      <vt:lpstr>TRACTION STATISTICS</vt:lpstr>
      <vt:lpstr>PERPLEXITY AI &amp; HP!!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Ansuman Patnaik</dc:creator>
  <cp:lastModifiedBy>Ansuman Patnaik</cp:lastModifiedBy>
  <cp:revision>3</cp:revision>
  <dcterms:created xsi:type="dcterms:W3CDTF">2024-08-18T04:23:19Z</dcterms:created>
  <dcterms:modified xsi:type="dcterms:W3CDTF">2024-08-19T04:42:52Z</dcterms:modified>
</cp:coreProperties>
</file>