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4"/>
    <p:restoredTop sz="94694"/>
  </p:normalViewPr>
  <p:slideViewPr>
    <p:cSldViewPr snapToGrid="0">
      <p:cViewPr>
        <p:scale>
          <a:sx n="93" d="100"/>
          <a:sy n="93" d="100"/>
        </p:scale>
        <p:origin x="224"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700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824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169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4299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56283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2523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92551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4225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87926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15432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4/21/24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740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4/21/24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456606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rson pointing on a map">
            <a:extLst>
              <a:ext uri="{FF2B5EF4-FFF2-40B4-BE49-F238E27FC236}">
                <a16:creationId xmlns:a16="http://schemas.microsoft.com/office/drawing/2014/main" id="{68DB33B1-7944-F82D-4847-5702E20E0BCB}"/>
              </a:ext>
            </a:extLst>
          </p:cNvPr>
          <p:cNvPicPr>
            <a:picLocks noChangeAspect="1"/>
          </p:cNvPicPr>
          <p:nvPr/>
        </p:nvPicPr>
        <p:blipFill rotWithShape="1">
          <a:blip r:embed="rId2">
            <a:alphaModFix amt="50000"/>
          </a:blip>
          <a:srcRect b="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DCA88941-DB06-05D0-8EB3-03C040769D55}"/>
              </a:ext>
            </a:extLst>
          </p:cNvPr>
          <p:cNvSpPr>
            <a:spLocks noGrp="1"/>
          </p:cNvSpPr>
          <p:nvPr>
            <p:ph type="ctrTitle"/>
          </p:nvPr>
        </p:nvSpPr>
        <p:spPr>
          <a:xfrm>
            <a:off x="1600200" y="1261872"/>
            <a:ext cx="7142018" cy="2852928"/>
          </a:xfrm>
        </p:spPr>
        <p:txBody>
          <a:bodyPr>
            <a:normAutofit/>
          </a:bodyPr>
          <a:lstStyle/>
          <a:p>
            <a:r>
              <a:rPr lang="en-US" sz="4400" b="1" dirty="0">
                <a:solidFill>
                  <a:srgbClr val="FFFFFF"/>
                </a:solidFill>
              </a:rPr>
              <a:t>NYC Healthcare Navigator</a:t>
            </a:r>
          </a:p>
        </p:txBody>
      </p:sp>
      <p:sp>
        <p:nvSpPr>
          <p:cNvPr id="3" name="Subtitle 2">
            <a:extLst>
              <a:ext uri="{FF2B5EF4-FFF2-40B4-BE49-F238E27FC236}">
                <a16:creationId xmlns:a16="http://schemas.microsoft.com/office/drawing/2014/main" id="{EEDEFF34-8CEE-471F-ACD4-02E78AB4FCEE}"/>
              </a:ext>
            </a:extLst>
          </p:cNvPr>
          <p:cNvSpPr>
            <a:spLocks noGrp="1"/>
          </p:cNvSpPr>
          <p:nvPr>
            <p:ph type="subTitle" idx="1"/>
          </p:nvPr>
        </p:nvSpPr>
        <p:spPr>
          <a:xfrm>
            <a:off x="1600200" y="4681727"/>
            <a:ext cx="7142018" cy="1123327"/>
          </a:xfrm>
        </p:spPr>
        <p:txBody>
          <a:bodyPr>
            <a:noAutofit/>
          </a:bodyPr>
          <a:lstStyle/>
          <a:p>
            <a:pPr>
              <a:lnSpc>
                <a:spcPct val="120000"/>
              </a:lnSpc>
            </a:pPr>
            <a:r>
              <a:rPr lang="en-US" sz="1400" dirty="0">
                <a:solidFill>
                  <a:srgbClr val="FFFFFF"/>
                </a:solidFill>
              </a:rPr>
              <a:t>Group 5:	Ansuman Patnaik</a:t>
            </a:r>
          </a:p>
          <a:p>
            <a:pPr>
              <a:lnSpc>
                <a:spcPct val="120000"/>
              </a:lnSpc>
            </a:pPr>
            <a:r>
              <a:rPr lang="en-US" sz="1400" dirty="0">
                <a:solidFill>
                  <a:srgbClr val="FFFFFF"/>
                </a:solidFill>
              </a:rPr>
              <a:t>		Mridul Sankarakumar</a:t>
            </a:r>
          </a:p>
          <a:p>
            <a:pPr>
              <a:lnSpc>
                <a:spcPct val="120000"/>
              </a:lnSpc>
            </a:pPr>
            <a:r>
              <a:rPr lang="en-US" sz="1400" dirty="0">
                <a:solidFill>
                  <a:srgbClr val="FFFFFF"/>
                </a:solidFill>
              </a:rPr>
              <a:t>		Yashwant Sai</a:t>
            </a: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28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map&#10;&#10;Description automatically generated">
            <a:extLst>
              <a:ext uri="{FF2B5EF4-FFF2-40B4-BE49-F238E27FC236}">
                <a16:creationId xmlns:a16="http://schemas.microsoft.com/office/drawing/2014/main" id="{854760B2-EDE4-B1CF-77E3-128636A8306E}"/>
              </a:ext>
            </a:extLst>
          </p:cNvPr>
          <p:cNvPicPr>
            <a:picLocks noGrp="1" noChangeAspect="1"/>
          </p:cNvPicPr>
          <p:nvPr>
            <p:ph idx="1"/>
          </p:nvPr>
        </p:nvPicPr>
        <p:blipFill>
          <a:blip r:embed="rId2"/>
          <a:stretch>
            <a:fillRect/>
          </a:stretch>
        </p:blipFill>
        <p:spPr>
          <a:xfrm>
            <a:off x="436419" y="0"/>
            <a:ext cx="11097490" cy="6858000"/>
          </a:xfrm>
        </p:spPr>
      </p:pic>
    </p:spTree>
    <p:extLst>
      <p:ext uri="{BB962C8B-B14F-4D97-AF65-F5344CB8AC3E}">
        <p14:creationId xmlns:p14="http://schemas.microsoft.com/office/powerpoint/2010/main" val="267396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B6135E-C125-B002-9012-19079C10804A}"/>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a:solidFill>
                  <a:srgbClr val="000000"/>
                </a:solidFill>
              </a:rPr>
              <a:t>3-Minute story</a:t>
            </a:r>
          </a:p>
        </p:txBody>
      </p:sp>
      <p:sp>
        <p:nvSpPr>
          <p:cNvPr id="3" name="Content Placeholder 2">
            <a:extLst>
              <a:ext uri="{FF2B5EF4-FFF2-40B4-BE49-F238E27FC236}">
                <a16:creationId xmlns:a16="http://schemas.microsoft.com/office/drawing/2014/main" id="{0A4DFF01-94FB-22D4-C302-65F6D6D3B231}"/>
              </a:ext>
            </a:extLst>
          </p:cNvPr>
          <p:cNvSpPr>
            <a:spLocks noGrp="1"/>
          </p:cNvSpPr>
          <p:nvPr>
            <p:ph idx="1"/>
          </p:nvPr>
        </p:nvSpPr>
        <p:spPr>
          <a:xfrm>
            <a:off x="2473377" y="2507411"/>
            <a:ext cx="7952282" cy="3680887"/>
          </a:xfrm>
        </p:spPr>
        <p:txBody>
          <a:bodyPr>
            <a:normAutofit/>
          </a:bodyPr>
          <a:lstStyle/>
          <a:p>
            <a:pPr marL="0" indent="0" algn="just">
              <a:lnSpc>
                <a:spcPct val="120000"/>
              </a:lnSpc>
              <a:buNone/>
            </a:pPr>
            <a:r>
              <a:rPr lang="en-IN" sz="1100" b="0" i="0" u="none" strike="noStrike" dirty="0">
                <a:effectLst/>
                <a:latin typeface="Constantia" panose="02030602050306030303" pitchFamily="18" charset="0"/>
              </a:rPr>
              <a:t>Olivia Mitchell is the Chief Medical Officer at Healthcare Innovation, and she has a mission to make healthcare </a:t>
            </a:r>
            <a:r>
              <a:rPr lang="en-IN" sz="1100" dirty="0">
                <a:latin typeface="Constantia" panose="02030602050306030303" pitchFamily="18" charset="0"/>
              </a:rPr>
              <a:t>simple and accessible </a:t>
            </a:r>
            <a:r>
              <a:rPr lang="en-IN" sz="1100" b="0" i="0" u="none" strike="noStrike" dirty="0">
                <a:effectLst/>
                <a:latin typeface="Constantia" panose="02030602050306030303" pitchFamily="18" charset="0"/>
              </a:rPr>
              <a:t>for everyone in New York State. She has a $1 billion budget to manage healthcare, but she faces a big challenge—the city's healthcare system is complicated. There are hospitals, clinics, and other facilities, all owned by different groups like not-for-profit corporations, business corporations, private companies, and individuals. This can make it really confusing for people who need to find the right healthcare quickly.</a:t>
            </a:r>
          </a:p>
          <a:p>
            <a:pPr marL="0" indent="0" algn="just">
              <a:lnSpc>
                <a:spcPct val="120000"/>
              </a:lnSpc>
              <a:buNone/>
            </a:pPr>
            <a:r>
              <a:rPr lang="en-IN" sz="1100" b="0" i="0" u="none" strike="noStrike" dirty="0">
                <a:effectLst/>
                <a:latin typeface="Constantia" panose="02030602050306030303" pitchFamily="18" charset="0"/>
              </a:rPr>
              <a:t>Olivia wanted a team of analysts to analyse healthcare data and help her find a solution called the NYC HealthCare Navigator. It's a dashboard that helps people find healthcare in New York State. The dashboard has a simple map showing where all the healthcare facilities are located. It also has a recommendation feature that helps users find the best places to go for their healthcare needs. People can see what services each facility offers, making it easier to choose the right one.</a:t>
            </a:r>
          </a:p>
          <a:p>
            <a:pPr marL="0" indent="0" algn="just">
              <a:lnSpc>
                <a:spcPct val="120000"/>
              </a:lnSpc>
              <a:buNone/>
            </a:pPr>
            <a:r>
              <a:rPr lang="en-IN" sz="1100" b="0" i="0" u="none" strike="noStrike" dirty="0">
                <a:effectLst/>
                <a:latin typeface="Constantia" panose="02030602050306030303" pitchFamily="18" charset="0"/>
              </a:rPr>
              <a:t>The NYC HealthCare Navigator isn't just for patients and families—it also helps healthcare professionals like Olivia and various policymakers as well. With this dashboard, Olivia can see where there are gaps in healthcare services and where she should focus her company's resources. It's a tool that makes the whole healthcare system easier to understand.</a:t>
            </a:r>
          </a:p>
          <a:p>
            <a:pPr marL="0" indent="0" algn="just">
              <a:lnSpc>
                <a:spcPct val="120000"/>
              </a:lnSpc>
              <a:buNone/>
            </a:pPr>
            <a:r>
              <a:rPr lang="en-IN" sz="1100" b="0" i="0" u="none" strike="noStrike" dirty="0">
                <a:effectLst/>
                <a:latin typeface="Constantia" panose="02030602050306030303" pitchFamily="18" charset="0"/>
              </a:rPr>
              <a:t>Now, Olivia can make better decisions. She can find the best places to open new facilities and ensure that everyone in New York City has access to the healthcare they need. The dashboard helps families find care for their loved ones, students find nearby clinics, and healthcare professionals understand where to focus their efforts.</a:t>
            </a:r>
          </a:p>
        </p:txBody>
      </p:sp>
    </p:spTree>
    <p:extLst>
      <p:ext uri="{BB962C8B-B14F-4D97-AF65-F5344CB8AC3E}">
        <p14:creationId xmlns:p14="http://schemas.microsoft.com/office/powerpoint/2010/main" val="94352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ECC11440-8FCC-46C6-A3E0-D0649600F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10 Ways to Thank Local Healthcare Heroes | Saber Healthcare">
            <a:extLst>
              <a:ext uri="{FF2B5EF4-FFF2-40B4-BE49-F238E27FC236}">
                <a16:creationId xmlns:a16="http://schemas.microsoft.com/office/drawing/2014/main" id="{25C4DCF8-F2AD-3181-C6BB-42E19440EC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11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8" name="Rectangle 1047">
            <a:extLst>
              <a:ext uri="{FF2B5EF4-FFF2-40B4-BE49-F238E27FC236}">
                <a16:creationId xmlns:a16="http://schemas.microsoft.com/office/drawing/2014/main" id="{3A9B9623-C846-4B77-8ED9-96A92F208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F4BCF77B-8883-4C54-9068-410C253F8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761076" y="3665415"/>
            <a:ext cx="432054" cy="31925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052CF515-3B68-4468-A0AA-D5425811B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013568" y="2774032"/>
            <a:ext cx="1101620" cy="3235786"/>
          </a:xfrm>
          <a:prstGeom prst="rect">
            <a:avLst/>
          </a:pr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27216"/>
      </p:ext>
    </p:extLst>
  </p:cSld>
  <p:clrMapOvr>
    <a:masterClrMapping/>
  </p:clrMapOvr>
</p:sld>
</file>

<file path=ppt/theme/theme1.xml><?xml version="1.0" encoding="utf-8"?>
<a:theme xmlns:a="http://schemas.openxmlformats.org/drawingml/2006/main" name="VeniceBeac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37</TotalTime>
  <Words>326</Words>
  <Application>Microsoft Macintosh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Avenir Next LT Pro Light</vt:lpstr>
      <vt:lpstr>Constantia</vt:lpstr>
      <vt:lpstr>VeniceBeachVTI</vt:lpstr>
      <vt:lpstr>NYC Healthcare Navigator</vt:lpstr>
      <vt:lpstr>PowerPoint Presentation</vt:lpstr>
      <vt:lpstr>3-Minute story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Healthcare Navigator</dc:title>
  <dc:creator>ANSUMAN PATNAIK</dc:creator>
  <cp:lastModifiedBy>ANSUMAN PATNAIK</cp:lastModifiedBy>
  <cp:revision>1</cp:revision>
  <dcterms:created xsi:type="dcterms:W3CDTF">2024-04-22T00:18:34Z</dcterms:created>
  <dcterms:modified xsi:type="dcterms:W3CDTF">2024-04-22T00:55:36Z</dcterms:modified>
</cp:coreProperties>
</file>