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31253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08765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59429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Here’s a concise and professional summary of the data 
**</a:t>
            </a:r>
            <a:r>
              <a:rPr lang="en-US" altLang="zh-CN"/>
              <a:t>EmpID</a:t>
            </a:r>
            <a:r>
              <a:rPr lang="en-US" altLang="zh-CN"/>
              <a:t> 001**: John from HR (Full-Time) – Performance Score: 85. Currently employed with a rating of 4.5. Internship provided.
**</a:t>
            </a:r>
            <a:r>
              <a:rPr lang="en-US" altLang="zh-CN"/>
              <a:t>EmpID</a:t>
            </a:r>
            <a:r>
              <a:rPr lang="en-US" altLang="zh-CN"/>
              <a:t> 002**: Jane from IT (Intern) – Performance Score: 90. Not currently employed with a rating of 4.8. Internship provide </a:t>
            </a:r>
            <a:endParaRPr lang="zh-CN" altLang="en-US"/>
          </a:p>
        </p:txBody>
      </p:sp>
    </p:spTree>
    <p:extLst>
      <p:ext uri="{BB962C8B-B14F-4D97-AF65-F5344CB8AC3E}">
        <p14:creationId xmlns:p14="http://schemas.microsoft.com/office/powerpoint/2010/main" val="15035041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75300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05185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1997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21695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312314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87940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95785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10481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57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281044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90110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413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177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60309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3840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1305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7410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8532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74626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07859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4933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33515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96457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8332"/>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19374" y="3290233"/>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 KALAIYARASI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asunm119122200418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BCOM.CORPORATE SEC</a:t>
            </a:r>
            <a:r>
              <a:rPr lang="en-US" altLang="zh-CN" sz="2400" b="0" i="0" u="none" strike="noStrike" kern="1200" cap="none" spc="0" baseline="0">
                <a:solidFill>
                  <a:schemeClr val="tx1"/>
                </a:solidFill>
                <a:latin typeface="Calibri" pitchFamily="0" charset="0"/>
                <a:ea typeface="宋体" pitchFamily="0" charset="0"/>
                <a:cs typeface="Calibri" pitchFamily="0" charset="0"/>
              </a:rPr>
              <a:t>RETARYSHIP</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SINDHI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71975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1188840" y="1610172"/>
            <a:ext cx="816471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78723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Table"/>
          <p:cNvGraphicFramePr>
            <a:graphicFrameLocks noGrp="1"/>
          </p:cNvGraphicFramePr>
          <p:nvPr>
            <p:extLst>
              <p:ext uri="{D42A27DB-BD31-4B8C-83A1-F6EECF244321}"/>
            </p:extLst>
          </p:nvPr>
        </p:nvGraphicFramePr>
        <p:xfrm>
          <a:off x="6348990" y="2370734"/>
          <a:ext cx="4864100" cy="2180175"/>
        </p:xfrm>
        <a:graphic>
          <a:graphicData uri="http://schemas.openxmlformats.org/drawingml/2006/table">
            <a:tbl>
              <a:tblPr bandRow="1">
                <a:noFill/>
              </a:tblPr>
              <a:tblGrid>
                <a:gridCol w="419087"/>
                <a:gridCol w="812787"/>
                <a:gridCol w="1003287"/>
                <a:gridCol w="1181087"/>
                <a:gridCol w="1447787"/>
              </a:tblGrid>
              <a:tr h="436028">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2653</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Keon</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Sales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Fully Meets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436028">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2654</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Lauryn</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Sales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Fully Meets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436028">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2655</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Amanda</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Sales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Fully Meets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436028">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2656</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Urijah</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Sales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Fully Meets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436028">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2657</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Trace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Sales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Fully Meets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graphicFrame>
        <p:nvGraphicFramePr>
          <p:cNvPr id="165" name="Table"/>
          <p:cNvGraphicFramePr>
            <a:graphicFrameLocks noGrp="1"/>
          </p:cNvGraphicFramePr>
          <p:nvPr>
            <p:extLst>
              <p:ext uri="{D42A27DB-BD31-4B8C-83A1-F6EECF244321}"/>
            </p:extLst>
          </p:nvPr>
        </p:nvGraphicFramePr>
        <p:xfrm>
          <a:off x="6348990" y="2144945"/>
          <a:ext cx="4864100" cy="216824"/>
        </p:xfrm>
        <a:graphic>
          <a:graphicData uri="http://schemas.openxmlformats.org/drawingml/2006/table">
            <a:tbl>
              <a:tblPr bandRow="1">
                <a:noFill/>
              </a:tblPr>
              <a:tblGrid>
                <a:gridCol w="419093"/>
                <a:gridCol w="812793"/>
                <a:gridCol w="1003291"/>
                <a:gridCol w="1181091"/>
                <a:gridCol w="1447797"/>
              </a:tblGrid>
              <a:tr h="352698">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EmpID</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FirstName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DepartmentType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Performance Score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Current Employee Rating</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3454" marT="3454" marR="3454"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sp>
        <p:nvSpPr>
          <p:cNvPr id="166" name="矩形"/>
          <p:cNvSpPr>
            <a:spLocks/>
          </p:cNvSpPr>
          <p:nvPr/>
        </p:nvSpPr>
        <p:spPr>
          <a:xfrm rot="0">
            <a:off x="371883" y="4914289"/>
            <a:ext cx="1163267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Here’s a concise and professional summary of the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EmpID</a:t>
            </a:r>
            <a:r>
              <a:rPr lang="en-US" altLang="zh-CN" sz="1800" b="0" i="0" u="none" strike="noStrike" kern="1200" cap="none" spc="0" baseline="0">
                <a:solidFill>
                  <a:schemeClr val="tx1"/>
                </a:solidFill>
                <a:latin typeface="Calibri" pitchFamily="0" charset="0"/>
                <a:ea typeface="宋体" pitchFamily="0" charset="0"/>
                <a:cs typeface="Calibri" pitchFamily="0" charset="0"/>
              </a:rPr>
              <a:t> 001**: John from HR (Full-Time) – Performance Score: 85. Currently employed with a rating of 4.5. Internship provided.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EmpID</a:t>
            </a:r>
            <a:r>
              <a:rPr lang="en-US" altLang="zh-CN" sz="1800" b="0" i="0" u="none" strike="noStrike" kern="1200" cap="none" spc="0" baseline="0">
                <a:solidFill>
                  <a:schemeClr val="tx1"/>
                </a:solidFill>
                <a:latin typeface="Calibri" pitchFamily="0" charset="0"/>
                <a:ea typeface="宋体" pitchFamily="0" charset="0"/>
                <a:cs typeface="Calibri" pitchFamily="0" charset="0"/>
              </a:rPr>
              <a:t> 002**: Jane from IT (Intern) – Performance Score: 90. Not currently employed with a rating of 4.8. Internship provide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68014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631031" y="1726793"/>
            <a:ext cx="8521898" cy="2491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25015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71127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3" name="组合"/>
          <p:cNvGrpSpPr>
            <a:grpSpLocks/>
          </p:cNvGrpSpPr>
          <p:nvPr/>
        </p:nvGrpSpPr>
        <p:grpSpPr>
          <a:xfrm>
            <a:off x="47625" y="3819523"/>
            <a:ext cx="4124324" cy="3009897"/>
            <a:chOff x="47625" y="3819523"/>
            <a:chExt cx="4124324" cy="3009897"/>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1618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组合"/>
          <p:cNvGrpSpPr>
            <a:grpSpLocks/>
          </p:cNvGrpSpPr>
          <p:nvPr/>
        </p:nvGrpSpPr>
        <p:grpSpPr>
          <a:xfrm>
            <a:off x="7991475" y="2933700"/>
            <a:ext cx="2762249" cy="3257550"/>
            <a:chOff x="7991475" y="2933700"/>
            <a:chExt cx="2762249" cy="3257550"/>
          </a:xfrm>
        </p:grpSpPr>
        <p:sp>
          <p:nvSpPr>
            <p:cNvPr id="1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526977" y="2274838"/>
            <a:ext cx="610195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a:t>
            </a:r>
            <a:r>
              <a:rPr lang="en-US" altLang="zh-CN" sz="1800" b="0" i="0" u="none" strike="noStrike" kern="1200" cap="none" spc="0" baseline="0">
                <a:solidFill>
                  <a:schemeClr val="tx1"/>
                </a:solidFill>
                <a:latin typeface="Calibri" pitchFamily="0" charset="0"/>
                <a:ea typeface="宋体" pitchFamily="0" charset="0"/>
                <a:cs typeface="Calibri" pitchFamily="0" charset="0"/>
              </a:rPr>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87816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2274094" y="3269397"/>
            <a:ext cx="6641305" cy="81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892969" y="2047756"/>
            <a:ext cx="7608094"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97438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571624" y="2238375"/>
            <a:ext cx="7581304"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Managers/Supervisors: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Senior Management/Executives: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48019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050976" y="1726793"/>
            <a:ext cx="658117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Data-Driven Insights: Enables managers to makeinformed decisions based on accurate, real-time performance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Improved Efficiency: Automates the data collection and analysis process, saving time and reducing manualerrors.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Enhanced Employee Development: Identifies training needs and development opportunities, leading to a more skilled workforce.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Better Performance Management: Helps in recognizing top performers and addressing underperformance, ultimately improving overall productivity.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24912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755332" y="1311295"/>
            <a:ext cx="9067324"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3" name="矩形"/>
          <p:cNvSpPr>
            <a:spLocks/>
          </p:cNvSpPr>
          <p:nvPr/>
        </p:nvSpPr>
        <p:spPr>
          <a:xfrm rot="0">
            <a:off x="4096000" y="3219450"/>
            <a:ext cx="4000000" cy="510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6254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381250" y="1695451"/>
            <a:ext cx="9239251" cy="566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1.Accessibility Empowerment: Redefines accessiblity with hands-free interaction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2. Seamless Tech Integration Deep leaming meets everyday computing tasks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3. Precision and Efficiency Boost: Real-time accuracy enhances productivity.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38393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2024-11-12T14:25:17Z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4ef264d3e49f4ace92cfaed801a287a2</vt:lpwstr>
  </property>
</Properties>
</file>