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817A7256-05A6-422F-AC42-2044C7FF36BD}" type="datetimeFigureOut">
              <a:rPr lang="en-US" smtClean="0"/>
              <a:t>9/10/2025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86A20EF-0483-4730-8B91-79F80FECF1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17A7256-05A6-422F-AC42-2044C7FF36BD}"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817A7256-05A6-422F-AC42-2044C7FF36BD}" type="datetimeFigureOut">
              <a:rPr lang="en-US" smtClean="0"/>
              <a:t>9/10/2025</a:t>
            </a:fld>
            <a:endParaRPr lang="en-US"/>
          </a:p>
        </p:txBody>
      </p:sp>
      <p:sp>
        <p:nvSpPr>
          <p:cNvPr id="27" name="Slide Number Placeholder 26"/>
          <p:cNvSpPr>
            <a:spLocks noGrp="1"/>
          </p:cNvSpPr>
          <p:nvPr>
            <p:ph type="sldNum" sz="quarter" idx="11"/>
          </p:nvPr>
        </p:nvSpPr>
        <p:spPr/>
        <p:txBody>
          <a:bodyPr rtlCol="0"/>
          <a:lstStyle/>
          <a:p>
            <a:fld id="{586A20EF-0483-4730-8B91-79F80FECF1BF}"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817A7256-05A6-422F-AC42-2044C7FF36BD}" type="datetimeFigureOut">
              <a:rPr lang="en-US" smtClean="0"/>
              <a:t>9/10/2025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586A20EF-0483-4730-8B91-79F80FECF1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A7256-05A6-422F-AC42-2044C7FF36BD}" type="datetimeFigureOut">
              <a:rPr lang="en-US" smtClean="0"/>
              <a:t>9/10/2025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17A7256-05A6-422F-AC42-2044C7FF36BD}"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17A7256-05A6-422F-AC42-2044C7FF36BD}" type="datetimeFigureOut">
              <a:rPr lang="en-US" smtClean="0"/>
              <a:t>9/10/2025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86A20EF-0483-4730-8B91-79F80FECF1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0F0F0F"/>
                </a:solidFill>
                <a:latin typeface="Times New Roman" panose="02020603050405020304" pitchFamily="18" charset="0"/>
                <a:cs typeface="Times New Roman" panose="02020603050405020304" pitchFamily="18" charset="0"/>
              </a:rPr>
              <a:t>Digital Portfolio</a:t>
            </a:r>
            <a:endParaRPr lang="en-US" dirty="0"/>
          </a:p>
        </p:txBody>
      </p:sp>
      <p:sp>
        <p:nvSpPr>
          <p:cNvPr id="3" name="Subtitle 2"/>
          <p:cNvSpPr>
            <a:spLocks noGrp="1"/>
          </p:cNvSpPr>
          <p:nvPr>
            <p:ph type="subTitle" idx="1"/>
          </p:nvPr>
        </p:nvSpPr>
        <p:spPr>
          <a:xfrm>
            <a:off x="457200" y="3899938"/>
            <a:ext cx="8077200" cy="2348462"/>
          </a:xfrm>
        </p:spPr>
        <p:txBody>
          <a:bodyPr>
            <a:normAutofit/>
          </a:bodyPr>
          <a:lstStyle/>
          <a:p>
            <a:r>
              <a:rPr lang="en-US" dirty="0"/>
              <a:t>STUDENT NAME: R.J AMIRTHA </a:t>
            </a:r>
          </a:p>
          <a:p>
            <a:r>
              <a:rPr lang="en-US" dirty="0"/>
              <a:t>REGISTER NO AND NMID: 212402471,</a:t>
            </a:r>
            <a:r>
              <a:rPr lang="en-US" dirty="0">
                <a:cs typeface="Calibri"/>
              </a:rPr>
              <a:t>asunm1301212402471</a:t>
            </a:r>
          </a:p>
          <a:p>
            <a:r>
              <a:rPr lang="en-US" dirty="0"/>
              <a:t>DEPARTMENT: BCA</a:t>
            </a:r>
          </a:p>
          <a:p>
            <a:r>
              <a:rPr lang="en-US" dirty="0"/>
              <a:t>COLLEGE: AGURCHAND MANMULL JAIN COLLEGE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5" dirty="0"/>
              <a:t>RESULTS AND SCREENSHOTS</a:t>
            </a:r>
            <a:endParaRPr lang="en-US" dirty="0"/>
          </a:p>
        </p:txBody>
      </p:sp>
      <p:pic>
        <p:nvPicPr>
          <p:cNvPr id="6" name="Content Placeholder 5">
            <a:extLst>
              <a:ext uri="{FF2B5EF4-FFF2-40B4-BE49-F238E27FC236}">
                <a16:creationId xmlns:a16="http://schemas.microsoft.com/office/drawing/2014/main" id="{0A680127-0530-B4AA-D273-908633DE4C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635" y="2249488"/>
            <a:ext cx="6705600" cy="4324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p:txBody>
          <a:bodyPr/>
          <a:lstStyle/>
          <a:p>
            <a:r>
              <a:rPr lang="en-GB" dirty="0"/>
              <a:t>The portfolio website effectively presents personal details, education, skills, and certificates in a professional and visually appealing way. It serves as a digital resume that is interactive, responsive, and useful for academic and career opportunities.</a:t>
            </a:r>
            <a:endParaRPr lang="en-IN"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PROJECT</a:t>
            </a:r>
            <a:r>
              <a:rPr lang="en-US" spc="-85" dirty="0"/>
              <a:t> </a:t>
            </a:r>
            <a:r>
              <a:rPr lang="en-US" spc="25" dirty="0"/>
              <a:t>TITLE</a:t>
            </a:r>
            <a:endParaRPr lang="en-US" dirty="0"/>
          </a:p>
        </p:txBody>
      </p:sp>
      <p:sp>
        <p:nvSpPr>
          <p:cNvPr id="3" name="Content Placeholder 2"/>
          <p:cNvSpPr>
            <a:spLocks noGrp="1"/>
          </p:cNvSpPr>
          <p:nvPr>
            <p:ph idx="1"/>
          </p:nvPr>
        </p:nvSpPr>
        <p:spPr>
          <a:xfrm>
            <a:off x="457200" y="2249424"/>
            <a:ext cx="7162800" cy="1408176"/>
          </a:xfrm>
        </p:spPr>
        <p:txBody>
          <a:bodyPr/>
          <a:lstStyle/>
          <a:p>
            <a:r>
              <a:rPr lang="en-GB" b="1" dirty="0"/>
              <a:t>DIGITAL PORTFOLIO</a:t>
            </a:r>
            <a:endParaRPr lang="en-IN" b="1"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a:t>A</a:t>
            </a:r>
            <a:r>
              <a:rPr lang="en-US" spc="-5" dirty="0"/>
              <a:t>G</a:t>
            </a:r>
            <a:r>
              <a:rPr lang="en-US" spc="-35" dirty="0"/>
              <a:t>E</a:t>
            </a:r>
            <a:r>
              <a:rPr lang="en-US" spc="15" dirty="0"/>
              <a:t>N</a:t>
            </a:r>
            <a:r>
              <a:rPr lang="en-US" dirty="0"/>
              <a:t>DA</a:t>
            </a:r>
          </a:p>
        </p:txBody>
      </p:sp>
      <p:sp>
        <p:nvSpPr>
          <p:cNvPr id="3" name="Content Placeholder 2"/>
          <p:cNvSpPr>
            <a:spLocks noGrp="1"/>
          </p:cNvSpPr>
          <p:nvPr>
            <p:ph idx="1"/>
          </p:nvPr>
        </p:nvSpPr>
        <p:spPr/>
        <p:txBody>
          <a:bodyPr/>
          <a:lstStyle/>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p>
          <a:p>
            <a:endParaRPr lang="en-IN"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a:t>P</a:t>
            </a:r>
            <a:r>
              <a:rPr lang="en-US" spc="15" dirty="0"/>
              <a:t>ROB</a:t>
            </a:r>
            <a:r>
              <a:rPr lang="en-US" spc="55" dirty="0"/>
              <a:t>L</a:t>
            </a:r>
            <a:r>
              <a:rPr lang="en-US" spc="-20" dirty="0"/>
              <a:t>E</a:t>
            </a:r>
            <a:r>
              <a:rPr lang="en-US" spc="20" dirty="0"/>
              <a:t>M</a:t>
            </a:r>
            <a:r>
              <a:rPr lang="en-US" dirty="0"/>
              <a:t>	</a:t>
            </a:r>
            <a:r>
              <a:rPr lang="en-US" spc="10" dirty="0"/>
              <a:t>S</a:t>
            </a:r>
            <a:r>
              <a:rPr lang="en-US" spc="-370" dirty="0"/>
              <a:t>T</a:t>
            </a:r>
            <a:r>
              <a:rPr lang="en-US" spc="-375" dirty="0"/>
              <a:t>A</a:t>
            </a:r>
            <a:r>
              <a:rPr lang="en-US" spc="15" dirty="0"/>
              <a:t>T</a:t>
            </a:r>
            <a:r>
              <a:rPr lang="en-US" spc="-10" dirty="0"/>
              <a:t>E</a:t>
            </a:r>
            <a:r>
              <a:rPr lang="en-US" spc="-20" dirty="0"/>
              <a:t>ME</a:t>
            </a:r>
            <a:r>
              <a:rPr lang="en-US" spc="10" dirty="0"/>
              <a:t>NT</a:t>
            </a:r>
            <a:endParaRPr lang="en-US" dirty="0"/>
          </a:p>
        </p:txBody>
      </p:sp>
      <p:sp>
        <p:nvSpPr>
          <p:cNvPr id="3" name="Content Placeholder 2"/>
          <p:cNvSpPr>
            <a:spLocks noGrp="1"/>
          </p:cNvSpPr>
          <p:nvPr>
            <p:ph idx="1"/>
          </p:nvPr>
        </p:nvSpPr>
        <p:spPr/>
        <p:txBody>
          <a:bodyPr/>
          <a:lstStyle/>
          <a:p>
            <a:r>
              <a:rPr lang="en-GB" b="1" dirty="0"/>
              <a:t>In today’s digital era, individuals need a professional and visually appealing way to showcase their personal details, education, skills, and achievements. Traditional resumes often lack interactivity and attractiveness, making them less engaging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PROJECT	</a:t>
            </a:r>
            <a:r>
              <a:rPr lang="en-US" spc="-20" dirty="0"/>
              <a:t>OVERVIEW</a:t>
            </a:r>
            <a:endParaRPr lang="en-US" dirty="0"/>
          </a:p>
        </p:txBody>
      </p:sp>
      <p:sp>
        <p:nvSpPr>
          <p:cNvPr id="3" name="Content Placeholder 2"/>
          <p:cNvSpPr>
            <a:spLocks noGrp="1"/>
          </p:cNvSpPr>
          <p:nvPr>
            <p:ph idx="1"/>
          </p:nvPr>
        </p:nvSpPr>
        <p:spPr/>
        <p:txBody>
          <a:bodyPr/>
          <a:lstStyle/>
          <a:p>
            <a:r>
              <a:rPr lang="en-GB" b="1" dirty="0"/>
              <a:t>This project is a personal portfolio website created using HTML and CSS. It displays personal details, education, skills, and certificates in a structured and visually attractive way. The portfolio includes a profile photo, bio-data, academic background, technical skills, and certificate images with hover effects. The design is </a:t>
            </a:r>
            <a:r>
              <a:rPr lang="en-GB" b="1" dirty="0" err="1"/>
              <a:t>colorful</a:t>
            </a:r>
            <a:r>
              <a:rPr lang="en-GB" b="1" dirty="0"/>
              <a:t>, responsive, and user-friendly, making it useful as an online resume for academic and career opportunities.</a:t>
            </a:r>
            <a:endParaRPr lang="en-IN" b="1"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US" dirty="0"/>
          </a:p>
        </p:txBody>
      </p:sp>
      <p:sp>
        <p:nvSpPr>
          <p:cNvPr id="3" name="Content Placeholder 2"/>
          <p:cNvSpPr>
            <a:spLocks noGrp="1"/>
          </p:cNvSpPr>
          <p:nvPr>
            <p:ph idx="1"/>
          </p:nvPr>
        </p:nvSpPr>
        <p:spPr/>
        <p:txBody>
          <a:bodyPr/>
          <a:lstStyle/>
          <a:p>
            <a:r>
              <a:rPr lang="en-GB" b="1" dirty="0"/>
              <a:t>End Users: Recruiters, employers, college faculty, peers, and the student (yourself) as a digital resume.</a:t>
            </a:r>
            <a:endParaRPr lang="en-IN"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a:t>TOOLS AND TECHNIQUES</a:t>
            </a:r>
            <a:endParaRPr lang="en-US" dirty="0"/>
          </a:p>
        </p:txBody>
      </p:sp>
      <p:sp>
        <p:nvSpPr>
          <p:cNvPr id="3" name="Content Placeholder 2"/>
          <p:cNvSpPr>
            <a:spLocks noGrp="1"/>
          </p:cNvSpPr>
          <p:nvPr>
            <p:ph idx="1"/>
          </p:nvPr>
        </p:nvSpPr>
        <p:spPr/>
        <p:txBody>
          <a:bodyPr/>
          <a:lstStyle/>
          <a:p>
            <a:r>
              <a:rPr lang="en-IN" sz="3600" b="1" dirty="0"/>
              <a:t>Tools</a:t>
            </a:r>
            <a:r>
              <a:rPr lang="en-IN" sz="3600" dirty="0"/>
              <a:t>: </a:t>
            </a:r>
            <a:r>
              <a:rPr lang="en-IN" dirty="0"/>
              <a:t>Web browser (Chrome/Edge), Code editor (VS Code/Notepad++), Image editor (for profile/certificates).</a:t>
            </a:r>
          </a:p>
          <a:p>
            <a:endParaRPr lang="en-IN" dirty="0"/>
          </a:p>
          <a:p>
            <a:r>
              <a:rPr lang="en-IN" sz="3600" b="1" dirty="0"/>
              <a:t>Techniques</a:t>
            </a:r>
            <a:r>
              <a:rPr lang="en-IN" sz="3600" dirty="0"/>
              <a:t>: </a:t>
            </a:r>
            <a:r>
              <a:rPr lang="en-IN" dirty="0"/>
              <a:t>HTML5 for structure, CSS3 for styling &amp; responsiveness, </a:t>
            </a:r>
            <a:r>
              <a:rPr lang="en-IN" dirty="0" err="1"/>
              <a:t>Flexbox</a:t>
            </a:r>
            <a:r>
              <a:rPr lang="en-IN" dirty="0"/>
              <a:t> for layout, hover effects &amp; transitions for interactivity.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spc="15" dirty="0">
                <a:latin typeface="Trebuchet MS"/>
                <a:cs typeface="Trebuchet MS"/>
              </a:rPr>
              <a:t>POTFOLIO DESIGN AND LAYOUT</a:t>
            </a:r>
            <a:br>
              <a:rPr lang="en-IN" dirty="0">
                <a:latin typeface="Trebuchet MS"/>
                <a:cs typeface="Trebuchet MS"/>
              </a:rPr>
            </a:br>
            <a:endParaRPr lang="en-US" dirty="0"/>
          </a:p>
        </p:txBody>
      </p:sp>
      <p:sp>
        <p:nvSpPr>
          <p:cNvPr id="3" name="Content Placeholder 2"/>
          <p:cNvSpPr>
            <a:spLocks noGrp="1"/>
          </p:cNvSpPr>
          <p:nvPr>
            <p:ph idx="1"/>
          </p:nvPr>
        </p:nvSpPr>
        <p:spPr/>
        <p:txBody>
          <a:bodyPr/>
          <a:lstStyle/>
          <a:p>
            <a:r>
              <a:rPr lang="en-GB" dirty="0"/>
              <a:t>The portfolio uses a clean, modern layout with a background image, a centred container, and a profile photo at the top. Information is organized into sections like Bio Data, Education, Skills, and Certificates. The design applies rounded corners, shadows, hover effects, and responsive styling to ensure it looks attractive and works well on all devices.</a:t>
            </a:r>
            <a:endParaRPr lang="en-IN"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US" dirty="0"/>
          </a:p>
        </p:txBody>
      </p:sp>
      <p:sp>
        <p:nvSpPr>
          <p:cNvPr id="3" name="Content Placeholder 2"/>
          <p:cNvSpPr>
            <a:spLocks noGrp="1"/>
          </p:cNvSpPr>
          <p:nvPr>
            <p:ph idx="1"/>
          </p:nvPr>
        </p:nvSpPr>
        <p:spPr/>
        <p:txBody>
          <a:bodyPr/>
          <a:lstStyle/>
          <a:p>
            <a:r>
              <a:rPr lang="en-GB" dirty="0"/>
              <a:t>Features and Functionality</a:t>
            </a:r>
          </a:p>
          <a:p>
            <a:r>
              <a:rPr lang="en-GB" dirty="0"/>
              <a:t>Profile photo with design</a:t>
            </a:r>
          </a:p>
          <a:p>
            <a:r>
              <a:rPr lang="en-GB" dirty="0"/>
              <a:t>Bio data details</a:t>
            </a:r>
          </a:p>
          <a:p>
            <a:r>
              <a:rPr lang="en-GB" dirty="0"/>
              <a:t>Education and skills list</a:t>
            </a:r>
          </a:p>
          <a:p>
            <a:r>
              <a:rPr lang="en-GB" dirty="0"/>
              <a:t>Certificates with hover effect</a:t>
            </a:r>
          </a:p>
          <a:p>
            <a:r>
              <a:rPr lang="en-GB" dirty="0"/>
              <a:t>Responsive and interactive layout</a:t>
            </a:r>
            <a:endParaRPr lang="en-IN"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TotalTime>
  <Words>381</Words>
  <Application>Microsoft Office PowerPoint</Application>
  <PresentationFormat>On-screen Show (4:3)</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Digital Portfolio</vt:lpstr>
      <vt:lpstr>PROJECT TITLE</vt:lpstr>
      <vt:lpstr>AGENDA</vt:lpstr>
      <vt:lpstr>PROBLEM STATEMENT</vt:lpstr>
      <vt:lpstr>PROJECT OVERVIEW</vt:lpstr>
      <vt:lpstr>WHO ARE THE END USERS?</vt:lpstr>
      <vt:lpstr>TOOLS AND TECHNIQUES</vt:lpstr>
      <vt:lpstr>POTFOLIO DESIGN AND LAYOUT </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Success</dc:creator>
  <cp:lastModifiedBy>Amirtha R.J</cp:lastModifiedBy>
  <cp:revision>4</cp:revision>
  <dcterms:created xsi:type="dcterms:W3CDTF">2025-09-10T17:16:06Z</dcterms:created>
  <dcterms:modified xsi:type="dcterms:W3CDTF">2025-09-10T08:13:38Z</dcterms:modified>
</cp:coreProperties>
</file>