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CF29-6264-45DF-9506-E514A2F38905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908720"/>
            <a:ext cx="7704856" cy="504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onnecteur droit 41"/>
          <p:cNvCxnSpPr/>
          <p:nvPr/>
        </p:nvCxnSpPr>
        <p:spPr>
          <a:xfrm>
            <a:off x="2411760" y="5301208"/>
            <a:ext cx="489654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11760" y="2420888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3717032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43608" y="908720"/>
            <a:ext cx="6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EVC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27784" y="1340768"/>
            <a:ext cx="446449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executable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2708920"/>
            <a:ext cx="44644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</a:t>
            </a:r>
            <a:r>
              <a:rPr lang="en-US" smtClean="0"/>
              <a:t>model run-time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7784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API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9912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4168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4860032" y="2204864"/>
            <a:ext cx="0" cy="5040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36096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588224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7784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specific platform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79912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specific platform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2040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 specific platform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84168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 simulator</a:t>
            </a:r>
            <a:endParaRPr lang="en-US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283968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131840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19" idx="0"/>
          </p:cNvCxnSpPr>
          <p:nvPr/>
        </p:nvCxnSpPr>
        <p:spPr>
          <a:xfrm>
            <a:off x="3167844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4355976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436096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588224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20272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interface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948264" y="34917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openETCS API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236296" y="508518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specific</a:t>
            </a:r>
            <a:br>
              <a:rPr lang="en-US" dirty="0" smtClean="0"/>
            </a:b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52320" y="2780928"/>
            <a:ext cx="1152128" cy="5040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Odometry</a:t>
            </a:r>
            <a:endParaRPr lang="en-US" dirty="0"/>
          </a:p>
        </p:txBody>
      </p:sp>
      <p:cxnSp>
        <p:nvCxnSpPr>
          <p:cNvPr id="33" name="Connecteur droit avec flèche 32"/>
          <p:cNvCxnSpPr>
            <a:endCxn id="10" idx="3"/>
          </p:cNvCxnSpPr>
          <p:nvPr/>
        </p:nvCxnSpPr>
        <p:spPr>
          <a:xfrm rot="10800000" flipV="1">
            <a:off x="7164288" y="3284984"/>
            <a:ext cx="1224136" cy="1044116"/>
          </a:xfrm>
          <a:prstGeom prst="bentConnector3">
            <a:avLst>
              <a:gd name="adj1" fmla="val -4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/>
          <p:cNvSpPr/>
          <p:nvPr/>
        </p:nvSpPr>
        <p:spPr>
          <a:xfrm>
            <a:off x="2195736" y="1268760"/>
            <a:ext cx="189735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>
            <a:off x="971600" y="21328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52" name="Accolade ouvrante 51"/>
          <p:cNvSpPr/>
          <p:nvPr/>
        </p:nvSpPr>
        <p:spPr>
          <a:xfrm>
            <a:off x="2195736" y="3789040"/>
            <a:ext cx="189735" cy="14401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899592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Basic software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MITSUBISHI ELECTRIC R&amp;D CENTRE EUROPE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 Mentre</dc:creator>
  <cp:lastModifiedBy>David Mentre</cp:lastModifiedBy>
  <cp:revision>20</cp:revision>
  <dcterms:created xsi:type="dcterms:W3CDTF">2014-06-19T14:50:43Z</dcterms:created>
  <dcterms:modified xsi:type="dcterms:W3CDTF">2014-07-07T09:50:49Z</dcterms:modified>
</cp:coreProperties>
</file>