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CF29-6264-45DF-9506-E514A2F38905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73C-5922-49F5-B1E4-C4CCDC498C2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CF29-6264-45DF-9506-E514A2F38905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73C-5922-49F5-B1E4-C4CCDC498C2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CF29-6264-45DF-9506-E514A2F38905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73C-5922-49F5-B1E4-C4CCDC498C2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CF29-6264-45DF-9506-E514A2F38905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73C-5922-49F5-B1E4-C4CCDC498C2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CF29-6264-45DF-9506-E514A2F38905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73C-5922-49F5-B1E4-C4CCDC498C2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CF29-6264-45DF-9506-E514A2F38905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73C-5922-49F5-B1E4-C4CCDC498C2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CF29-6264-45DF-9506-E514A2F38905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73C-5922-49F5-B1E4-C4CCDC498C2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CF29-6264-45DF-9506-E514A2F38905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73C-5922-49F5-B1E4-C4CCDC498C2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CF29-6264-45DF-9506-E514A2F38905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73C-5922-49F5-B1E4-C4CCDC498C2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CF29-6264-45DF-9506-E514A2F38905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73C-5922-49F5-B1E4-C4CCDC498C2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CF29-6264-45DF-9506-E514A2F38905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73C-5922-49F5-B1E4-C4CCDC498C2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CCF29-6264-45DF-9506-E514A2F38905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073C-5922-49F5-B1E4-C4CCDC498C2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908720"/>
            <a:ext cx="8496944" cy="50405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Connecteur droit 41"/>
          <p:cNvCxnSpPr/>
          <p:nvPr/>
        </p:nvCxnSpPr>
        <p:spPr>
          <a:xfrm>
            <a:off x="1763688" y="5301208"/>
            <a:ext cx="4896544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1763688" y="2420888"/>
            <a:ext cx="468052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1763688" y="3717032"/>
            <a:ext cx="468052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395536" y="908720"/>
            <a:ext cx="670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EVC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979712" y="1340768"/>
            <a:ext cx="4464496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openETCS executable model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79712" y="2708920"/>
            <a:ext cx="4464496" cy="79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openETCS </a:t>
            </a:r>
            <a:r>
              <a:rPr lang="en-US" smtClean="0"/>
              <a:t>model run-time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32040" y="4293096"/>
            <a:ext cx="1080120" cy="7920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ERSA</a:t>
            </a:r>
          </a:p>
          <a:p>
            <a:pPr algn="ctr"/>
            <a:r>
              <a:rPr lang="en-US" dirty="0" smtClean="0"/>
              <a:t>API adapter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23928" y="4221088"/>
            <a:ext cx="1080120" cy="7920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Siemens</a:t>
            </a:r>
          </a:p>
          <a:p>
            <a:pPr algn="ctr"/>
            <a:r>
              <a:rPr lang="en-US" dirty="0" smtClean="0"/>
              <a:t>API adapter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15816" y="4149080"/>
            <a:ext cx="1080120" cy="7920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 </a:t>
            </a:r>
          </a:p>
          <a:p>
            <a:pPr algn="ctr"/>
            <a:r>
              <a:rPr lang="en-US" dirty="0" smtClean="0"/>
              <a:t>API adapter</a:t>
            </a:r>
            <a:endParaRPr lang="en-US" dirty="0"/>
          </a:p>
        </p:txBody>
      </p:sp>
      <p:cxnSp>
        <p:nvCxnSpPr>
          <p:cNvPr id="12" name="Connecteur droit avec flèche 11"/>
          <p:cNvCxnSpPr>
            <a:stCxn id="4" idx="2"/>
            <a:endCxn id="5" idx="0"/>
          </p:cNvCxnSpPr>
          <p:nvPr/>
        </p:nvCxnSpPr>
        <p:spPr>
          <a:xfrm>
            <a:off x="4211960" y="2204864"/>
            <a:ext cx="0" cy="50405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932040" y="5733256"/>
            <a:ext cx="1080120" cy="7920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ERSA simulator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923928" y="5661248"/>
            <a:ext cx="1080120" cy="7920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Siemens specific platform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915816" y="5589240"/>
            <a:ext cx="1080120" cy="7920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 specific platform</a:t>
            </a:r>
            <a:endParaRPr lang="en-US" dirty="0"/>
          </a:p>
        </p:txBody>
      </p:sp>
      <p:cxnSp>
        <p:nvCxnSpPr>
          <p:cNvPr id="30" name="Connecteur droit avec flèche 29"/>
          <p:cNvCxnSpPr>
            <a:endCxn id="56" idx="1"/>
          </p:cNvCxnSpPr>
          <p:nvPr/>
        </p:nvCxnSpPr>
        <p:spPr>
          <a:xfrm>
            <a:off x="3995936" y="3501008"/>
            <a:ext cx="0" cy="36004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0" idx="2"/>
            <a:endCxn id="22" idx="0"/>
          </p:cNvCxnSpPr>
          <p:nvPr/>
        </p:nvCxnSpPr>
        <p:spPr>
          <a:xfrm>
            <a:off x="5472100" y="5085184"/>
            <a:ext cx="0" cy="64807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8" idx="2"/>
            <a:endCxn id="21" idx="0"/>
          </p:cNvCxnSpPr>
          <p:nvPr/>
        </p:nvCxnSpPr>
        <p:spPr>
          <a:xfrm>
            <a:off x="4463988" y="5013176"/>
            <a:ext cx="0" cy="64807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7" idx="2"/>
            <a:endCxn id="20" idx="0"/>
          </p:cNvCxnSpPr>
          <p:nvPr/>
        </p:nvCxnSpPr>
        <p:spPr>
          <a:xfrm>
            <a:off x="3455876" y="4941168"/>
            <a:ext cx="0" cy="64807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372200" y="220486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interface</a:t>
            </a:r>
            <a:endParaRPr lang="en-US" dirty="0"/>
          </a:p>
        </p:txBody>
      </p:sp>
      <p:sp>
        <p:nvSpPr>
          <p:cNvPr id="41" name="ZoneTexte 40"/>
          <p:cNvSpPr txBox="1"/>
          <p:nvPr/>
        </p:nvSpPr>
        <p:spPr>
          <a:xfrm>
            <a:off x="6012160" y="363573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openETCS API</a:t>
            </a:r>
            <a:endParaRPr lang="en-US" dirty="0"/>
          </a:p>
        </p:txBody>
      </p:sp>
      <p:sp>
        <p:nvSpPr>
          <p:cNvPr id="43" name="ZoneTexte 42"/>
          <p:cNvSpPr txBox="1"/>
          <p:nvPr/>
        </p:nvSpPr>
        <p:spPr>
          <a:xfrm>
            <a:off x="6588224" y="5085184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Vendor specific</a:t>
            </a:r>
            <a:br>
              <a:rPr lang="en-US" dirty="0" smtClean="0"/>
            </a:b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92280" y="2780928"/>
            <a:ext cx="720080" cy="50405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ODO</a:t>
            </a:r>
            <a:endParaRPr lang="en-US" dirty="0"/>
          </a:p>
        </p:txBody>
      </p:sp>
      <p:cxnSp>
        <p:nvCxnSpPr>
          <p:cNvPr id="33" name="Connecteur droit avec flèche 32"/>
          <p:cNvCxnSpPr>
            <a:stCxn id="32" idx="2"/>
            <a:endCxn id="59" idx="1"/>
          </p:cNvCxnSpPr>
          <p:nvPr/>
        </p:nvCxnSpPr>
        <p:spPr>
          <a:xfrm rot="5400000">
            <a:off x="6179036" y="3379852"/>
            <a:ext cx="1368152" cy="1178417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Accolade ouvrante 49"/>
          <p:cNvSpPr/>
          <p:nvPr/>
        </p:nvSpPr>
        <p:spPr>
          <a:xfrm>
            <a:off x="1547664" y="1268760"/>
            <a:ext cx="189735" cy="244827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ZoneTexte 50"/>
          <p:cNvSpPr txBox="1"/>
          <p:nvPr/>
        </p:nvSpPr>
        <p:spPr>
          <a:xfrm>
            <a:off x="323528" y="213285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Application software</a:t>
            </a:r>
            <a:endParaRPr lang="en-US" dirty="0"/>
          </a:p>
        </p:txBody>
      </p:sp>
      <p:sp>
        <p:nvSpPr>
          <p:cNvPr id="52" name="Accolade ouvrante 51"/>
          <p:cNvSpPr/>
          <p:nvPr/>
        </p:nvSpPr>
        <p:spPr>
          <a:xfrm>
            <a:off x="1547664" y="3789040"/>
            <a:ext cx="189735" cy="144016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ZoneTexte 52"/>
          <p:cNvSpPr txBox="1"/>
          <p:nvPr/>
        </p:nvSpPr>
        <p:spPr>
          <a:xfrm>
            <a:off x="251520" y="4077072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Basic software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8028384" y="2780928"/>
            <a:ext cx="720080" cy="50405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44" name="Connecteur droit avec flèche 32"/>
          <p:cNvCxnSpPr>
            <a:stCxn id="37" idx="2"/>
            <a:endCxn id="59" idx="1"/>
          </p:cNvCxnSpPr>
          <p:nvPr/>
        </p:nvCxnSpPr>
        <p:spPr>
          <a:xfrm rot="5400000">
            <a:off x="6647088" y="2911800"/>
            <a:ext cx="1368152" cy="2114521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979712" y="4077072"/>
            <a:ext cx="1080120" cy="7920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Alstom API adapter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979712" y="5517232"/>
            <a:ext cx="1080120" cy="7920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Alstom specific platform</a:t>
            </a:r>
            <a:endParaRPr lang="en-US" dirty="0"/>
          </a:p>
        </p:txBody>
      </p:sp>
      <p:cxnSp>
        <p:nvCxnSpPr>
          <p:cNvPr id="31" name="Connecteur droit avec flèche 30"/>
          <p:cNvCxnSpPr>
            <a:stCxn id="6" idx="2"/>
            <a:endCxn id="19" idx="0"/>
          </p:cNvCxnSpPr>
          <p:nvPr/>
        </p:nvCxnSpPr>
        <p:spPr>
          <a:xfrm>
            <a:off x="2519772" y="4869160"/>
            <a:ext cx="0" cy="64807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6" name="Accolade ouvrante 55"/>
          <p:cNvSpPr/>
          <p:nvPr/>
        </p:nvSpPr>
        <p:spPr>
          <a:xfrm rot="5400000">
            <a:off x="3887924" y="1880828"/>
            <a:ext cx="216024" cy="417646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ccolade ouvrante 58"/>
          <p:cNvSpPr/>
          <p:nvPr/>
        </p:nvSpPr>
        <p:spPr>
          <a:xfrm flipH="1">
            <a:off x="6084168" y="4149080"/>
            <a:ext cx="189735" cy="100811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43</Words>
  <Application>Microsoft Office PowerPoint</Application>
  <PresentationFormat>Affichage à l'écran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>MITSUBISHI ELECTRIC R&amp;D CENTRE EUROPE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David Mentre</dc:creator>
  <cp:lastModifiedBy>David Mentre</cp:lastModifiedBy>
  <cp:revision>27</cp:revision>
  <dcterms:created xsi:type="dcterms:W3CDTF">2014-06-19T14:50:43Z</dcterms:created>
  <dcterms:modified xsi:type="dcterms:W3CDTF">2014-07-07T14:12:48Z</dcterms:modified>
</cp:coreProperties>
</file>