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6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18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8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25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91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60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27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06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2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5172-E794-4413-AA03-061E13E8C08D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1C2-99EB-4910-88AA-1A5A00C73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6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25" y="381964"/>
            <a:ext cx="7975801" cy="622296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240280" y="1844040"/>
            <a:ext cx="1188720" cy="16494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ige Legende 5"/>
          <p:cNvSpPr/>
          <p:nvPr/>
        </p:nvSpPr>
        <p:spPr>
          <a:xfrm>
            <a:off x="312420" y="1352550"/>
            <a:ext cx="1333500" cy="982980"/>
          </a:xfrm>
          <a:prstGeom prst="wedgeRectCallout">
            <a:avLst>
              <a:gd name="adj1" fmla="val 90596"/>
              <a:gd name="adj2" fmla="val 3974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429000" y="1844040"/>
            <a:ext cx="723900" cy="16494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ige Legende 8"/>
          <p:cNvSpPr/>
          <p:nvPr/>
        </p:nvSpPr>
        <p:spPr>
          <a:xfrm>
            <a:off x="2590800" y="3798570"/>
            <a:ext cx="1333500" cy="982980"/>
          </a:xfrm>
          <a:prstGeom prst="wedgeRectCallout">
            <a:avLst>
              <a:gd name="adj1" fmla="val 37453"/>
              <a:gd name="adj2" fmla="val -81964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Traction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531705" y="1844040"/>
            <a:ext cx="723900" cy="16494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ige Legende 11"/>
          <p:cNvSpPr/>
          <p:nvPr/>
        </p:nvSpPr>
        <p:spPr>
          <a:xfrm>
            <a:off x="5758525" y="2015490"/>
            <a:ext cx="1333500" cy="982980"/>
          </a:xfrm>
          <a:prstGeom prst="wedgeRectCallout">
            <a:avLst>
              <a:gd name="adj1" fmla="val -85975"/>
              <a:gd name="adj2" fmla="val 23462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Brake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240280" y="1352550"/>
            <a:ext cx="2781300" cy="48735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ige Legende 13"/>
          <p:cNvSpPr/>
          <p:nvPr/>
        </p:nvSpPr>
        <p:spPr>
          <a:xfrm>
            <a:off x="501823" y="224790"/>
            <a:ext cx="1333500" cy="982980"/>
          </a:xfrm>
          <a:prstGeom prst="wedgeRectCallout">
            <a:avLst>
              <a:gd name="adj1" fmla="val 88310"/>
              <a:gd name="adj2" fmla="val 59121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Brake </a:t>
            </a:r>
            <a:r>
              <a:rPr lang="de-DE" dirty="0" err="1" smtClean="0"/>
              <a:t>indicators</a:t>
            </a:r>
            <a:endParaRPr lang="de-DE" dirty="0"/>
          </a:p>
        </p:txBody>
      </p:sp>
      <p:sp>
        <p:nvSpPr>
          <p:cNvPr id="15" name="Rechteckige Legende 14"/>
          <p:cNvSpPr/>
          <p:nvPr/>
        </p:nvSpPr>
        <p:spPr>
          <a:xfrm>
            <a:off x="4113702" y="4686626"/>
            <a:ext cx="1333500" cy="982980"/>
          </a:xfrm>
          <a:prstGeom prst="wedgeRectCallout">
            <a:avLst>
              <a:gd name="adj1" fmla="val 20310"/>
              <a:gd name="adj2" fmla="val -44755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/>
          </a:p>
        </p:txBody>
      </p:sp>
      <p:sp>
        <p:nvSpPr>
          <p:cNvPr id="16" name="Rechteckige Legende 15"/>
          <p:cNvSpPr/>
          <p:nvPr/>
        </p:nvSpPr>
        <p:spPr>
          <a:xfrm>
            <a:off x="6567342" y="4686626"/>
            <a:ext cx="1333500" cy="982980"/>
          </a:xfrm>
          <a:prstGeom prst="wedgeRectCallout">
            <a:avLst>
              <a:gd name="adj1" fmla="val 20310"/>
              <a:gd name="adj2" fmla="val -44755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Location </a:t>
            </a:r>
            <a:r>
              <a:rPr lang="de-DE" dirty="0" err="1" smtClean="0"/>
              <a:t>inaccuracies</a:t>
            </a:r>
            <a:endParaRPr lang="de-DE" dirty="0"/>
          </a:p>
        </p:txBody>
      </p:sp>
      <p:sp>
        <p:nvSpPr>
          <p:cNvPr id="17" name="Rechteckige Legende 16"/>
          <p:cNvSpPr/>
          <p:nvPr/>
        </p:nvSpPr>
        <p:spPr>
          <a:xfrm>
            <a:off x="10121276" y="2503170"/>
            <a:ext cx="1333500" cy="982980"/>
          </a:xfrm>
          <a:prstGeom prst="wedgeRectCallout">
            <a:avLst>
              <a:gd name="adj1" fmla="val -74547"/>
              <a:gd name="adj2" fmla="val -1374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Position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endParaRPr lang="de-DE" dirty="0"/>
          </a:p>
        </p:txBody>
      </p:sp>
      <p:sp>
        <p:nvSpPr>
          <p:cNvPr id="18" name="Rechteckige Legende 17"/>
          <p:cNvSpPr/>
          <p:nvPr/>
        </p:nvSpPr>
        <p:spPr>
          <a:xfrm>
            <a:off x="5834725" y="234152"/>
            <a:ext cx="1333500" cy="982980"/>
          </a:xfrm>
          <a:prstGeom prst="wedgeRectCallout">
            <a:avLst>
              <a:gd name="adj1" fmla="val -77404"/>
              <a:gd name="adj2" fmla="val 83152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cabin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0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Karg Stefan</dc:creator>
  <cp:lastModifiedBy>Karg Stefan</cp:lastModifiedBy>
  <cp:revision>3</cp:revision>
  <dcterms:created xsi:type="dcterms:W3CDTF">2015-10-28T10:11:10Z</dcterms:created>
  <dcterms:modified xsi:type="dcterms:W3CDTF">2015-10-28T10:20:26Z</dcterms:modified>
</cp:coreProperties>
</file>