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A09C-2B5C-4169-A0DC-CD97BD00F05E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BE8-DFDB-4D42-A959-CBFADAC6FF0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A09C-2B5C-4169-A0DC-CD97BD00F05E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BE8-DFDB-4D42-A959-CBFADAC6FF0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A09C-2B5C-4169-A0DC-CD97BD00F05E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BE8-DFDB-4D42-A959-CBFADAC6FF0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A09C-2B5C-4169-A0DC-CD97BD00F05E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BE8-DFDB-4D42-A959-CBFADAC6FF0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A09C-2B5C-4169-A0DC-CD97BD00F05E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BE8-DFDB-4D42-A959-CBFADAC6FF0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A09C-2B5C-4169-A0DC-CD97BD00F05E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BE8-DFDB-4D42-A959-CBFADAC6FF0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A09C-2B5C-4169-A0DC-CD97BD00F05E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BE8-DFDB-4D42-A959-CBFADAC6FF0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A09C-2B5C-4169-A0DC-CD97BD00F05E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BE8-DFDB-4D42-A959-CBFADAC6FF0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A09C-2B5C-4169-A0DC-CD97BD00F05E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BE8-DFDB-4D42-A959-CBFADAC6FF0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A09C-2B5C-4169-A0DC-CD97BD00F05E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BE8-DFDB-4D42-A959-CBFADAC6FF0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A09C-2B5C-4169-A0DC-CD97BD00F05E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BE8-DFDB-4D42-A959-CBFADAC6FF0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BA09C-2B5C-4169-A0DC-CD97BD00F05E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CFBE8-DFDB-4D42-A959-CBFADAC6FF0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/>
          <p:cNvSpPr txBox="1"/>
          <p:nvPr/>
        </p:nvSpPr>
        <p:spPr>
          <a:xfrm>
            <a:off x="611560" y="299695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/>
              <a:t>Message</a:t>
            </a:r>
            <a:endParaRPr lang="en-US" sz="1050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1403648" y="3356992"/>
            <a:ext cx="61926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403648" y="2924944"/>
            <a:ext cx="0" cy="8640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43608" y="2276872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608" y="3789040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ODO</a:t>
            </a:r>
            <a:endParaRPr lang="en-US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2555776" y="2924944"/>
            <a:ext cx="0" cy="8640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95736" y="2276872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95736" y="3789040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 1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707904" y="2924944"/>
            <a:ext cx="0" cy="8640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47864" y="2276872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47864" y="3789040"/>
            <a:ext cx="720080" cy="6480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 </a:t>
            </a:r>
            <a:r>
              <a:rPr lang="en-US" i="1" dirty="0" smtClean="0"/>
              <a:t>n</a:t>
            </a:r>
            <a:endParaRPr lang="en-US" i="1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4860032" y="2924944"/>
            <a:ext cx="0" cy="8640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99992" y="2276872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99992" y="3789040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LTM</a:t>
            </a:r>
            <a:endParaRPr lang="en-US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6012160" y="2924944"/>
            <a:ext cx="0" cy="8640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52120" y="2276872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Euro</a:t>
            </a:r>
          </a:p>
          <a:p>
            <a:pPr algn="ctr"/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36096" y="3789040"/>
            <a:ext cx="1152128" cy="6480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 specific 1</a:t>
            </a:r>
            <a:endParaRPr lang="en-US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7380312" y="2924944"/>
            <a:ext cx="0" cy="8640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04248" y="3789040"/>
            <a:ext cx="1152128" cy="6480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 specific </a:t>
            </a:r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25" name="Rectangle 24"/>
          <p:cNvSpPr/>
          <p:nvPr/>
        </p:nvSpPr>
        <p:spPr>
          <a:xfrm>
            <a:off x="7020272" y="2276872"/>
            <a:ext cx="720080" cy="6480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onnecteur droit 27"/>
          <p:cNvCxnSpPr/>
          <p:nvPr/>
        </p:nvCxnSpPr>
        <p:spPr>
          <a:xfrm>
            <a:off x="7596336" y="3356992"/>
            <a:ext cx="86409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1259632" y="299695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411760" y="299695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5004048" y="34290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MITSUBISHI ELECTRIC R&amp;D CENTRE EUROPE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David Mentre</dc:creator>
  <cp:lastModifiedBy>David Mentre</cp:lastModifiedBy>
  <cp:revision>6</cp:revision>
  <dcterms:created xsi:type="dcterms:W3CDTF">2014-07-07T10:20:04Z</dcterms:created>
  <dcterms:modified xsi:type="dcterms:W3CDTF">2014-07-07T13:58:12Z</dcterms:modified>
</cp:coreProperties>
</file>