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29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CCF29-6264-45DF-9506-E514A2F38905}" type="datetimeFigureOut">
              <a:rPr lang="en-US" smtClean="0"/>
              <a:pPr/>
              <a:t>6/20/2014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73C-5922-49F5-B1E4-C4CCDC498C2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CCF29-6264-45DF-9506-E514A2F38905}" type="datetimeFigureOut">
              <a:rPr lang="en-US" smtClean="0"/>
              <a:pPr/>
              <a:t>6/20/2014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73C-5922-49F5-B1E4-C4CCDC498C2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CCF29-6264-45DF-9506-E514A2F38905}" type="datetimeFigureOut">
              <a:rPr lang="en-US" smtClean="0"/>
              <a:pPr/>
              <a:t>6/20/2014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73C-5922-49F5-B1E4-C4CCDC498C2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CCF29-6264-45DF-9506-E514A2F38905}" type="datetimeFigureOut">
              <a:rPr lang="en-US" smtClean="0"/>
              <a:pPr/>
              <a:t>6/20/2014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73C-5922-49F5-B1E4-C4CCDC498C2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CCF29-6264-45DF-9506-E514A2F38905}" type="datetimeFigureOut">
              <a:rPr lang="en-US" smtClean="0"/>
              <a:pPr/>
              <a:t>6/20/2014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73C-5922-49F5-B1E4-C4CCDC498C2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CCF29-6264-45DF-9506-E514A2F38905}" type="datetimeFigureOut">
              <a:rPr lang="en-US" smtClean="0"/>
              <a:pPr/>
              <a:t>6/20/2014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73C-5922-49F5-B1E4-C4CCDC498C2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CCF29-6264-45DF-9506-E514A2F38905}" type="datetimeFigureOut">
              <a:rPr lang="en-US" smtClean="0"/>
              <a:pPr/>
              <a:t>6/20/2014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73C-5922-49F5-B1E4-C4CCDC498C2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CCF29-6264-45DF-9506-E514A2F38905}" type="datetimeFigureOut">
              <a:rPr lang="en-US" smtClean="0"/>
              <a:pPr/>
              <a:t>6/20/2014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73C-5922-49F5-B1E4-C4CCDC498C2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CCF29-6264-45DF-9506-E514A2F38905}" type="datetimeFigureOut">
              <a:rPr lang="en-US" smtClean="0"/>
              <a:pPr/>
              <a:t>6/20/2014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73C-5922-49F5-B1E4-C4CCDC498C2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CCF29-6264-45DF-9506-E514A2F38905}" type="datetimeFigureOut">
              <a:rPr lang="en-US" smtClean="0"/>
              <a:pPr/>
              <a:t>6/20/2014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73C-5922-49F5-B1E4-C4CCDC498C2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CCF29-6264-45DF-9506-E514A2F38905}" type="datetimeFigureOut">
              <a:rPr lang="en-US" smtClean="0"/>
              <a:pPr/>
              <a:t>6/20/2014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73C-5922-49F5-B1E4-C4CCDC498C2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CCF29-6264-45DF-9506-E514A2F38905}" type="datetimeFigureOut">
              <a:rPr lang="en-US" smtClean="0"/>
              <a:pPr/>
              <a:t>6/20/2014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4073C-5922-49F5-B1E4-C4CCDC498C2D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Connecteur droit 41"/>
          <p:cNvCxnSpPr/>
          <p:nvPr/>
        </p:nvCxnSpPr>
        <p:spPr>
          <a:xfrm>
            <a:off x="2411760" y="5301208"/>
            <a:ext cx="4896544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043608" y="908720"/>
            <a:ext cx="7632848" cy="42484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Connecteur droit 37"/>
          <p:cNvCxnSpPr/>
          <p:nvPr/>
        </p:nvCxnSpPr>
        <p:spPr>
          <a:xfrm>
            <a:off x="2411760" y="2420888"/>
            <a:ext cx="468052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>
            <a:off x="2411760" y="3717032"/>
            <a:ext cx="468052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1043608" y="908720"/>
            <a:ext cx="670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EVC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2627784" y="1340768"/>
            <a:ext cx="4464496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openETCS executable model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27784" y="2708920"/>
            <a:ext cx="4464496" cy="7920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openETCS </a:t>
            </a:r>
            <a:r>
              <a:rPr lang="en-US" smtClean="0"/>
              <a:t>model run-time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27784" y="3933056"/>
            <a:ext cx="1080120" cy="79208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Alstom API adapter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79912" y="3933056"/>
            <a:ext cx="1080120" cy="79208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 </a:t>
            </a:r>
          </a:p>
          <a:p>
            <a:pPr algn="ctr"/>
            <a:r>
              <a:rPr lang="en-US" dirty="0" smtClean="0"/>
              <a:t>API adapter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932040" y="3933056"/>
            <a:ext cx="1080120" cy="79208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Siemens</a:t>
            </a:r>
          </a:p>
          <a:p>
            <a:pPr algn="ctr"/>
            <a:r>
              <a:rPr lang="en-US" dirty="0" smtClean="0"/>
              <a:t>API adapter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84168" y="3933056"/>
            <a:ext cx="1080120" cy="79208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ERSA</a:t>
            </a:r>
          </a:p>
          <a:p>
            <a:pPr algn="ctr"/>
            <a:r>
              <a:rPr lang="en-US" dirty="0" smtClean="0"/>
              <a:t>API adapter</a:t>
            </a:r>
            <a:endParaRPr lang="en-US" dirty="0"/>
          </a:p>
        </p:txBody>
      </p:sp>
      <p:cxnSp>
        <p:nvCxnSpPr>
          <p:cNvPr id="12" name="Connecteur droit avec flèche 11"/>
          <p:cNvCxnSpPr>
            <a:stCxn id="4" idx="2"/>
            <a:endCxn id="5" idx="0"/>
          </p:cNvCxnSpPr>
          <p:nvPr/>
        </p:nvCxnSpPr>
        <p:spPr>
          <a:xfrm>
            <a:off x="4860032" y="2204864"/>
            <a:ext cx="0" cy="50405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5436096" y="3501008"/>
            <a:ext cx="0" cy="43204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>
            <a:off x="6588224" y="3501008"/>
            <a:ext cx="0" cy="43204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627784" y="5517232"/>
            <a:ext cx="1080120" cy="79208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Alstom specific platform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779912" y="5517232"/>
            <a:ext cx="1080120" cy="79208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 specific platform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932040" y="5517232"/>
            <a:ext cx="1080120" cy="79208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Siemens specific platform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084168" y="5517232"/>
            <a:ext cx="1080120" cy="79208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ERSA simulator</a:t>
            </a:r>
            <a:endParaRPr lang="en-US" dirty="0"/>
          </a:p>
        </p:txBody>
      </p:sp>
      <p:cxnSp>
        <p:nvCxnSpPr>
          <p:cNvPr id="29" name="Connecteur droit avec flèche 28"/>
          <p:cNvCxnSpPr/>
          <p:nvPr/>
        </p:nvCxnSpPr>
        <p:spPr>
          <a:xfrm>
            <a:off x="4283968" y="3501008"/>
            <a:ext cx="0" cy="43204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>
            <a:off x="3131840" y="3501008"/>
            <a:ext cx="0" cy="43204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6" idx="2"/>
            <a:endCxn id="19" idx="0"/>
          </p:cNvCxnSpPr>
          <p:nvPr/>
        </p:nvCxnSpPr>
        <p:spPr>
          <a:xfrm>
            <a:off x="3167844" y="4725144"/>
            <a:ext cx="0" cy="79208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>
            <a:off x="4355976" y="4725144"/>
            <a:ext cx="0" cy="79208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>
            <a:off x="5436096" y="4725144"/>
            <a:ext cx="0" cy="79208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>
            <a:off x="6588224" y="4725144"/>
            <a:ext cx="0" cy="79208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7020272" y="220486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 interface</a:t>
            </a:r>
            <a:endParaRPr lang="en-US" dirty="0"/>
          </a:p>
        </p:txBody>
      </p:sp>
      <p:sp>
        <p:nvSpPr>
          <p:cNvPr id="41" name="ZoneTexte 40"/>
          <p:cNvSpPr txBox="1"/>
          <p:nvPr/>
        </p:nvSpPr>
        <p:spPr>
          <a:xfrm>
            <a:off x="6948264" y="349171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openETCS API</a:t>
            </a:r>
            <a:endParaRPr lang="en-US" dirty="0"/>
          </a:p>
        </p:txBody>
      </p:sp>
      <p:sp>
        <p:nvSpPr>
          <p:cNvPr id="43" name="ZoneTexte 42"/>
          <p:cNvSpPr txBox="1"/>
          <p:nvPr/>
        </p:nvSpPr>
        <p:spPr>
          <a:xfrm>
            <a:off x="7236296" y="5085184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Vendor specific</a:t>
            </a:r>
            <a:br>
              <a:rPr lang="en-US" dirty="0" smtClean="0"/>
            </a:br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452320" y="2780928"/>
            <a:ext cx="1152128" cy="504056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Odometry</a:t>
            </a:r>
            <a:endParaRPr lang="en-US" dirty="0"/>
          </a:p>
        </p:txBody>
      </p:sp>
      <p:cxnSp>
        <p:nvCxnSpPr>
          <p:cNvPr id="33" name="Connecteur droit avec flèche 32"/>
          <p:cNvCxnSpPr>
            <a:endCxn id="10" idx="3"/>
          </p:cNvCxnSpPr>
          <p:nvPr/>
        </p:nvCxnSpPr>
        <p:spPr>
          <a:xfrm rot="10800000" flipV="1">
            <a:off x="7164288" y="3284984"/>
            <a:ext cx="1224136" cy="1044116"/>
          </a:xfrm>
          <a:prstGeom prst="bentConnector3">
            <a:avLst>
              <a:gd name="adj1" fmla="val -4"/>
            </a:avLst>
          </a:prstGeom>
          <a:ln>
            <a:solidFill>
              <a:schemeClr val="tx1"/>
            </a:solidFill>
            <a:prstDash val="sysDash"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Accolade ouvrante 49"/>
          <p:cNvSpPr/>
          <p:nvPr/>
        </p:nvSpPr>
        <p:spPr>
          <a:xfrm>
            <a:off x="2195736" y="1268760"/>
            <a:ext cx="189735" cy="244827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ZoneTexte 50"/>
          <p:cNvSpPr txBox="1"/>
          <p:nvPr/>
        </p:nvSpPr>
        <p:spPr>
          <a:xfrm>
            <a:off x="971600" y="2132856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Application software</a:t>
            </a:r>
            <a:endParaRPr lang="en-US" dirty="0"/>
          </a:p>
        </p:txBody>
      </p:sp>
      <p:sp>
        <p:nvSpPr>
          <p:cNvPr id="52" name="Accolade ouvrante 51"/>
          <p:cNvSpPr/>
          <p:nvPr/>
        </p:nvSpPr>
        <p:spPr>
          <a:xfrm>
            <a:off x="2195736" y="3789040"/>
            <a:ext cx="189735" cy="129614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ZoneTexte 52"/>
          <p:cNvSpPr txBox="1"/>
          <p:nvPr/>
        </p:nvSpPr>
        <p:spPr>
          <a:xfrm>
            <a:off x="899592" y="4077072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Basic software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42</Words>
  <Application>Microsoft Office PowerPoint</Application>
  <PresentationFormat>Affichage à l'écran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>MITSUBISHI ELECTRIC R&amp;D CENTRE EUROPE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David Mentre</dc:creator>
  <cp:lastModifiedBy>David Mentre</cp:lastModifiedBy>
  <cp:revision>18</cp:revision>
  <dcterms:created xsi:type="dcterms:W3CDTF">2014-06-19T14:50:43Z</dcterms:created>
  <dcterms:modified xsi:type="dcterms:W3CDTF">2014-06-20T07:48:43Z</dcterms:modified>
</cp:coreProperties>
</file>