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39D39-2563-455D-9898-5FD61B9FBD9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04248-2B43-4DFE-9164-8C0B6D09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00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4839DB-3FA5-4B20-A407-0C922F893BE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A78A-2726-4D1F-8055-68C1EE93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6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lazerbro.b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168" y="2542775"/>
            <a:ext cx="9404723" cy="1400530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схемотехнике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 - конструктор”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2514" y="4368800"/>
            <a:ext cx="5768139" cy="2126342"/>
          </a:xfrm>
        </p:spPr>
        <p:txBody>
          <a:bodyPr>
            <a:normAutofit fontScale="77500" lnSpcReduction="20000"/>
          </a:bodyPr>
          <a:lstStyle/>
          <a:p>
            <a:pPr lvl="1"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0" lvl="8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гр. 550504 	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0" lvl="8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Василевский И.А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0" lvl="8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Карачун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А.С. </a:t>
            </a:r>
          </a:p>
        </p:txBody>
      </p:sp>
    </p:spTree>
    <p:extLst>
      <p:ext uri="{BB962C8B-B14F-4D97-AF65-F5344CB8AC3E}">
        <p14:creationId xmlns:p14="http://schemas.microsoft.com/office/powerpoint/2010/main" val="3798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0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057" y="452718"/>
            <a:ext cx="9797143" cy="1400530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цели курсового проекта: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057" y="1853248"/>
            <a:ext cx="11088913" cy="4533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сборка робота-конструктора на базе готового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второго робота(прототипа).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создание инструкции по сборке с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моделями.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знания и умения в освоении работы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навыки сборки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умения в написании инструкции по сборке и основной документации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https://github.com/Ant0Kr/Circuit-design</a:t>
            </a:r>
          </a:p>
        </p:txBody>
      </p:sp>
    </p:spTree>
    <p:extLst>
      <p:ext uri="{BB962C8B-B14F-4D97-AF65-F5344CB8AC3E}">
        <p14:creationId xmlns:p14="http://schemas.microsoft.com/office/powerpoint/2010/main" val="2322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12686"/>
            <a:ext cx="10660517" cy="46300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14" y="0"/>
            <a:ext cx="10319657" cy="1013225"/>
          </a:xfrm>
        </p:spPr>
        <p:txBody>
          <a:bodyPr/>
          <a:lstStyle/>
          <a:p>
            <a:r>
              <a:rPr lang="ru-RU" sz="4800" dirty="0" smtClean="0"/>
              <a:t>	</a:t>
            </a:r>
            <a:r>
              <a:rPr lang="ru-RU" sz="4000" dirty="0" smtClean="0"/>
              <a:t>Вспомогательное оборудование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14" y="812801"/>
            <a:ext cx="11916229" cy="593634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Набор инструментов для </a:t>
            </a:r>
            <a:r>
              <a:rPr lang="ru-RU" sz="2000" dirty="0" smtClean="0"/>
              <a:t>сборки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Станок по резке оргстекла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3D</a:t>
            </a:r>
            <a:r>
              <a:rPr lang="ru-RU" sz="2000" dirty="0" smtClean="0"/>
              <a:t> – принтер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4" y="1596571"/>
            <a:ext cx="7170098" cy="51525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" y="2314932"/>
            <a:ext cx="4796472" cy="42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220489"/>
            <a:ext cx="9404723" cy="998711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59544"/>
            <a:ext cx="11596914" cy="55009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Max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AutoCAD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Paint.net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CorelDraw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графические редакторы. Львиная доля всех чертежей была выполнена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печати моделей на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принтере.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Fritzing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программа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виртуального моделирования электрических цепей и схем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прочего электронного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среда разработки под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офис, куда же без него.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версий, и удобное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57" y="2994889"/>
            <a:ext cx="3918748" cy="2889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16" y="2994889"/>
            <a:ext cx="2475734" cy="19035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94" y="3236686"/>
            <a:ext cx="3248202" cy="18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69258"/>
            <a:ext cx="9404723" cy="92613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чертежей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754743"/>
            <a:ext cx="11422743" cy="5791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собрать прототип робота, необходимо было сделать чертежи его корпуса. Так же были созданы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корпусов для ИК датчиков и колесных ступиц.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Имея готовый корпус, были сделаны необходимые измерения для чертежей: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22" y="2061029"/>
            <a:ext cx="4442344" cy="29644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1" y="1814286"/>
            <a:ext cx="6081638" cy="44849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02" y="4316697"/>
            <a:ext cx="4167054" cy="23526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32" y="4433849"/>
            <a:ext cx="2468402" cy="18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882596"/>
          </a:xfrm>
        </p:spPr>
        <p:txBody>
          <a:bodyPr/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корпуса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286" y="882596"/>
            <a:ext cx="11509828" cy="56633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 робота был вырезан из оргстекла , а помогли нам - </a:t>
            </a:r>
            <a:r>
              <a:rPr lang="ru-RU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Lazer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BROTHERS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450143"/>
            <a:ext cx="4346762" cy="3135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0" y="1450144"/>
            <a:ext cx="5225143" cy="49805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01" y="3922651"/>
            <a:ext cx="7402776" cy="28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02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деталей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486" y="1103087"/>
            <a:ext cx="11161485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Корпуса для ИК датчиков и колесные ступицы были напечатаны на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принтере в лаборатории 207б-5.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73" y="3187238"/>
            <a:ext cx="5896798" cy="33151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913112"/>
            <a:ext cx="6088023" cy="34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39</Words>
  <Application>Microsoft Office PowerPoint</Application>
  <PresentationFormat>Широкоэкранный</PresentationFormat>
  <Paragraphs>42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Ион</vt:lpstr>
      <vt:lpstr>Курсовой проект по схемотехнике  “Робот - конструктор”  </vt:lpstr>
      <vt:lpstr>Задачи и цели курсового проекта:</vt:lpstr>
      <vt:lpstr>Ресурсы</vt:lpstr>
      <vt:lpstr>Презентация PowerPoint</vt:lpstr>
      <vt:lpstr> Вспомогательное оборудование</vt:lpstr>
      <vt:lpstr>Софт</vt:lpstr>
      <vt:lpstr>Подготовка чертежей</vt:lpstr>
      <vt:lpstr>Подготовка корпуса</vt:lpstr>
      <vt:lpstr>Подготовка 3D деталей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17</cp:revision>
  <dcterms:created xsi:type="dcterms:W3CDTF">2017-11-16T07:37:39Z</dcterms:created>
  <dcterms:modified xsi:type="dcterms:W3CDTF">2017-11-21T21:18:13Z</dcterms:modified>
</cp:coreProperties>
</file>