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1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917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3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095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6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642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818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9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609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487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7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05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52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0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7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05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0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65CF-BB71-4D0D-A199-B8FB4481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" y="242596"/>
            <a:ext cx="9237998" cy="1714986"/>
          </a:xfrm>
        </p:spPr>
        <p:txBody>
          <a:bodyPr anchor="b">
            <a:normAutofit fontScale="90000"/>
          </a:bodyPr>
          <a:lstStyle/>
          <a:p>
            <a:r>
              <a:rPr lang="fr-FR" sz="6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Développement Logiciel:</a:t>
            </a:r>
            <a:endParaRPr lang="fr-FR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 quel point savez-vous savez coder ? - Make it digital">
            <a:extLst>
              <a:ext uri="{FF2B5EF4-FFF2-40B4-BE49-F238E27FC236}">
                <a16:creationId xmlns:a16="http://schemas.microsoft.com/office/drawing/2014/main" id="{2CD7F7D1-1858-49F5-B867-C6A4A67A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" y="2126797"/>
            <a:ext cx="6400800" cy="42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701B2B-5E0E-486D-97C6-8AFEB8422C2E}"/>
              </a:ext>
            </a:extLst>
          </p:cNvPr>
          <p:cNvSpPr txBox="1"/>
          <p:nvPr/>
        </p:nvSpPr>
        <p:spPr>
          <a:xfrm>
            <a:off x="8735628" y="5240361"/>
            <a:ext cx="298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Mathieu PANNETRAT </a:t>
            </a:r>
          </a:p>
          <a:p>
            <a:r>
              <a:rPr lang="fr-FR"/>
              <a:t>		&amp;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02DAED-2CE6-4A59-B489-B26759ADF985}"/>
              </a:ext>
            </a:extLst>
          </p:cNvPr>
          <p:cNvSpPr txBox="1"/>
          <p:nvPr/>
        </p:nvSpPr>
        <p:spPr>
          <a:xfrm>
            <a:off x="8460419" y="5756000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Antonio	GERNAC-ALEIXO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1A25F-C7F4-4718-B013-D9CC45B7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02" y="266330"/>
            <a:ext cx="4522530" cy="1042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 :</a:t>
            </a:r>
            <a:endParaRPr lang="en-US" sz="5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D4991F-1BCD-410A-B0C4-7323B834ADFA}"/>
              </a:ext>
            </a:extLst>
          </p:cNvPr>
          <p:cNvSpPr txBox="1"/>
          <p:nvPr/>
        </p:nvSpPr>
        <p:spPr>
          <a:xfrm>
            <a:off x="235902" y="2059619"/>
            <a:ext cx="37513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-Présentation du projet .</a:t>
            </a:r>
          </a:p>
          <a:p>
            <a:endParaRPr lang="fr-FR" sz="2400" dirty="0"/>
          </a:p>
          <a:p>
            <a:r>
              <a:rPr lang="fr-FR" sz="2400" dirty="0"/>
              <a:t>-Solutions utilisé.</a:t>
            </a:r>
          </a:p>
          <a:p>
            <a:endParaRPr lang="fr-FR" sz="2400" dirty="0"/>
          </a:p>
          <a:p>
            <a:r>
              <a:rPr lang="fr-FR" sz="2400" dirty="0"/>
              <a:t>-Démonstration .</a:t>
            </a:r>
          </a:p>
          <a:p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2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398E-A058-42CC-8B87-75886E8C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8" y="283249"/>
            <a:ext cx="10417898" cy="1507067"/>
          </a:xfrm>
        </p:spPr>
        <p:txBody>
          <a:bodyPr>
            <a:noAutofit/>
          </a:bodyPr>
          <a:lstStyle/>
          <a:p>
            <a: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63C7A-9038-456B-9CE6-A575BD0B6869}"/>
              </a:ext>
            </a:extLst>
          </p:cNvPr>
          <p:cNvSpPr txBox="1"/>
          <p:nvPr/>
        </p:nvSpPr>
        <p:spPr>
          <a:xfrm>
            <a:off x="287048" y="1677879"/>
            <a:ext cx="343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Brick Shooter :</a:t>
            </a:r>
          </a:p>
        </p:txBody>
      </p:sp>
      <p:pic>
        <p:nvPicPr>
          <p:cNvPr id="7" name="Image 6" descr="Une image contenant moniteur, horloge, mètre, ordinateur&#10;&#10;Description générée automatiquement">
            <a:extLst>
              <a:ext uri="{FF2B5EF4-FFF2-40B4-BE49-F238E27FC236}">
                <a16:creationId xmlns:a16="http://schemas.microsoft.com/office/drawing/2014/main" id="{BE204223-0D1C-4755-AE65-C48772D8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4" t="6093" r="17933" b="38636"/>
          <a:stretch/>
        </p:blipFill>
        <p:spPr>
          <a:xfrm>
            <a:off x="498505" y="2508773"/>
            <a:ext cx="2496622" cy="355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A265F3-7F52-4ECC-9B2B-29A2FB8C3351}"/>
              </a:ext>
            </a:extLst>
          </p:cNvPr>
          <p:cNvSpPr txBox="1"/>
          <p:nvPr/>
        </p:nvSpPr>
        <p:spPr>
          <a:xfrm>
            <a:off x="3719744" y="2508773"/>
            <a:ext cx="5921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Brick shooter est un ancien jeu vidéo de </a:t>
            </a:r>
          </a:p>
          <a:p>
            <a:r>
              <a:rPr lang="fr-FR" dirty="0"/>
              <a:t>type arcade des années 1980.</a:t>
            </a:r>
          </a:p>
          <a:p>
            <a:endParaRPr lang="fr-FR" dirty="0"/>
          </a:p>
          <a:p>
            <a:r>
              <a:rPr lang="fr-FR" dirty="0"/>
              <a:t>Le but de ce jeu est de détruire</a:t>
            </a:r>
          </a:p>
          <a:p>
            <a:r>
              <a:rPr lang="fr-FR" dirty="0"/>
              <a:t>les bricks qui arrivent du ciel, </a:t>
            </a:r>
          </a:p>
          <a:p>
            <a:r>
              <a:rPr lang="fr-FR" dirty="0"/>
              <a:t>avant qu'ils n'atteignent le joueur 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228803-F67A-4430-BF74-27CE0ADA8598}"/>
              </a:ext>
            </a:extLst>
          </p:cNvPr>
          <p:cNvCxnSpPr/>
          <p:nvPr/>
        </p:nvCxnSpPr>
        <p:spPr>
          <a:xfrm>
            <a:off x="1571349" y="2858301"/>
            <a:ext cx="0" cy="97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CBD212-8DF4-416F-8FDF-9F13B83A2390}"/>
              </a:ext>
            </a:extLst>
          </p:cNvPr>
          <p:cNvCxnSpPr>
            <a:cxnSpLocks/>
          </p:cNvCxnSpPr>
          <p:nvPr/>
        </p:nvCxnSpPr>
        <p:spPr>
          <a:xfrm>
            <a:off x="1478401" y="5848723"/>
            <a:ext cx="59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5843C50-6FBC-4EFE-BDA5-5D20FB3FC9CF}"/>
              </a:ext>
            </a:extLst>
          </p:cNvPr>
          <p:cNvCxnSpPr>
            <a:cxnSpLocks/>
          </p:cNvCxnSpPr>
          <p:nvPr/>
        </p:nvCxnSpPr>
        <p:spPr>
          <a:xfrm flipH="1">
            <a:off x="585926" y="5848723"/>
            <a:ext cx="479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B22D868-036A-4505-8942-AE44E2DBAD81}"/>
              </a:ext>
            </a:extLst>
          </p:cNvPr>
          <p:cNvCxnSpPr/>
          <p:nvPr/>
        </p:nvCxnSpPr>
        <p:spPr>
          <a:xfrm>
            <a:off x="1919057" y="2860091"/>
            <a:ext cx="0" cy="97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0FBEC30-875F-4322-8490-C8FDB01374DA}"/>
              </a:ext>
            </a:extLst>
          </p:cNvPr>
          <p:cNvCxnSpPr/>
          <p:nvPr/>
        </p:nvCxnSpPr>
        <p:spPr>
          <a:xfrm>
            <a:off x="1253232" y="2858301"/>
            <a:ext cx="0" cy="97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94C8130-0906-4E86-914C-CF5E77A9EFB0}"/>
              </a:ext>
            </a:extLst>
          </p:cNvPr>
          <p:cNvCxnSpPr/>
          <p:nvPr/>
        </p:nvCxnSpPr>
        <p:spPr>
          <a:xfrm>
            <a:off x="915881" y="2858301"/>
            <a:ext cx="0" cy="97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76B2FB-0170-4404-89D5-3ED72F9E589A}"/>
              </a:ext>
            </a:extLst>
          </p:cNvPr>
          <p:cNvCxnSpPr>
            <a:cxnSpLocks/>
          </p:cNvCxnSpPr>
          <p:nvPr/>
        </p:nvCxnSpPr>
        <p:spPr>
          <a:xfrm flipV="1">
            <a:off x="1065321" y="3551068"/>
            <a:ext cx="0" cy="355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000">
              <a:schemeClr val="bg2">
                <a:lumMod val="75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04B46-4CD3-42AA-A543-5BF435F5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21732"/>
            <a:ext cx="8534400" cy="1507067"/>
          </a:xfrm>
        </p:spPr>
        <p:txBody>
          <a:bodyPr/>
          <a:lstStyle/>
          <a:p>
            <a: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utilisée :</a:t>
            </a:r>
            <a:br>
              <a:rPr lang="fr-FR" sz="3600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24ADC3-9C85-4942-8139-315939D1FBF7}"/>
              </a:ext>
            </a:extLst>
          </p:cNvPr>
          <p:cNvSpPr txBox="1"/>
          <p:nvPr/>
        </p:nvSpPr>
        <p:spPr>
          <a:xfrm>
            <a:off x="379412" y="2068497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Langages de programmation :</a:t>
            </a:r>
          </a:p>
          <a:p>
            <a:br>
              <a:rPr lang="fr-FR" dirty="0"/>
            </a:br>
            <a:r>
              <a:rPr lang="fr-FR" dirty="0"/>
              <a:t>-Java script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jeux</a:t>
            </a:r>
          </a:p>
          <a:p>
            <a:endParaRPr lang="fr-FR" dirty="0"/>
          </a:p>
          <a:p>
            <a:r>
              <a:rPr lang="fr-FR" dirty="0"/>
              <a:t>-Html/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site </a:t>
            </a:r>
          </a:p>
        </p:txBody>
      </p:sp>
      <p:pic>
        <p:nvPicPr>
          <p:cNvPr id="2054" name="Picture 6" descr="Initiation aux Clients Web Riches (HTML, CSS, JavaScript) - E ...">
            <a:extLst>
              <a:ext uri="{FF2B5EF4-FFF2-40B4-BE49-F238E27FC236}">
                <a16:creationId xmlns:a16="http://schemas.microsoft.com/office/drawing/2014/main" id="{E93BB8EE-B261-47D6-947C-6FD0A418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3762196"/>
            <a:ext cx="6317970" cy="24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4F942-1C87-4A23-BC59-A6B46423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40" y="163907"/>
            <a:ext cx="6355780" cy="1507067"/>
          </a:xfrm>
        </p:spPr>
        <p:txBody>
          <a:bodyPr>
            <a:noAutofit/>
          </a:bodyPr>
          <a:lstStyle/>
          <a:p>
            <a: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53C83F-280D-4735-A278-61671DCAB408}"/>
              </a:ext>
            </a:extLst>
          </p:cNvPr>
          <p:cNvSpPr txBox="1"/>
          <p:nvPr/>
        </p:nvSpPr>
        <p:spPr>
          <a:xfrm>
            <a:off x="275840" y="1908698"/>
            <a:ext cx="217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ym typeface="Wingdings" panose="05000000000000000000" pitchFamily="2" charset="2"/>
              </a:rPr>
              <a:t> Live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755302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41</TotalTime>
  <Words>92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Projet Développement Logiciel:</vt:lpstr>
      <vt:lpstr>Sommaire :</vt:lpstr>
      <vt:lpstr>Présentation du projet :</vt:lpstr>
      <vt:lpstr>Solution utilisée : </vt:lpstr>
      <vt:lpstr>Démonstration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Développement Logiciel:</dc:title>
  <dc:creator>PANNETRAT Mathieu</dc:creator>
  <cp:lastModifiedBy>PANNETRAT Mathieu</cp:lastModifiedBy>
  <cp:revision>1</cp:revision>
  <dcterms:created xsi:type="dcterms:W3CDTF">2020-06-02T17:13:26Z</dcterms:created>
  <dcterms:modified xsi:type="dcterms:W3CDTF">2020-06-02T18:14:05Z</dcterms:modified>
</cp:coreProperties>
</file>