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B7B7A2-415F-48AE-AA16-30D4D26EC7B9}"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D734B63-7C85-407A-96BB-65BB22D754BA}">
      <dgm:prSet/>
      <dgm:spPr/>
      <dgm:t>
        <a:bodyPr/>
        <a:lstStyle/>
        <a:p>
          <a:pPr>
            <a:defRPr cap="all"/>
          </a:pPr>
          <a:r>
            <a:rPr lang="fr-FR" dirty="0">
              <a:latin typeface="Goudy Old Style" panose="02020502050305020303" pitchFamily="18" charset="0"/>
            </a:rPr>
            <a:t>initialisation des sockets</a:t>
          </a:r>
          <a:endParaRPr lang="en-US" dirty="0">
            <a:latin typeface="Goudy Old Style" panose="02020502050305020303" pitchFamily="18" charset="0"/>
          </a:endParaRPr>
        </a:p>
      </dgm:t>
    </dgm:pt>
    <dgm:pt modelId="{DED1A5BA-FF80-4EA2-A1F5-749A6CA58A77}" type="parTrans" cxnId="{B87EEFDE-DC20-4759-BE39-527FF1177180}">
      <dgm:prSet/>
      <dgm:spPr/>
      <dgm:t>
        <a:bodyPr/>
        <a:lstStyle/>
        <a:p>
          <a:endParaRPr lang="en-US"/>
        </a:p>
      </dgm:t>
    </dgm:pt>
    <dgm:pt modelId="{3F23A7A6-F70E-4E8E-B3E1-466693736D89}" type="sibTrans" cxnId="{B87EEFDE-DC20-4759-BE39-527FF1177180}">
      <dgm:prSet/>
      <dgm:spPr/>
      <dgm:t>
        <a:bodyPr/>
        <a:lstStyle/>
        <a:p>
          <a:endParaRPr lang="en-US"/>
        </a:p>
      </dgm:t>
    </dgm:pt>
    <dgm:pt modelId="{97B50884-F6B9-4E88-8A00-44D2E917CEEF}">
      <dgm:prSet/>
      <dgm:spPr/>
      <dgm:t>
        <a:bodyPr/>
        <a:lstStyle/>
        <a:p>
          <a:pPr>
            <a:defRPr cap="all"/>
          </a:pPr>
          <a:r>
            <a:rPr lang="fr-FR" dirty="0">
              <a:latin typeface="Goudy Old Style" panose="02020502050305020303" pitchFamily="18" charset="0"/>
            </a:rPr>
            <a:t>Mise en place du </a:t>
          </a:r>
          <a:r>
            <a:rPr lang="fr-FR" dirty="0" err="1">
              <a:latin typeface="Goudy Old Style" panose="02020502050305020303" pitchFamily="18" charset="0"/>
            </a:rPr>
            <a:t>listen</a:t>
          </a:r>
          <a:endParaRPr lang="en-US" dirty="0">
            <a:latin typeface="Goudy Old Style" panose="02020502050305020303" pitchFamily="18" charset="0"/>
          </a:endParaRPr>
        </a:p>
      </dgm:t>
    </dgm:pt>
    <dgm:pt modelId="{536E40EC-803E-446D-ADF3-B7F82C95AF4F}" type="parTrans" cxnId="{C7670F78-0C11-4A26-A34A-7354843ACC72}">
      <dgm:prSet/>
      <dgm:spPr/>
      <dgm:t>
        <a:bodyPr/>
        <a:lstStyle/>
        <a:p>
          <a:endParaRPr lang="en-US"/>
        </a:p>
      </dgm:t>
    </dgm:pt>
    <dgm:pt modelId="{616A91EE-631F-436C-933F-5048BFC140D9}" type="sibTrans" cxnId="{C7670F78-0C11-4A26-A34A-7354843ACC72}">
      <dgm:prSet/>
      <dgm:spPr/>
      <dgm:t>
        <a:bodyPr/>
        <a:lstStyle/>
        <a:p>
          <a:endParaRPr lang="en-US"/>
        </a:p>
      </dgm:t>
    </dgm:pt>
    <dgm:pt modelId="{252F575A-AFAE-4FE8-AC18-75B0CFC8B014}" type="pres">
      <dgm:prSet presAssocID="{06B7B7A2-415F-48AE-AA16-30D4D26EC7B9}" presName="root" presStyleCnt="0">
        <dgm:presLayoutVars>
          <dgm:dir/>
          <dgm:resizeHandles val="exact"/>
        </dgm:presLayoutVars>
      </dgm:prSet>
      <dgm:spPr/>
    </dgm:pt>
    <dgm:pt modelId="{49BDF97D-3E94-4580-8CF6-5E87DF00145B}" type="pres">
      <dgm:prSet presAssocID="{CD734B63-7C85-407A-96BB-65BB22D754BA}" presName="compNode" presStyleCnt="0"/>
      <dgm:spPr/>
    </dgm:pt>
    <dgm:pt modelId="{D6E0FB3C-641F-4DFE-9CD2-7EA04FF86DC0}" type="pres">
      <dgm:prSet presAssocID="{CD734B63-7C85-407A-96BB-65BB22D754BA}" presName="iconBgRect" presStyleLbl="bgShp" presStyleIdx="0" presStyleCnt="2"/>
      <dgm:spPr>
        <a:prstGeom prst="round2DiagRect">
          <a:avLst>
            <a:gd name="adj1" fmla="val 29727"/>
            <a:gd name="adj2" fmla="val 0"/>
          </a:avLst>
        </a:prstGeom>
      </dgm:spPr>
    </dgm:pt>
    <dgm:pt modelId="{E6554B32-DD87-4FA6-80A5-39FD8ECACE3B}" type="pres">
      <dgm:prSet presAssocID="{CD734B63-7C85-407A-96BB-65BB22D754B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che"/>
        </a:ext>
      </dgm:extLst>
    </dgm:pt>
    <dgm:pt modelId="{1D83B37B-0232-4105-9543-DD5A9BF588B1}" type="pres">
      <dgm:prSet presAssocID="{CD734B63-7C85-407A-96BB-65BB22D754BA}" presName="spaceRect" presStyleCnt="0"/>
      <dgm:spPr/>
    </dgm:pt>
    <dgm:pt modelId="{86A1A126-E28D-4E5D-9953-02CA316EFCF7}" type="pres">
      <dgm:prSet presAssocID="{CD734B63-7C85-407A-96BB-65BB22D754BA}" presName="textRect" presStyleLbl="revTx" presStyleIdx="0" presStyleCnt="2">
        <dgm:presLayoutVars>
          <dgm:chMax val="1"/>
          <dgm:chPref val="1"/>
        </dgm:presLayoutVars>
      </dgm:prSet>
      <dgm:spPr/>
    </dgm:pt>
    <dgm:pt modelId="{EED8F540-C0B3-4C1A-BB62-83D6D45EF3C7}" type="pres">
      <dgm:prSet presAssocID="{3F23A7A6-F70E-4E8E-B3E1-466693736D89}" presName="sibTrans" presStyleCnt="0"/>
      <dgm:spPr/>
    </dgm:pt>
    <dgm:pt modelId="{BFDE5C11-A402-42F0-948D-E2141221765C}" type="pres">
      <dgm:prSet presAssocID="{97B50884-F6B9-4E88-8A00-44D2E917CEEF}" presName="compNode" presStyleCnt="0"/>
      <dgm:spPr/>
    </dgm:pt>
    <dgm:pt modelId="{4129666B-0295-477F-BCFD-0D382C36A805}" type="pres">
      <dgm:prSet presAssocID="{97B50884-F6B9-4E88-8A00-44D2E917CEEF}" presName="iconBgRect" presStyleLbl="bgShp" presStyleIdx="1" presStyleCnt="2"/>
      <dgm:spPr>
        <a:prstGeom prst="round2DiagRect">
          <a:avLst>
            <a:gd name="adj1" fmla="val 29727"/>
            <a:gd name="adj2" fmla="val 0"/>
          </a:avLst>
        </a:prstGeom>
      </dgm:spPr>
    </dgm:pt>
    <dgm:pt modelId="{CAD0EC0A-5C25-452B-8D24-7A72BB024EF5}" type="pres">
      <dgm:prSet presAssocID="{97B50884-F6B9-4E88-8A00-44D2E917CEE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sque audio"/>
        </a:ext>
      </dgm:extLst>
    </dgm:pt>
    <dgm:pt modelId="{D23599AE-9082-4AF7-9879-129DA2C8C0F0}" type="pres">
      <dgm:prSet presAssocID="{97B50884-F6B9-4E88-8A00-44D2E917CEEF}" presName="spaceRect" presStyleCnt="0"/>
      <dgm:spPr/>
    </dgm:pt>
    <dgm:pt modelId="{3C266B37-3A3E-4BF9-8A4B-BD21C1486976}" type="pres">
      <dgm:prSet presAssocID="{97B50884-F6B9-4E88-8A00-44D2E917CEEF}" presName="textRect" presStyleLbl="revTx" presStyleIdx="1" presStyleCnt="2">
        <dgm:presLayoutVars>
          <dgm:chMax val="1"/>
          <dgm:chPref val="1"/>
        </dgm:presLayoutVars>
      </dgm:prSet>
      <dgm:spPr/>
    </dgm:pt>
  </dgm:ptLst>
  <dgm:cxnLst>
    <dgm:cxn modelId="{0CA2E864-EDF1-425E-9394-E20AACE9ACCE}" type="presOf" srcId="{97B50884-F6B9-4E88-8A00-44D2E917CEEF}" destId="{3C266B37-3A3E-4BF9-8A4B-BD21C1486976}" srcOrd="0" destOrd="0" presId="urn:microsoft.com/office/officeart/2018/5/layout/IconLeafLabelList"/>
    <dgm:cxn modelId="{C4B44851-7ED0-4540-92BB-7CEDA9D1AAEF}" type="presOf" srcId="{06B7B7A2-415F-48AE-AA16-30D4D26EC7B9}" destId="{252F575A-AFAE-4FE8-AC18-75B0CFC8B014}" srcOrd="0" destOrd="0" presId="urn:microsoft.com/office/officeart/2018/5/layout/IconLeafLabelList"/>
    <dgm:cxn modelId="{C7670F78-0C11-4A26-A34A-7354843ACC72}" srcId="{06B7B7A2-415F-48AE-AA16-30D4D26EC7B9}" destId="{97B50884-F6B9-4E88-8A00-44D2E917CEEF}" srcOrd="1" destOrd="0" parTransId="{536E40EC-803E-446D-ADF3-B7F82C95AF4F}" sibTransId="{616A91EE-631F-436C-933F-5048BFC140D9}"/>
    <dgm:cxn modelId="{594D89A7-4488-4A37-B91A-37502917BC39}" type="presOf" srcId="{CD734B63-7C85-407A-96BB-65BB22D754BA}" destId="{86A1A126-E28D-4E5D-9953-02CA316EFCF7}" srcOrd="0" destOrd="0" presId="urn:microsoft.com/office/officeart/2018/5/layout/IconLeafLabelList"/>
    <dgm:cxn modelId="{B87EEFDE-DC20-4759-BE39-527FF1177180}" srcId="{06B7B7A2-415F-48AE-AA16-30D4D26EC7B9}" destId="{CD734B63-7C85-407A-96BB-65BB22D754BA}" srcOrd="0" destOrd="0" parTransId="{DED1A5BA-FF80-4EA2-A1F5-749A6CA58A77}" sibTransId="{3F23A7A6-F70E-4E8E-B3E1-466693736D89}"/>
    <dgm:cxn modelId="{9949C530-6FCE-4DAC-A2CD-74B1740FF0C4}" type="presParOf" srcId="{252F575A-AFAE-4FE8-AC18-75B0CFC8B014}" destId="{49BDF97D-3E94-4580-8CF6-5E87DF00145B}" srcOrd="0" destOrd="0" presId="urn:microsoft.com/office/officeart/2018/5/layout/IconLeafLabelList"/>
    <dgm:cxn modelId="{CB6FAFDE-0F40-4FC9-A7FC-4A5D1B709F3A}" type="presParOf" srcId="{49BDF97D-3E94-4580-8CF6-5E87DF00145B}" destId="{D6E0FB3C-641F-4DFE-9CD2-7EA04FF86DC0}" srcOrd="0" destOrd="0" presId="urn:microsoft.com/office/officeart/2018/5/layout/IconLeafLabelList"/>
    <dgm:cxn modelId="{F388C31A-CD91-4209-8EAF-66A658B54421}" type="presParOf" srcId="{49BDF97D-3E94-4580-8CF6-5E87DF00145B}" destId="{E6554B32-DD87-4FA6-80A5-39FD8ECACE3B}" srcOrd="1" destOrd="0" presId="urn:microsoft.com/office/officeart/2018/5/layout/IconLeafLabelList"/>
    <dgm:cxn modelId="{D7920E74-C25E-4C16-B0AF-6354FB3C325B}" type="presParOf" srcId="{49BDF97D-3E94-4580-8CF6-5E87DF00145B}" destId="{1D83B37B-0232-4105-9543-DD5A9BF588B1}" srcOrd="2" destOrd="0" presId="urn:microsoft.com/office/officeart/2018/5/layout/IconLeafLabelList"/>
    <dgm:cxn modelId="{CE65E90B-0C6A-44C4-84E3-9250F812C5F6}" type="presParOf" srcId="{49BDF97D-3E94-4580-8CF6-5E87DF00145B}" destId="{86A1A126-E28D-4E5D-9953-02CA316EFCF7}" srcOrd="3" destOrd="0" presId="urn:microsoft.com/office/officeart/2018/5/layout/IconLeafLabelList"/>
    <dgm:cxn modelId="{4E7A873E-CABE-4ACF-A06E-67B64206F6AA}" type="presParOf" srcId="{252F575A-AFAE-4FE8-AC18-75B0CFC8B014}" destId="{EED8F540-C0B3-4C1A-BB62-83D6D45EF3C7}" srcOrd="1" destOrd="0" presId="urn:microsoft.com/office/officeart/2018/5/layout/IconLeafLabelList"/>
    <dgm:cxn modelId="{3EFE3F69-7919-470B-B4A2-4794F2032E35}" type="presParOf" srcId="{252F575A-AFAE-4FE8-AC18-75B0CFC8B014}" destId="{BFDE5C11-A402-42F0-948D-E2141221765C}" srcOrd="2" destOrd="0" presId="urn:microsoft.com/office/officeart/2018/5/layout/IconLeafLabelList"/>
    <dgm:cxn modelId="{861EBEEC-D408-4FE9-A44F-B6D8A34E0234}" type="presParOf" srcId="{BFDE5C11-A402-42F0-948D-E2141221765C}" destId="{4129666B-0295-477F-BCFD-0D382C36A805}" srcOrd="0" destOrd="0" presId="urn:microsoft.com/office/officeart/2018/5/layout/IconLeafLabelList"/>
    <dgm:cxn modelId="{01146F22-9278-4220-B75E-BAF903D073ED}" type="presParOf" srcId="{BFDE5C11-A402-42F0-948D-E2141221765C}" destId="{CAD0EC0A-5C25-452B-8D24-7A72BB024EF5}" srcOrd="1" destOrd="0" presId="urn:microsoft.com/office/officeart/2018/5/layout/IconLeafLabelList"/>
    <dgm:cxn modelId="{3ADDEABF-2DA8-4345-8120-A5035A7570B8}" type="presParOf" srcId="{BFDE5C11-A402-42F0-948D-E2141221765C}" destId="{D23599AE-9082-4AF7-9879-129DA2C8C0F0}" srcOrd="2" destOrd="0" presId="urn:microsoft.com/office/officeart/2018/5/layout/IconLeafLabelList"/>
    <dgm:cxn modelId="{7514CBF5-059E-4B6E-A991-9F703DB53F62}" type="presParOf" srcId="{BFDE5C11-A402-42F0-948D-E2141221765C}" destId="{3C266B37-3A3E-4BF9-8A4B-BD21C1486976}"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E0FB3C-641F-4DFE-9CD2-7EA04FF86DC0}">
      <dsp:nvSpPr>
        <dsp:cNvPr id="0" name=""/>
        <dsp:cNvSpPr/>
      </dsp:nvSpPr>
      <dsp:spPr>
        <a:xfrm>
          <a:off x="1950738" y="4139"/>
          <a:ext cx="1990125" cy="1990125"/>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554B32-DD87-4FA6-80A5-39FD8ECACE3B}">
      <dsp:nvSpPr>
        <dsp:cNvPr id="0" name=""/>
        <dsp:cNvSpPr/>
      </dsp:nvSpPr>
      <dsp:spPr>
        <a:xfrm>
          <a:off x="2374863" y="428264"/>
          <a:ext cx="1141875" cy="1141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miter/>
        </a:ln>
        <a:effectLst/>
      </dsp:spPr>
      <dsp:style>
        <a:lnRef idx="2">
          <a:scrgbClr r="0" g="0" b="0"/>
        </a:lnRef>
        <a:fillRef idx="1">
          <a:scrgbClr r="0" g="0" b="0"/>
        </a:fillRef>
        <a:effectRef idx="0">
          <a:scrgbClr r="0" g="0" b="0"/>
        </a:effectRef>
        <a:fontRef idx="minor">
          <a:schemeClr val="lt1"/>
        </a:fontRef>
      </dsp:style>
    </dsp:sp>
    <dsp:sp modelId="{86A1A126-E28D-4E5D-9953-02CA316EFCF7}">
      <dsp:nvSpPr>
        <dsp:cNvPr id="0" name=""/>
        <dsp:cNvSpPr/>
      </dsp:nvSpPr>
      <dsp:spPr>
        <a:xfrm>
          <a:off x="1314551" y="2614140"/>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fr-FR" sz="2600" kern="1200" dirty="0">
              <a:latin typeface="Goudy Old Style" panose="02020502050305020303" pitchFamily="18" charset="0"/>
            </a:rPr>
            <a:t>initialisation des sockets</a:t>
          </a:r>
          <a:endParaRPr lang="en-US" sz="2600" kern="1200" dirty="0">
            <a:latin typeface="Goudy Old Style" panose="02020502050305020303" pitchFamily="18" charset="0"/>
          </a:endParaRPr>
        </a:p>
      </dsp:txBody>
      <dsp:txXfrm>
        <a:off x="1314551" y="2614140"/>
        <a:ext cx="3262500" cy="720000"/>
      </dsp:txXfrm>
    </dsp:sp>
    <dsp:sp modelId="{4129666B-0295-477F-BCFD-0D382C36A805}">
      <dsp:nvSpPr>
        <dsp:cNvPr id="0" name=""/>
        <dsp:cNvSpPr/>
      </dsp:nvSpPr>
      <dsp:spPr>
        <a:xfrm>
          <a:off x="5784176" y="4139"/>
          <a:ext cx="1990125" cy="1990125"/>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D0EC0A-5C25-452B-8D24-7A72BB024EF5}">
      <dsp:nvSpPr>
        <dsp:cNvPr id="0" name=""/>
        <dsp:cNvSpPr/>
      </dsp:nvSpPr>
      <dsp:spPr>
        <a:xfrm>
          <a:off x="6208301" y="428264"/>
          <a:ext cx="1141875" cy="1141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miter/>
        </a:ln>
        <a:effectLst/>
      </dsp:spPr>
      <dsp:style>
        <a:lnRef idx="2">
          <a:scrgbClr r="0" g="0" b="0"/>
        </a:lnRef>
        <a:fillRef idx="1">
          <a:scrgbClr r="0" g="0" b="0"/>
        </a:fillRef>
        <a:effectRef idx="0">
          <a:scrgbClr r="0" g="0" b="0"/>
        </a:effectRef>
        <a:fontRef idx="minor">
          <a:schemeClr val="lt1"/>
        </a:fontRef>
      </dsp:style>
    </dsp:sp>
    <dsp:sp modelId="{3C266B37-3A3E-4BF9-8A4B-BD21C1486976}">
      <dsp:nvSpPr>
        <dsp:cNvPr id="0" name=""/>
        <dsp:cNvSpPr/>
      </dsp:nvSpPr>
      <dsp:spPr>
        <a:xfrm>
          <a:off x="5147988" y="2614140"/>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fr-FR" sz="2600" kern="1200" dirty="0">
              <a:latin typeface="Goudy Old Style" panose="02020502050305020303" pitchFamily="18" charset="0"/>
            </a:rPr>
            <a:t>Mise en place du </a:t>
          </a:r>
          <a:r>
            <a:rPr lang="fr-FR" sz="2600" kern="1200" dirty="0" err="1">
              <a:latin typeface="Goudy Old Style" panose="02020502050305020303" pitchFamily="18" charset="0"/>
            </a:rPr>
            <a:t>listen</a:t>
          </a:r>
          <a:endParaRPr lang="en-US" sz="2600" kern="1200" dirty="0">
            <a:latin typeface="Goudy Old Style" panose="02020502050305020303" pitchFamily="18" charset="0"/>
          </a:endParaRPr>
        </a:p>
      </dsp:txBody>
      <dsp:txXfrm>
        <a:off x="5147988" y="2614140"/>
        <a:ext cx="32625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371600" y="685800"/>
            <a:ext cx="9486720" cy="1371240"/>
          </a:xfrm>
          <a:prstGeom prst="rect">
            <a:avLst/>
          </a:prstGeom>
        </p:spPr>
        <p:txBody>
          <a:bodyPr lIns="0" tIns="0" rIns="0" bIns="0" anchor="ctr">
            <a:noAutofit/>
          </a:bodyPr>
          <a:lstStyle/>
          <a:p>
            <a:endParaRPr lang="fr-FR" sz="1800" b="0" strike="noStrike" spc="-1">
              <a:solidFill>
                <a:srgbClr val="000000"/>
              </a:solidFill>
              <a:latin typeface="Gill Sans MT"/>
            </a:endParaRPr>
          </a:p>
        </p:txBody>
      </p:sp>
      <p:sp>
        <p:nvSpPr>
          <p:cNvPr id="27" name="PlaceHolder 2"/>
          <p:cNvSpPr>
            <a:spLocks noGrp="1"/>
          </p:cNvSpPr>
          <p:nvPr>
            <p:ph type="body"/>
          </p:nvPr>
        </p:nvSpPr>
        <p:spPr>
          <a:xfrm>
            <a:off x="1371600" y="2253960"/>
            <a:ext cx="9486720" cy="1868760"/>
          </a:xfrm>
          <a:prstGeom prst="rect">
            <a:avLst/>
          </a:prstGeom>
        </p:spPr>
        <p:txBody>
          <a:bodyPr lIns="0" tIns="0" rIns="0" bIns="0">
            <a:normAutofit/>
          </a:bodyPr>
          <a:lstStyle/>
          <a:p>
            <a:endParaRPr lang="fr-FR" sz="2400" b="0" strike="noStrike" spc="-1">
              <a:solidFill>
                <a:srgbClr val="242C41"/>
              </a:solidFill>
              <a:latin typeface="Goudy Old Style"/>
            </a:endParaRPr>
          </a:p>
        </p:txBody>
      </p:sp>
      <p:sp>
        <p:nvSpPr>
          <p:cNvPr id="28" name="PlaceHolder 3"/>
          <p:cNvSpPr>
            <a:spLocks noGrp="1"/>
          </p:cNvSpPr>
          <p:nvPr>
            <p:ph type="body"/>
          </p:nvPr>
        </p:nvSpPr>
        <p:spPr>
          <a:xfrm>
            <a:off x="1371600" y="4300560"/>
            <a:ext cx="9486720" cy="1868760"/>
          </a:xfrm>
          <a:prstGeom prst="rect">
            <a:avLst/>
          </a:prstGeom>
        </p:spPr>
        <p:txBody>
          <a:bodyPr lIns="0" tIns="0" rIns="0" bIns="0">
            <a:normAutofit/>
          </a:bodyPr>
          <a:lstStyle/>
          <a:p>
            <a:endParaRPr lang="fr-FR" sz="2400" b="0" strike="noStrike" spc="-1">
              <a:solidFill>
                <a:srgbClr val="242C41"/>
              </a:solidFill>
              <a:latin typeface="Goudy Old Style"/>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371600" y="685800"/>
            <a:ext cx="9486720" cy="1371240"/>
          </a:xfrm>
          <a:prstGeom prst="rect">
            <a:avLst/>
          </a:prstGeom>
        </p:spPr>
        <p:txBody>
          <a:bodyPr lIns="0" tIns="0" rIns="0" bIns="0" anchor="ctr">
            <a:noAutofit/>
          </a:bodyPr>
          <a:lstStyle/>
          <a:p>
            <a:endParaRPr lang="fr-FR" sz="1800" b="0" strike="noStrike" spc="-1">
              <a:solidFill>
                <a:srgbClr val="000000"/>
              </a:solidFill>
              <a:latin typeface="Gill Sans MT"/>
            </a:endParaRPr>
          </a:p>
        </p:txBody>
      </p:sp>
      <p:sp>
        <p:nvSpPr>
          <p:cNvPr id="30" name="PlaceHolder 2"/>
          <p:cNvSpPr>
            <a:spLocks noGrp="1"/>
          </p:cNvSpPr>
          <p:nvPr>
            <p:ph type="body"/>
          </p:nvPr>
        </p:nvSpPr>
        <p:spPr>
          <a:xfrm>
            <a:off x="1371600" y="2253960"/>
            <a:ext cx="4629240" cy="1868760"/>
          </a:xfrm>
          <a:prstGeom prst="rect">
            <a:avLst/>
          </a:prstGeom>
        </p:spPr>
        <p:txBody>
          <a:bodyPr lIns="0" tIns="0" rIns="0" bIns="0">
            <a:normAutofit/>
          </a:bodyPr>
          <a:lstStyle/>
          <a:p>
            <a:endParaRPr lang="fr-FR" sz="2400" b="0" strike="noStrike" spc="-1">
              <a:solidFill>
                <a:srgbClr val="242C41"/>
              </a:solidFill>
              <a:latin typeface="Goudy Old Style"/>
            </a:endParaRPr>
          </a:p>
        </p:txBody>
      </p:sp>
      <p:sp>
        <p:nvSpPr>
          <p:cNvPr id="31" name="PlaceHolder 3"/>
          <p:cNvSpPr>
            <a:spLocks noGrp="1"/>
          </p:cNvSpPr>
          <p:nvPr>
            <p:ph type="body"/>
          </p:nvPr>
        </p:nvSpPr>
        <p:spPr>
          <a:xfrm>
            <a:off x="6232680" y="2253960"/>
            <a:ext cx="4629240" cy="1868760"/>
          </a:xfrm>
          <a:prstGeom prst="rect">
            <a:avLst/>
          </a:prstGeom>
        </p:spPr>
        <p:txBody>
          <a:bodyPr lIns="0" tIns="0" rIns="0" bIns="0">
            <a:normAutofit/>
          </a:bodyPr>
          <a:lstStyle/>
          <a:p>
            <a:endParaRPr lang="fr-FR" sz="2400" b="0" strike="noStrike" spc="-1">
              <a:solidFill>
                <a:srgbClr val="242C41"/>
              </a:solidFill>
              <a:latin typeface="Goudy Old Style"/>
            </a:endParaRPr>
          </a:p>
        </p:txBody>
      </p:sp>
      <p:sp>
        <p:nvSpPr>
          <p:cNvPr id="32" name="PlaceHolder 4"/>
          <p:cNvSpPr>
            <a:spLocks noGrp="1"/>
          </p:cNvSpPr>
          <p:nvPr>
            <p:ph type="body"/>
          </p:nvPr>
        </p:nvSpPr>
        <p:spPr>
          <a:xfrm>
            <a:off x="1371600" y="4300560"/>
            <a:ext cx="4629240" cy="1868760"/>
          </a:xfrm>
          <a:prstGeom prst="rect">
            <a:avLst/>
          </a:prstGeom>
        </p:spPr>
        <p:txBody>
          <a:bodyPr lIns="0" tIns="0" rIns="0" bIns="0">
            <a:normAutofit/>
          </a:bodyPr>
          <a:lstStyle/>
          <a:p>
            <a:endParaRPr lang="fr-FR" sz="2400" b="0" strike="noStrike" spc="-1">
              <a:solidFill>
                <a:srgbClr val="242C41"/>
              </a:solidFill>
              <a:latin typeface="Goudy Old Style"/>
            </a:endParaRPr>
          </a:p>
        </p:txBody>
      </p:sp>
      <p:sp>
        <p:nvSpPr>
          <p:cNvPr id="33" name="PlaceHolder 5"/>
          <p:cNvSpPr>
            <a:spLocks noGrp="1"/>
          </p:cNvSpPr>
          <p:nvPr>
            <p:ph type="body"/>
          </p:nvPr>
        </p:nvSpPr>
        <p:spPr>
          <a:xfrm>
            <a:off x="6232680" y="4300560"/>
            <a:ext cx="4629240" cy="1868760"/>
          </a:xfrm>
          <a:prstGeom prst="rect">
            <a:avLst/>
          </a:prstGeom>
        </p:spPr>
        <p:txBody>
          <a:bodyPr lIns="0" tIns="0" rIns="0" bIns="0">
            <a:normAutofit/>
          </a:bodyPr>
          <a:lstStyle/>
          <a:p>
            <a:endParaRPr lang="fr-FR" sz="2400" b="0" strike="noStrike" spc="-1">
              <a:solidFill>
                <a:srgbClr val="242C41"/>
              </a:solidFill>
              <a:latin typeface="Goudy Old Style"/>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371600" y="685800"/>
            <a:ext cx="9486720" cy="1371240"/>
          </a:xfrm>
          <a:prstGeom prst="rect">
            <a:avLst/>
          </a:prstGeom>
        </p:spPr>
        <p:txBody>
          <a:bodyPr lIns="0" tIns="0" rIns="0" bIns="0" anchor="ctr">
            <a:noAutofit/>
          </a:bodyPr>
          <a:lstStyle/>
          <a:p>
            <a:endParaRPr lang="fr-FR" sz="1800" b="0" strike="noStrike" spc="-1">
              <a:solidFill>
                <a:srgbClr val="000000"/>
              </a:solidFill>
              <a:latin typeface="Gill Sans MT"/>
            </a:endParaRPr>
          </a:p>
        </p:txBody>
      </p:sp>
      <p:sp>
        <p:nvSpPr>
          <p:cNvPr id="35" name="PlaceHolder 2"/>
          <p:cNvSpPr>
            <a:spLocks noGrp="1"/>
          </p:cNvSpPr>
          <p:nvPr>
            <p:ph type="body"/>
          </p:nvPr>
        </p:nvSpPr>
        <p:spPr>
          <a:xfrm>
            <a:off x="1371600" y="2253960"/>
            <a:ext cx="3054600" cy="1868760"/>
          </a:xfrm>
          <a:prstGeom prst="rect">
            <a:avLst/>
          </a:prstGeom>
        </p:spPr>
        <p:txBody>
          <a:bodyPr lIns="0" tIns="0" rIns="0" bIns="0">
            <a:normAutofit/>
          </a:bodyPr>
          <a:lstStyle/>
          <a:p>
            <a:endParaRPr lang="fr-FR" sz="2400" b="0" strike="noStrike" spc="-1">
              <a:solidFill>
                <a:srgbClr val="242C41"/>
              </a:solidFill>
              <a:latin typeface="Goudy Old Style"/>
            </a:endParaRPr>
          </a:p>
        </p:txBody>
      </p:sp>
      <p:sp>
        <p:nvSpPr>
          <p:cNvPr id="36" name="PlaceHolder 3"/>
          <p:cNvSpPr>
            <a:spLocks noGrp="1"/>
          </p:cNvSpPr>
          <p:nvPr>
            <p:ph type="body"/>
          </p:nvPr>
        </p:nvSpPr>
        <p:spPr>
          <a:xfrm>
            <a:off x="4579200" y="2253960"/>
            <a:ext cx="3054600" cy="1868760"/>
          </a:xfrm>
          <a:prstGeom prst="rect">
            <a:avLst/>
          </a:prstGeom>
        </p:spPr>
        <p:txBody>
          <a:bodyPr lIns="0" tIns="0" rIns="0" bIns="0">
            <a:normAutofit/>
          </a:bodyPr>
          <a:lstStyle/>
          <a:p>
            <a:endParaRPr lang="fr-FR" sz="2400" b="0" strike="noStrike" spc="-1">
              <a:solidFill>
                <a:srgbClr val="242C41"/>
              </a:solidFill>
              <a:latin typeface="Goudy Old Style"/>
            </a:endParaRPr>
          </a:p>
        </p:txBody>
      </p:sp>
      <p:sp>
        <p:nvSpPr>
          <p:cNvPr id="37" name="PlaceHolder 4"/>
          <p:cNvSpPr>
            <a:spLocks noGrp="1"/>
          </p:cNvSpPr>
          <p:nvPr>
            <p:ph type="body"/>
          </p:nvPr>
        </p:nvSpPr>
        <p:spPr>
          <a:xfrm>
            <a:off x="7787160" y="2253960"/>
            <a:ext cx="3054600" cy="1868760"/>
          </a:xfrm>
          <a:prstGeom prst="rect">
            <a:avLst/>
          </a:prstGeom>
        </p:spPr>
        <p:txBody>
          <a:bodyPr lIns="0" tIns="0" rIns="0" bIns="0">
            <a:normAutofit/>
          </a:bodyPr>
          <a:lstStyle/>
          <a:p>
            <a:endParaRPr lang="fr-FR" sz="2400" b="0" strike="noStrike" spc="-1">
              <a:solidFill>
                <a:srgbClr val="242C41"/>
              </a:solidFill>
              <a:latin typeface="Goudy Old Style"/>
            </a:endParaRPr>
          </a:p>
        </p:txBody>
      </p:sp>
      <p:sp>
        <p:nvSpPr>
          <p:cNvPr id="38" name="PlaceHolder 5"/>
          <p:cNvSpPr>
            <a:spLocks noGrp="1"/>
          </p:cNvSpPr>
          <p:nvPr>
            <p:ph type="body"/>
          </p:nvPr>
        </p:nvSpPr>
        <p:spPr>
          <a:xfrm>
            <a:off x="1371600" y="4300560"/>
            <a:ext cx="3054600" cy="1868760"/>
          </a:xfrm>
          <a:prstGeom prst="rect">
            <a:avLst/>
          </a:prstGeom>
        </p:spPr>
        <p:txBody>
          <a:bodyPr lIns="0" tIns="0" rIns="0" bIns="0">
            <a:normAutofit/>
          </a:bodyPr>
          <a:lstStyle/>
          <a:p>
            <a:endParaRPr lang="fr-FR" sz="2400" b="0" strike="noStrike" spc="-1">
              <a:solidFill>
                <a:srgbClr val="242C41"/>
              </a:solidFill>
              <a:latin typeface="Goudy Old Style"/>
            </a:endParaRPr>
          </a:p>
        </p:txBody>
      </p:sp>
      <p:sp>
        <p:nvSpPr>
          <p:cNvPr id="39" name="PlaceHolder 6"/>
          <p:cNvSpPr>
            <a:spLocks noGrp="1"/>
          </p:cNvSpPr>
          <p:nvPr>
            <p:ph type="body"/>
          </p:nvPr>
        </p:nvSpPr>
        <p:spPr>
          <a:xfrm>
            <a:off x="4579200" y="4300560"/>
            <a:ext cx="3054600" cy="1868760"/>
          </a:xfrm>
          <a:prstGeom prst="rect">
            <a:avLst/>
          </a:prstGeom>
        </p:spPr>
        <p:txBody>
          <a:bodyPr lIns="0" tIns="0" rIns="0" bIns="0">
            <a:normAutofit/>
          </a:bodyPr>
          <a:lstStyle/>
          <a:p>
            <a:endParaRPr lang="fr-FR" sz="2400" b="0" strike="noStrike" spc="-1">
              <a:solidFill>
                <a:srgbClr val="242C41"/>
              </a:solidFill>
              <a:latin typeface="Goudy Old Style"/>
            </a:endParaRPr>
          </a:p>
        </p:txBody>
      </p:sp>
      <p:sp>
        <p:nvSpPr>
          <p:cNvPr id="40" name="PlaceHolder 7"/>
          <p:cNvSpPr>
            <a:spLocks noGrp="1"/>
          </p:cNvSpPr>
          <p:nvPr>
            <p:ph type="body"/>
          </p:nvPr>
        </p:nvSpPr>
        <p:spPr>
          <a:xfrm>
            <a:off x="7787160" y="4300560"/>
            <a:ext cx="3054600" cy="1868760"/>
          </a:xfrm>
          <a:prstGeom prst="rect">
            <a:avLst/>
          </a:prstGeom>
        </p:spPr>
        <p:txBody>
          <a:bodyPr lIns="0" tIns="0" rIns="0" bIns="0">
            <a:normAutofit/>
          </a:bodyPr>
          <a:lstStyle/>
          <a:p>
            <a:endParaRPr lang="fr-FR" sz="2400" b="0" strike="noStrike" spc="-1">
              <a:solidFill>
                <a:srgbClr val="242C41"/>
              </a:solidFill>
              <a:latin typeface="Goudy Old Style"/>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1371600" y="685800"/>
            <a:ext cx="9486720" cy="1371240"/>
          </a:xfrm>
          <a:prstGeom prst="rect">
            <a:avLst/>
          </a:prstGeom>
        </p:spPr>
        <p:txBody>
          <a:bodyPr lIns="0" tIns="0" rIns="0" bIns="0" anchor="ctr">
            <a:noAutofit/>
          </a:bodyPr>
          <a:lstStyle/>
          <a:p>
            <a:endParaRPr lang="fr-FR" sz="1800" b="0" strike="noStrike" spc="-1">
              <a:solidFill>
                <a:srgbClr val="000000"/>
              </a:solidFill>
              <a:latin typeface="Gill Sans MT"/>
            </a:endParaRPr>
          </a:p>
        </p:txBody>
      </p:sp>
      <p:sp>
        <p:nvSpPr>
          <p:cNvPr id="47" name="PlaceHolder 2"/>
          <p:cNvSpPr>
            <a:spLocks noGrp="1"/>
          </p:cNvSpPr>
          <p:nvPr>
            <p:ph type="subTitle"/>
          </p:nvPr>
        </p:nvSpPr>
        <p:spPr>
          <a:xfrm>
            <a:off x="1371600" y="2253960"/>
            <a:ext cx="9486720" cy="391788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371600" y="685800"/>
            <a:ext cx="9486720" cy="1371240"/>
          </a:xfrm>
          <a:prstGeom prst="rect">
            <a:avLst/>
          </a:prstGeom>
        </p:spPr>
        <p:txBody>
          <a:bodyPr lIns="0" tIns="0" rIns="0" bIns="0" anchor="ctr">
            <a:noAutofit/>
          </a:bodyPr>
          <a:lstStyle/>
          <a:p>
            <a:endParaRPr lang="fr-FR" sz="1800" b="0" strike="noStrike" spc="-1">
              <a:solidFill>
                <a:srgbClr val="000000"/>
              </a:solidFill>
              <a:latin typeface="Gill Sans MT"/>
            </a:endParaRPr>
          </a:p>
        </p:txBody>
      </p:sp>
      <p:sp>
        <p:nvSpPr>
          <p:cNvPr id="49" name="PlaceHolder 2"/>
          <p:cNvSpPr>
            <a:spLocks noGrp="1"/>
          </p:cNvSpPr>
          <p:nvPr>
            <p:ph type="body"/>
          </p:nvPr>
        </p:nvSpPr>
        <p:spPr>
          <a:xfrm>
            <a:off x="1371600" y="2253960"/>
            <a:ext cx="9486720" cy="3917880"/>
          </a:xfrm>
          <a:prstGeom prst="rect">
            <a:avLst/>
          </a:prstGeom>
        </p:spPr>
        <p:txBody>
          <a:bodyPr lIns="0" tIns="0" rIns="0" bIns="0">
            <a:normAutofit/>
          </a:bodyPr>
          <a:lstStyle/>
          <a:p>
            <a:endParaRPr lang="fr-FR" sz="2400" b="0" strike="noStrike" spc="-1">
              <a:solidFill>
                <a:srgbClr val="242C41"/>
              </a:solidFill>
              <a:latin typeface="Goudy Old Style"/>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371600" y="685800"/>
            <a:ext cx="9486720" cy="1371240"/>
          </a:xfrm>
          <a:prstGeom prst="rect">
            <a:avLst/>
          </a:prstGeom>
        </p:spPr>
        <p:txBody>
          <a:bodyPr lIns="0" tIns="0" rIns="0" bIns="0" anchor="ctr">
            <a:noAutofit/>
          </a:bodyPr>
          <a:lstStyle/>
          <a:p>
            <a:endParaRPr lang="fr-FR" sz="1800" b="0" strike="noStrike" spc="-1">
              <a:solidFill>
                <a:srgbClr val="000000"/>
              </a:solidFill>
              <a:latin typeface="Gill Sans MT"/>
            </a:endParaRPr>
          </a:p>
        </p:txBody>
      </p:sp>
      <p:sp>
        <p:nvSpPr>
          <p:cNvPr id="51" name="PlaceHolder 2"/>
          <p:cNvSpPr>
            <a:spLocks noGrp="1"/>
          </p:cNvSpPr>
          <p:nvPr>
            <p:ph type="body"/>
          </p:nvPr>
        </p:nvSpPr>
        <p:spPr>
          <a:xfrm>
            <a:off x="1371600" y="2253960"/>
            <a:ext cx="4629240" cy="3917880"/>
          </a:xfrm>
          <a:prstGeom prst="rect">
            <a:avLst/>
          </a:prstGeom>
        </p:spPr>
        <p:txBody>
          <a:bodyPr lIns="0" tIns="0" rIns="0" bIns="0">
            <a:normAutofit/>
          </a:bodyPr>
          <a:lstStyle/>
          <a:p>
            <a:endParaRPr lang="fr-FR" sz="2400" b="0" strike="noStrike" spc="-1">
              <a:solidFill>
                <a:srgbClr val="242C41"/>
              </a:solidFill>
              <a:latin typeface="Goudy Old Style"/>
            </a:endParaRPr>
          </a:p>
        </p:txBody>
      </p:sp>
      <p:sp>
        <p:nvSpPr>
          <p:cNvPr id="52" name="PlaceHolder 3"/>
          <p:cNvSpPr>
            <a:spLocks noGrp="1"/>
          </p:cNvSpPr>
          <p:nvPr>
            <p:ph type="body"/>
          </p:nvPr>
        </p:nvSpPr>
        <p:spPr>
          <a:xfrm>
            <a:off x="6232680" y="2253960"/>
            <a:ext cx="4629240" cy="3917880"/>
          </a:xfrm>
          <a:prstGeom prst="rect">
            <a:avLst/>
          </a:prstGeom>
        </p:spPr>
        <p:txBody>
          <a:bodyPr lIns="0" tIns="0" rIns="0" bIns="0">
            <a:normAutofit/>
          </a:bodyPr>
          <a:lstStyle/>
          <a:p>
            <a:endParaRPr lang="fr-FR" sz="2400" b="0" strike="noStrike" spc="-1">
              <a:solidFill>
                <a:srgbClr val="242C41"/>
              </a:solidFill>
              <a:latin typeface="Goudy Old Style"/>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1371600" y="685800"/>
            <a:ext cx="9486720" cy="1371240"/>
          </a:xfrm>
          <a:prstGeom prst="rect">
            <a:avLst/>
          </a:prstGeom>
        </p:spPr>
        <p:txBody>
          <a:bodyPr lIns="0" tIns="0" rIns="0" bIns="0" anchor="ctr">
            <a:noAutofit/>
          </a:bodyPr>
          <a:lstStyle/>
          <a:p>
            <a:endParaRPr lang="fr-FR" sz="1800" b="0" strike="noStrike" spc="-1">
              <a:solidFill>
                <a:srgbClr val="000000"/>
              </a:solidFill>
              <a:latin typeface="Gill Sans MT"/>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1371600" y="685800"/>
            <a:ext cx="9486720" cy="635760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371600" y="685800"/>
            <a:ext cx="9486720" cy="1371240"/>
          </a:xfrm>
          <a:prstGeom prst="rect">
            <a:avLst/>
          </a:prstGeom>
        </p:spPr>
        <p:txBody>
          <a:bodyPr lIns="0" tIns="0" rIns="0" bIns="0" anchor="ctr">
            <a:noAutofit/>
          </a:bodyPr>
          <a:lstStyle/>
          <a:p>
            <a:endParaRPr lang="fr-FR" sz="1800" b="0" strike="noStrike" spc="-1">
              <a:solidFill>
                <a:srgbClr val="000000"/>
              </a:solidFill>
              <a:latin typeface="Gill Sans MT"/>
            </a:endParaRPr>
          </a:p>
        </p:txBody>
      </p:sp>
      <p:sp>
        <p:nvSpPr>
          <p:cNvPr id="56" name="PlaceHolder 2"/>
          <p:cNvSpPr>
            <a:spLocks noGrp="1"/>
          </p:cNvSpPr>
          <p:nvPr>
            <p:ph type="body"/>
          </p:nvPr>
        </p:nvSpPr>
        <p:spPr>
          <a:xfrm>
            <a:off x="1371600" y="2253960"/>
            <a:ext cx="4629240" cy="1868760"/>
          </a:xfrm>
          <a:prstGeom prst="rect">
            <a:avLst/>
          </a:prstGeom>
        </p:spPr>
        <p:txBody>
          <a:bodyPr lIns="0" tIns="0" rIns="0" bIns="0">
            <a:normAutofit/>
          </a:bodyPr>
          <a:lstStyle/>
          <a:p>
            <a:endParaRPr lang="fr-FR" sz="2400" b="0" strike="noStrike" spc="-1">
              <a:solidFill>
                <a:srgbClr val="242C41"/>
              </a:solidFill>
              <a:latin typeface="Goudy Old Style"/>
            </a:endParaRPr>
          </a:p>
        </p:txBody>
      </p:sp>
      <p:sp>
        <p:nvSpPr>
          <p:cNvPr id="57" name="PlaceHolder 3"/>
          <p:cNvSpPr>
            <a:spLocks noGrp="1"/>
          </p:cNvSpPr>
          <p:nvPr>
            <p:ph type="body"/>
          </p:nvPr>
        </p:nvSpPr>
        <p:spPr>
          <a:xfrm>
            <a:off x="6232680" y="2253960"/>
            <a:ext cx="4629240" cy="3917880"/>
          </a:xfrm>
          <a:prstGeom prst="rect">
            <a:avLst/>
          </a:prstGeom>
        </p:spPr>
        <p:txBody>
          <a:bodyPr lIns="0" tIns="0" rIns="0" bIns="0">
            <a:normAutofit/>
          </a:bodyPr>
          <a:lstStyle/>
          <a:p>
            <a:endParaRPr lang="fr-FR" sz="2400" b="0" strike="noStrike" spc="-1">
              <a:solidFill>
                <a:srgbClr val="242C41"/>
              </a:solidFill>
              <a:latin typeface="Goudy Old Style"/>
            </a:endParaRPr>
          </a:p>
        </p:txBody>
      </p:sp>
      <p:sp>
        <p:nvSpPr>
          <p:cNvPr id="58" name="PlaceHolder 4"/>
          <p:cNvSpPr>
            <a:spLocks noGrp="1"/>
          </p:cNvSpPr>
          <p:nvPr>
            <p:ph type="body"/>
          </p:nvPr>
        </p:nvSpPr>
        <p:spPr>
          <a:xfrm>
            <a:off x="1371600" y="4300560"/>
            <a:ext cx="4629240" cy="1868760"/>
          </a:xfrm>
          <a:prstGeom prst="rect">
            <a:avLst/>
          </a:prstGeom>
        </p:spPr>
        <p:txBody>
          <a:bodyPr lIns="0" tIns="0" rIns="0" bIns="0">
            <a:normAutofit/>
          </a:bodyPr>
          <a:lstStyle/>
          <a:p>
            <a:endParaRPr lang="fr-FR" sz="2400" b="0" strike="noStrike" spc="-1">
              <a:solidFill>
                <a:srgbClr val="242C41"/>
              </a:solidFill>
              <a:latin typeface="Goudy Old Styl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371600" y="685800"/>
            <a:ext cx="9486720" cy="1371240"/>
          </a:xfrm>
          <a:prstGeom prst="rect">
            <a:avLst/>
          </a:prstGeom>
        </p:spPr>
        <p:txBody>
          <a:bodyPr lIns="0" tIns="0" rIns="0" bIns="0" anchor="ctr">
            <a:noAutofit/>
          </a:bodyPr>
          <a:lstStyle/>
          <a:p>
            <a:endParaRPr lang="fr-FR" sz="1800" b="0" strike="noStrike" spc="-1">
              <a:solidFill>
                <a:srgbClr val="000000"/>
              </a:solidFill>
              <a:latin typeface="Gill Sans MT"/>
            </a:endParaRPr>
          </a:p>
        </p:txBody>
      </p:sp>
      <p:sp>
        <p:nvSpPr>
          <p:cNvPr id="6" name="PlaceHolder 2"/>
          <p:cNvSpPr>
            <a:spLocks noGrp="1"/>
          </p:cNvSpPr>
          <p:nvPr>
            <p:ph type="subTitle"/>
          </p:nvPr>
        </p:nvSpPr>
        <p:spPr>
          <a:xfrm>
            <a:off x="1371600" y="2253960"/>
            <a:ext cx="9486720" cy="391788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371600" y="685800"/>
            <a:ext cx="9486720" cy="1371240"/>
          </a:xfrm>
          <a:prstGeom prst="rect">
            <a:avLst/>
          </a:prstGeom>
        </p:spPr>
        <p:txBody>
          <a:bodyPr lIns="0" tIns="0" rIns="0" bIns="0" anchor="ctr">
            <a:noAutofit/>
          </a:bodyPr>
          <a:lstStyle/>
          <a:p>
            <a:endParaRPr lang="fr-FR" sz="1800" b="0" strike="noStrike" spc="-1">
              <a:solidFill>
                <a:srgbClr val="000000"/>
              </a:solidFill>
              <a:latin typeface="Gill Sans MT"/>
            </a:endParaRPr>
          </a:p>
        </p:txBody>
      </p:sp>
      <p:sp>
        <p:nvSpPr>
          <p:cNvPr id="60" name="PlaceHolder 2"/>
          <p:cNvSpPr>
            <a:spLocks noGrp="1"/>
          </p:cNvSpPr>
          <p:nvPr>
            <p:ph type="body"/>
          </p:nvPr>
        </p:nvSpPr>
        <p:spPr>
          <a:xfrm>
            <a:off x="1371600" y="2253960"/>
            <a:ext cx="4629240" cy="3917880"/>
          </a:xfrm>
          <a:prstGeom prst="rect">
            <a:avLst/>
          </a:prstGeom>
        </p:spPr>
        <p:txBody>
          <a:bodyPr lIns="0" tIns="0" rIns="0" bIns="0">
            <a:normAutofit/>
          </a:bodyPr>
          <a:lstStyle/>
          <a:p>
            <a:endParaRPr lang="fr-FR" sz="2400" b="0" strike="noStrike" spc="-1">
              <a:solidFill>
                <a:srgbClr val="242C41"/>
              </a:solidFill>
              <a:latin typeface="Goudy Old Style"/>
            </a:endParaRPr>
          </a:p>
        </p:txBody>
      </p:sp>
      <p:sp>
        <p:nvSpPr>
          <p:cNvPr id="61" name="PlaceHolder 3"/>
          <p:cNvSpPr>
            <a:spLocks noGrp="1"/>
          </p:cNvSpPr>
          <p:nvPr>
            <p:ph type="body"/>
          </p:nvPr>
        </p:nvSpPr>
        <p:spPr>
          <a:xfrm>
            <a:off x="6232680" y="2253960"/>
            <a:ext cx="4629240" cy="1868760"/>
          </a:xfrm>
          <a:prstGeom prst="rect">
            <a:avLst/>
          </a:prstGeom>
        </p:spPr>
        <p:txBody>
          <a:bodyPr lIns="0" tIns="0" rIns="0" bIns="0">
            <a:normAutofit/>
          </a:bodyPr>
          <a:lstStyle/>
          <a:p>
            <a:endParaRPr lang="fr-FR" sz="2400" b="0" strike="noStrike" spc="-1">
              <a:solidFill>
                <a:srgbClr val="242C41"/>
              </a:solidFill>
              <a:latin typeface="Goudy Old Style"/>
            </a:endParaRPr>
          </a:p>
        </p:txBody>
      </p:sp>
      <p:sp>
        <p:nvSpPr>
          <p:cNvPr id="62" name="PlaceHolder 4"/>
          <p:cNvSpPr>
            <a:spLocks noGrp="1"/>
          </p:cNvSpPr>
          <p:nvPr>
            <p:ph type="body"/>
          </p:nvPr>
        </p:nvSpPr>
        <p:spPr>
          <a:xfrm>
            <a:off x="6232680" y="4300560"/>
            <a:ext cx="4629240" cy="1868760"/>
          </a:xfrm>
          <a:prstGeom prst="rect">
            <a:avLst/>
          </a:prstGeom>
        </p:spPr>
        <p:txBody>
          <a:bodyPr lIns="0" tIns="0" rIns="0" bIns="0">
            <a:normAutofit/>
          </a:bodyPr>
          <a:lstStyle/>
          <a:p>
            <a:endParaRPr lang="fr-FR" sz="2400" b="0" strike="noStrike" spc="-1">
              <a:solidFill>
                <a:srgbClr val="242C41"/>
              </a:solidFill>
              <a:latin typeface="Goudy Old Style"/>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371600" y="685800"/>
            <a:ext cx="9486720" cy="1371240"/>
          </a:xfrm>
          <a:prstGeom prst="rect">
            <a:avLst/>
          </a:prstGeom>
        </p:spPr>
        <p:txBody>
          <a:bodyPr lIns="0" tIns="0" rIns="0" bIns="0" anchor="ctr">
            <a:noAutofit/>
          </a:bodyPr>
          <a:lstStyle/>
          <a:p>
            <a:endParaRPr lang="fr-FR" sz="1800" b="0" strike="noStrike" spc="-1">
              <a:solidFill>
                <a:srgbClr val="000000"/>
              </a:solidFill>
              <a:latin typeface="Gill Sans MT"/>
            </a:endParaRPr>
          </a:p>
        </p:txBody>
      </p:sp>
      <p:sp>
        <p:nvSpPr>
          <p:cNvPr id="64" name="PlaceHolder 2"/>
          <p:cNvSpPr>
            <a:spLocks noGrp="1"/>
          </p:cNvSpPr>
          <p:nvPr>
            <p:ph type="body"/>
          </p:nvPr>
        </p:nvSpPr>
        <p:spPr>
          <a:xfrm>
            <a:off x="1371600" y="2253960"/>
            <a:ext cx="4629240" cy="1868760"/>
          </a:xfrm>
          <a:prstGeom prst="rect">
            <a:avLst/>
          </a:prstGeom>
        </p:spPr>
        <p:txBody>
          <a:bodyPr lIns="0" tIns="0" rIns="0" bIns="0">
            <a:normAutofit/>
          </a:bodyPr>
          <a:lstStyle/>
          <a:p>
            <a:endParaRPr lang="fr-FR" sz="2400" b="0" strike="noStrike" spc="-1">
              <a:solidFill>
                <a:srgbClr val="242C41"/>
              </a:solidFill>
              <a:latin typeface="Goudy Old Style"/>
            </a:endParaRPr>
          </a:p>
        </p:txBody>
      </p:sp>
      <p:sp>
        <p:nvSpPr>
          <p:cNvPr id="65" name="PlaceHolder 3"/>
          <p:cNvSpPr>
            <a:spLocks noGrp="1"/>
          </p:cNvSpPr>
          <p:nvPr>
            <p:ph type="body"/>
          </p:nvPr>
        </p:nvSpPr>
        <p:spPr>
          <a:xfrm>
            <a:off x="6232680" y="2253960"/>
            <a:ext cx="4629240" cy="1868760"/>
          </a:xfrm>
          <a:prstGeom prst="rect">
            <a:avLst/>
          </a:prstGeom>
        </p:spPr>
        <p:txBody>
          <a:bodyPr lIns="0" tIns="0" rIns="0" bIns="0">
            <a:normAutofit/>
          </a:bodyPr>
          <a:lstStyle/>
          <a:p>
            <a:endParaRPr lang="fr-FR" sz="2400" b="0" strike="noStrike" spc="-1">
              <a:solidFill>
                <a:srgbClr val="242C41"/>
              </a:solidFill>
              <a:latin typeface="Goudy Old Style"/>
            </a:endParaRPr>
          </a:p>
        </p:txBody>
      </p:sp>
      <p:sp>
        <p:nvSpPr>
          <p:cNvPr id="66" name="PlaceHolder 4"/>
          <p:cNvSpPr>
            <a:spLocks noGrp="1"/>
          </p:cNvSpPr>
          <p:nvPr>
            <p:ph type="body"/>
          </p:nvPr>
        </p:nvSpPr>
        <p:spPr>
          <a:xfrm>
            <a:off x="1371600" y="4300560"/>
            <a:ext cx="9486720" cy="1868760"/>
          </a:xfrm>
          <a:prstGeom prst="rect">
            <a:avLst/>
          </a:prstGeom>
        </p:spPr>
        <p:txBody>
          <a:bodyPr lIns="0" tIns="0" rIns="0" bIns="0">
            <a:normAutofit/>
          </a:bodyPr>
          <a:lstStyle/>
          <a:p>
            <a:endParaRPr lang="fr-FR" sz="2400" b="0" strike="noStrike" spc="-1">
              <a:solidFill>
                <a:srgbClr val="242C41"/>
              </a:solidFill>
              <a:latin typeface="Goudy Old Style"/>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371600" y="685800"/>
            <a:ext cx="9486720" cy="1371240"/>
          </a:xfrm>
          <a:prstGeom prst="rect">
            <a:avLst/>
          </a:prstGeom>
        </p:spPr>
        <p:txBody>
          <a:bodyPr lIns="0" tIns="0" rIns="0" bIns="0" anchor="ctr">
            <a:noAutofit/>
          </a:bodyPr>
          <a:lstStyle/>
          <a:p>
            <a:endParaRPr lang="fr-FR" sz="1800" b="0" strike="noStrike" spc="-1">
              <a:solidFill>
                <a:srgbClr val="000000"/>
              </a:solidFill>
              <a:latin typeface="Gill Sans MT"/>
            </a:endParaRPr>
          </a:p>
        </p:txBody>
      </p:sp>
      <p:sp>
        <p:nvSpPr>
          <p:cNvPr id="68" name="PlaceHolder 2"/>
          <p:cNvSpPr>
            <a:spLocks noGrp="1"/>
          </p:cNvSpPr>
          <p:nvPr>
            <p:ph type="body"/>
          </p:nvPr>
        </p:nvSpPr>
        <p:spPr>
          <a:xfrm>
            <a:off x="1371600" y="2253960"/>
            <a:ext cx="9486720" cy="1868760"/>
          </a:xfrm>
          <a:prstGeom prst="rect">
            <a:avLst/>
          </a:prstGeom>
        </p:spPr>
        <p:txBody>
          <a:bodyPr lIns="0" tIns="0" rIns="0" bIns="0">
            <a:normAutofit/>
          </a:bodyPr>
          <a:lstStyle/>
          <a:p>
            <a:endParaRPr lang="fr-FR" sz="2400" b="0" strike="noStrike" spc="-1">
              <a:solidFill>
                <a:srgbClr val="242C41"/>
              </a:solidFill>
              <a:latin typeface="Goudy Old Style"/>
            </a:endParaRPr>
          </a:p>
        </p:txBody>
      </p:sp>
      <p:sp>
        <p:nvSpPr>
          <p:cNvPr id="69" name="PlaceHolder 3"/>
          <p:cNvSpPr>
            <a:spLocks noGrp="1"/>
          </p:cNvSpPr>
          <p:nvPr>
            <p:ph type="body"/>
          </p:nvPr>
        </p:nvSpPr>
        <p:spPr>
          <a:xfrm>
            <a:off x="1371600" y="4300560"/>
            <a:ext cx="9486720" cy="1868760"/>
          </a:xfrm>
          <a:prstGeom prst="rect">
            <a:avLst/>
          </a:prstGeom>
        </p:spPr>
        <p:txBody>
          <a:bodyPr lIns="0" tIns="0" rIns="0" bIns="0">
            <a:normAutofit/>
          </a:bodyPr>
          <a:lstStyle/>
          <a:p>
            <a:endParaRPr lang="fr-FR" sz="2400" b="0" strike="noStrike" spc="-1">
              <a:solidFill>
                <a:srgbClr val="242C41"/>
              </a:solidFill>
              <a:latin typeface="Goudy Old Style"/>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371600" y="685800"/>
            <a:ext cx="9486720" cy="1371240"/>
          </a:xfrm>
          <a:prstGeom prst="rect">
            <a:avLst/>
          </a:prstGeom>
        </p:spPr>
        <p:txBody>
          <a:bodyPr lIns="0" tIns="0" rIns="0" bIns="0" anchor="ctr">
            <a:noAutofit/>
          </a:bodyPr>
          <a:lstStyle/>
          <a:p>
            <a:endParaRPr lang="fr-FR" sz="1800" b="0" strike="noStrike" spc="-1">
              <a:solidFill>
                <a:srgbClr val="000000"/>
              </a:solidFill>
              <a:latin typeface="Gill Sans MT"/>
            </a:endParaRPr>
          </a:p>
        </p:txBody>
      </p:sp>
      <p:sp>
        <p:nvSpPr>
          <p:cNvPr id="71" name="PlaceHolder 2"/>
          <p:cNvSpPr>
            <a:spLocks noGrp="1"/>
          </p:cNvSpPr>
          <p:nvPr>
            <p:ph type="body"/>
          </p:nvPr>
        </p:nvSpPr>
        <p:spPr>
          <a:xfrm>
            <a:off x="1371600" y="2253960"/>
            <a:ext cx="4629240" cy="1868760"/>
          </a:xfrm>
          <a:prstGeom prst="rect">
            <a:avLst/>
          </a:prstGeom>
        </p:spPr>
        <p:txBody>
          <a:bodyPr lIns="0" tIns="0" rIns="0" bIns="0">
            <a:normAutofit/>
          </a:bodyPr>
          <a:lstStyle/>
          <a:p>
            <a:endParaRPr lang="fr-FR" sz="2400" b="0" strike="noStrike" spc="-1">
              <a:solidFill>
                <a:srgbClr val="242C41"/>
              </a:solidFill>
              <a:latin typeface="Goudy Old Style"/>
            </a:endParaRPr>
          </a:p>
        </p:txBody>
      </p:sp>
      <p:sp>
        <p:nvSpPr>
          <p:cNvPr id="72" name="PlaceHolder 3"/>
          <p:cNvSpPr>
            <a:spLocks noGrp="1"/>
          </p:cNvSpPr>
          <p:nvPr>
            <p:ph type="body"/>
          </p:nvPr>
        </p:nvSpPr>
        <p:spPr>
          <a:xfrm>
            <a:off x="6232680" y="2253960"/>
            <a:ext cx="4629240" cy="1868760"/>
          </a:xfrm>
          <a:prstGeom prst="rect">
            <a:avLst/>
          </a:prstGeom>
        </p:spPr>
        <p:txBody>
          <a:bodyPr lIns="0" tIns="0" rIns="0" bIns="0">
            <a:normAutofit/>
          </a:bodyPr>
          <a:lstStyle/>
          <a:p>
            <a:endParaRPr lang="fr-FR" sz="2400" b="0" strike="noStrike" spc="-1">
              <a:solidFill>
                <a:srgbClr val="242C41"/>
              </a:solidFill>
              <a:latin typeface="Goudy Old Style"/>
            </a:endParaRPr>
          </a:p>
        </p:txBody>
      </p:sp>
      <p:sp>
        <p:nvSpPr>
          <p:cNvPr id="73" name="PlaceHolder 4"/>
          <p:cNvSpPr>
            <a:spLocks noGrp="1"/>
          </p:cNvSpPr>
          <p:nvPr>
            <p:ph type="body"/>
          </p:nvPr>
        </p:nvSpPr>
        <p:spPr>
          <a:xfrm>
            <a:off x="1371600" y="4300560"/>
            <a:ext cx="4629240" cy="1868760"/>
          </a:xfrm>
          <a:prstGeom prst="rect">
            <a:avLst/>
          </a:prstGeom>
        </p:spPr>
        <p:txBody>
          <a:bodyPr lIns="0" tIns="0" rIns="0" bIns="0">
            <a:normAutofit/>
          </a:bodyPr>
          <a:lstStyle/>
          <a:p>
            <a:endParaRPr lang="fr-FR" sz="2400" b="0" strike="noStrike" spc="-1">
              <a:solidFill>
                <a:srgbClr val="242C41"/>
              </a:solidFill>
              <a:latin typeface="Goudy Old Style"/>
            </a:endParaRPr>
          </a:p>
        </p:txBody>
      </p:sp>
      <p:sp>
        <p:nvSpPr>
          <p:cNvPr id="74" name="PlaceHolder 5"/>
          <p:cNvSpPr>
            <a:spLocks noGrp="1"/>
          </p:cNvSpPr>
          <p:nvPr>
            <p:ph type="body"/>
          </p:nvPr>
        </p:nvSpPr>
        <p:spPr>
          <a:xfrm>
            <a:off x="6232680" y="4300560"/>
            <a:ext cx="4629240" cy="1868760"/>
          </a:xfrm>
          <a:prstGeom prst="rect">
            <a:avLst/>
          </a:prstGeom>
        </p:spPr>
        <p:txBody>
          <a:bodyPr lIns="0" tIns="0" rIns="0" bIns="0">
            <a:normAutofit/>
          </a:bodyPr>
          <a:lstStyle/>
          <a:p>
            <a:endParaRPr lang="fr-FR" sz="2400" b="0" strike="noStrike" spc="-1">
              <a:solidFill>
                <a:srgbClr val="242C41"/>
              </a:solidFill>
              <a:latin typeface="Goudy Old Style"/>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371600" y="685800"/>
            <a:ext cx="9486720" cy="1371240"/>
          </a:xfrm>
          <a:prstGeom prst="rect">
            <a:avLst/>
          </a:prstGeom>
        </p:spPr>
        <p:txBody>
          <a:bodyPr lIns="0" tIns="0" rIns="0" bIns="0" anchor="ctr">
            <a:noAutofit/>
          </a:bodyPr>
          <a:lstStyle/>
          <a:p>
            <a:endParaRPr lang="fr-FR" sz="1800" b="0" strike="noStrike" spc="-1">
              <a:solidFill>
                <a:srgbClr val="000000"/>
              </a:solidFill>
              <a:latin typeface="Gill Sans MT"/>
            </a:endParaRPr>
          </a:p>
        </p:txBody>
      </p:sp>
      <p:sp>
        <p:nvSpPr>
          <p:cNvPr id="76" name="PlaceHolder 2"/>
          <p:cNvSpPr>
            <a:spLocks noGrp="1"/>
          </p:cNvSpPr>
          <p:nvPr>
            <p:ph type="body"/>
          </p:nvPr>
        </p:nvSpPr>
        <p:spPr>
          <a:xfrm>
            <a:off x="1371600" y="2253960"/>
            <a:ext cx="3054600" cy="1868760"/>
          </a:xfrm>
          <a:prstGeom prst="rect">
            <a:avLst/>
          </a:prstGeom>
        </p:spPr>
        <p:txBody>
          <a:bodyPr lIns="0" tIns="0" rIns="0" bIns="0">
            <a:normAutofit/>
          </a:bodyPr>
          <a:lstStyle/>
          <a:p>
            <a:endParaRPr lang="fr-FR" sz="2400" b="0" strike="noStrike" spc="-1">
              <a:solidFill>
                <a:srgbClr val="242C41"/>
              </a:solidFill>
              <a:latin typeface="Goudy Old Style"/>
            </a:endParaRPr>
          </a:p>
        </p:txBody>
      </p:sp>
      <p:sp>
        <p:nvSpPr>
          <p:cNvPr id="77" name="PlaceHolder 3"/>
          <p:cNvSpPr>
            <a:spLocks noGrp="1"/>
          </p:cNvSpPr>
          <p:nvPr>
            <p:ph type="body"/>
          </p:nvPr>
        </p:nvSpPr>
        <p:spPr>
          <a:xfrm>
            <a:off x="4579200" y="2253960"/>
            <a:ext cx="3054600" cy="1868760"/>
          </a:xfrm>
          <a:prstGeom prst="rect">
            <a:avLst/>
          </a:prstGeom>
        </p:spPr>
        <p:txBody>
          <a:bodyPr lIns="0" tIns="0" rIns="0" bIns="0">
            <a:normAutofit/>
          </a:bodyPr>
          <a:lstStyle/>
          <a:p>
            <a:endParaRPr lang="fr-FR" sz="2400" b="0" strike="noStrike" spc="-1">
              <a:solidFill>
                <a:srgbClr val="242C41"/>
              </a:solidFill>
              <a:latin typeface="Goudy Old Style"/>
            </a:endParaRPr>
          </a:p>
        </p:txBody>
      </p:sp>
      <p:sp>
        <p:nvSpPr>
          <p:cNvPr id="78" name="PlaceHolder 4"/>
          <p:cNvSpPr>
            <a:spLocks noGrp="1"/>
          </p:cNvSpPr>
          <p:nvPr>
            <p:ph type="body"/>
          </p:nvPr>
        </p:nvSpPr>
        <p:spPr>
          <a:xfrm>
            <a:off x="7787160" y="2253960"/>
            <a:ext cx="3054600" cy="1868760"/>
          </a:xfrm>
          <a:prstGeom prst="rect">
            <a:avLst/>
          </a:prstGeom>
        </p:spPr>
        <p:txBody>
          <a:bodyPr lIns="0" tIns="0" rIns="0" bIns="0">
            <a:normAutofit/>
          </a:bodyPr>
          <a:lstStyle/>
          <a:p>
            <a:endParaRPr lang="fr-FR" sz="2400" b="0" strike="noStrike" spc="-1">
              <a:solidFill>
                <a:srgbClr val="242C41"/>
              </a:solidFill>
              <a:latin typeface="Goudy Old Style"/>
            </a:endParaRPr>
          </a:p>
        </p:txBody>
      </p:sp>
      <p:sp>
        <p:nvSpPr>
          <p:cNvPr id="79" name="PlaceHolder 5"/>
          <p:cNvSpPr>
            <a:spLocks noGrp="1"/>
          </p:cNvSpPr>
          <p:nvPr>
            <p:ph type="body"/>
          </p:nvPr>
        </p:nvSpPr>
        <p:spPr>
          <a:xfrm>
            <a:off x="1371600" y="4300560"/>
            <a:ext cx="3054600" cy="1868760"/>
          </a:xfrm>
          <a:prstGeom prst="rect">
            <a:avLst/>
          </a:prstGeom>
        </p:spPr>
        <p:txBody>
          <a:bodyPr lIns="0" tIns="0" rIns="0" bIns="0">
            <a:normAutofit/>
          </a:bodyPr>
          <a:lstStyle/>
          <a:p>
            <a:endParaRPr lang="fr-FR" sz="2400" b="0" strike="noStrike" spc="-1">
              <a:solidFill>
                <a:srgbClr val="242C41"/>
              </a:solidFill>
              <a:latin typeface="Goudy Old Style"/>
            </a:endParaRPr>
          </a:p>
        </p:txBody>
      </p:sp>
      <p:sp>
        <p:nvSpPr>
          <p:cNvPr id="80" name="PlaceHolder 6"/>
          <p:cNvSpPr>
            <a:spLocks noGrp="1"/>
          </p:cNvSpPr>
          <p:nvPr>
            <p:ph type="body"/>
          </p:nvPr>
        </p:nvSpPr>
        <p:spPr>
          <a:xfrm>
            <a:off x="4579200" y="4300560"/>
            <a:ext cx="3054600" cy="1868760"/>
          </a:xfrm>
          <a:prstGeom prst="rect">
            <a:avLst/>
          </a:prstGeom>
        </p:spPr>
        <p:txBody>
          <a:bodyPr lIns="0" tIns="0" rIns="0" bIns="0">
            <a:normAutofit/>
          </a:bodyPr>
          <a:lstStyle/>
          <a:p>
            <a:endParaRPr lang="fr-FR" sz="2400" b="0" strike="noStrike" spc="-1">
              <a:solidFill>
                <a:srgbClr val="242C41"/>
              </a:solidFill>
              <a:latin typeface="Goudy Old Style"/>
            </a:endParaRPr>
          </a:p>
        </p:txBody>
      </p:sp>
      <p:sp>
        <p:nvSpPr>
          <p:cNvPr id="81" name="PlaceHolder 7"/>
          <p:cNvSpPr>
            <a:spLocks noGrp="1"/>
          </p:cNvSpPr>
          <p:nvPr>
            <p:ph type="body"/>
          </p:nvPr>
        </p:nvSpPr>
        <p:spPr>
          <a:xfrm>
            <a:off x="7787160" y="4300560"/>
            <a:ext cx="3054600" cy="1868760"/>
          </a:xfrm>
          <a:prstGeom prst="rect">
            <a:avLst/>
          </a:prstGeom>
        </p:spPr>
        <p:txBody>
          <a:bodyPr lIns="0" tIns="0" rIns="0" bIns="0">
            <a:normAutofit/>
          </a:bodyPr>
          <a:lstStyle/>
          <a:p>
            <a:endParaRPr lang="fr-FR" sz="2400" b="0" strike="noStrike" spc="-1">
              <a:solidFill>
                <a:srgbClr val="242C41"/>
              </a:solidFill>
              <a:latin typeface="Goudy Old Styl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371600" y="685800"/>
            <a:ext cx="9486720" cy="1371240"/>
          </a:xfrm>
          <a:prstGeom prst="rect">
            <a:avLst/>
          </a:prstGeom>
        </p:spPr>
        <p:txBody>
          <a:bodyPr lIns="0" tIns="0" rIns="0" bIns="0" anchor="ctr">
            <a:noAutofit/>
          </a:bodyPr>
          <a:lstStyle/>
          <a:p>
            <a:endParaRPr lang="fr-FR" sz="1800" b="0" strike="noStrike" spc="-1">
              <a:solidFill>
                <a:srgbClr val="000000"/>
              </a:solidFill>
              <a:latin typeface="Gill Sans MT"/>
            </a:endParaRPr>
          </a:p>
        </p:txBody>
      </p:sp>
      <p:sp>
        <p:nvSpPr>
          <p:cNvPr id="8" name="PlaceHolder 2"/>
          <p:cNvSpPr>
            <a:spLocks noGrp="1"/>
          </p:cNvSpPr>
          <p:nvPr>
            <p:ph type="body"/>
          </p:nvPr>
        </p:nvSpPr>
        <p:spPr>
          <a:xfrm>
            <a:off x="1371600" y="2253960"/>
            <a:ext cx="9486720" cy="3917880"/>
          </a:xfrm>
          <a:prstGeom prst="rect">
            <a:avLst/>
          </a:prstGeom>
        </p:spPr>
        <p:txBody>
          <a:bodyPr lIns="0" tIns="0" rIns="0" bIns="0">
            <a:normAutofit/>
          </a:bodyPr>
          <a:lstStyle/>
          <a:p>
            <a:endParaRPr lang="fr-FR" sz="2400" b="0" strike="noStrike" spc="-1">
              <a:solidFill>
                <a:srgbClr val="242C41"/>
              </a:solidFill>
              <a:latin typeface="Goudy Old Styl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371600" y="685800"/>
            <a:ext cx="9486720" cy="1371240"/>
          </a:xfrm>
          <a:prstGeom prst="rect">
            <a:avLst/>
          </a:prstGeom>
        </p:spPr>
        <p:txBody>
          <a:bodyPr lIns="0" tIns="0" rIns="0" bIns="0" anchor="ctr">
            <a:noAutofit/>
          </a:bodyPr>
          <a:lstStyle/>
          <a:p>
            <a:endParaRPr lang="fr-FR" sz="1800" b="0" strike="noStrike" spc="-1">
              <a:solidFill>
                <a:srgbClr val="000000"/>
              </a:solidFill>
              <a:latin typeface="Gill Sans MT"/>
            </a:endParaRPr>
          </a:p>
        </p:txBody>
      </p:sp>
      <p:sp>
        <p:nvSpPr>
          <p:cNvPr id="10" name="PlaceHolder 2"/>
          <p:cNvSpPr>
            <a:spLocks noGrp="1"/>
          </p:cNvSpPr>
          <p:nvPr>
            <p:ph type="body"/>
          </p:nvPr>
        </p:nvSpPr>
        <p:spPr>
          <a:xfrm>
            <a:off x="1371600" y="2253960"/>
            <a:ext cx="4629240" cy="3917880"/>
          </a:xfrm>
          <a:prstGeom prst="rect">
            <a:avLst/>
          </a:prstGeom>
        </p:spPr>
        <p:txBody>
          <a:bodyPr lIns="0" tIns="0" rIns="0" bIns="0">
            <a:normAutofit/>
          </a:bodyPr>
          <a:lstStyle/>
          <a:p>
            <a:endParaRPr lang="fr-FR" sz="2400" b="0" strike="noStrike" spc="-1">
              <a:solidFill>
                <a:srgbClr val="242C41"/>
              </a:solidFill>
              <a:latin typeface="Goudy Old Style"/>
            </a:endParaRPr>
          </a:p>
        </p:txBody>
      </p:sp>
      <p:sp>
        <p:nvSpPr>
          <p:cNvPr id="11" name="PlaceHolder 3"/>
          <p:cNvSpPr>
            <a:spLocks noGrp="1"/>
          </p:cNvSpPr>
          <p:nvPr>
            <p:ph type="body"/>
          </p:nvPr>
        </p:nvSpPr>
        <p:spPr>
          <a:xfrm>
            <a:off x="6232680" y="2253960"/>
            <a:ext cx="4629240" cy="3917880"/>
          </a:xfrm>
          <a:prstGeom prst="rect">
            <a:avLst/>
          </a:prstGeom>
        </p:spPr>
        <p:txBody>
          <a:bodyPr lIns="0" tIns="0" rIns="0" bIns="0">
            <a:normAutofit/>
          </a:bodyPr>
          <a:lstStyle/>
          <a:p>
            <a:endParaRPr lang="fr-FR" sz="2400" b="0" strike="noStrike" spc="-1">
              <a:solidFill>
                <a:srgbClr val="242C41"/>
              </a:solidFill>
              <a:latin typeface="Goudy Old Styl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371600" y="685800"/>
            <a:ext cx="9486720" cy="1371240"/>
          </a:xfrm>
          <a:prstGeom prst="rect">
            <a:avLst/>
          </a:prstGeom>
        </p:spPr>
        <p:txBody>
          <a:bodyPr lIns="0" tIns="0" rIns="0" bIns="0" anchor="ctr">
            <a:noAutofit/>
          </a:bodyPr>
          <a:lstStyle/>
          <a:p>
            <a:endParaRPr lang="fr-FR" sz="1800" b="0" strike="noStrike" spc="-1">
              <a:solidFill>
                <a:srgbClr val="000000"/>
              </a:solidFill>
              <a:latin typeface="Gill Sans M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371600" y="685800"/>
            <a:ext cx="9486720" cy="635760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371600" y="685800"/>
            <a:ext cx="9486720" cy="1371240"/>
          </a:xfrm>
          <a:prstGeom prst="rect">
            <a:avLst/>
          </a:prstGeom>
        </p:spPr>
        <p:txBody>
          <a:bodyPr lIns="0" tIns="0" rIns="0" bIns="0" anchor="ctr">
            <a:noAutofit/>
          </a:bodyPr>
          <a:lstStyle/>
          <a:p>
            <a:endParaRPr lang="fr-FR" sz="1800" b="0" strike="noStrike" spc="-1">
              <a:solidFill>
                <a:srgbClr val="000000"/>
              </a:solidFill>
              <a:latin typeface="Gill Sans MT"/>
            </a:endParaRPr>
          </a:p>
        </p:txBody>
      </p:sp>
      <p:sp>
        <p:nvSpPr>
          <p:cNvPr id="15" name="PlaceHolder 2"/>
          <p:cNvSpPr>
            <a:spLocks noGrp="1"/>
          </p:cNvSpPr>
          <p:nvPr>
            <p:ph type="body"/>
          </p:nvPr>
        </p:nvSpPr>
        <p:spPr>
          <a:xfrm>
            <a:off x="1371600" y="2253960"/>
            <a:ext cx="4629240" cy="1868760"/>
          </a:xfrm>
          <a:prstGeom prst="rect">
            <a:avLst/>
          </a:prstGeom>
        </p:spPr>
        <p:txBody>
          <a:bodyPr lIns="0" tIns="0" rIns="0" bIns="0">
            <a:normAutofit/>
          </a:bodyPr>
          <a:lstStyle/>
          <a:p>
            <a:endParaRPr lang="fr-FR" sz="2400" b="0" strike="noStrike" spc="-1">
              <a:solidFill>
                <a:srgbClr val="242C41"/>
              </a:solidFill>
              <a:latin typeface="Goudy Old Style"/>
            </a:endParaRPr>
          </a:p>
        </p:txBody>
      </p:sp>
      <p:sp>
        <p:nvSpPr>
          <p:cNvPr id="16" name="PlaceHolder 3"/>
          <p:cNvSpPr>
            <a:spLocks noGrp="1"/>
          </p:cNvSpPr>
          <p:nvPr>
            <p:ph type="body"/>
          </p:nvPr>
        </p:nvSpPr>
        <p:spPr>
          <a:xfrm>
            <a:off x="6232680" y="2253960"/>
            <a:ext cx="4629240" cy="3917880"/>
          </a:xfrm>
          <a:prstGeom prst="rect">
            <a:avLst/>
          </a:prstGeom>
        </p:spPr>
        <p:txBody>
          <a:bodyPr lIns="0" tIns="0" rIns="0" bIns="0">
            <a:normAutofit/>
          </a:bodyPr>
          <a:lstStyle/>
          <a:p>
            <a:endParaRPr lang="fr-FR" sz="2400" b="0" strike="noStrike" spc="-1">
              <a:solidFill>
                <a:srgbClr val="242C41"/>
              </a:solidFill>
              <a:latin typeface="Goudy Old Style"/>
            </a:endParaRPr>
          </a:p>
        </p:txBody>
      </p:sp>
      <p:sp>
        <p:nvSpPr>
          <p:cNvPr id="17" name="PlaceHolder 4"/>
          <p:cNvSpPr>
            <a:spLocks noGrp="1"/>
          </p:cNvSpPr>
          <p:nvPr>
            <p:ph type="body"/>
          </p:nvPr>
        </p:nvSpPr>
        <p:spPr>
          <a:xfrm>
            <a:off x="1371600" y="4300560"/>
            <a:ext cx="4629240" cy="1868760"/>
          </a:xfrm>
          <a:prstGeom prst="rect">
            <a:avLst/>
          </a:prstGeom>
        </p:spPr>
        <p:txBody>
          <a:bodyPr lIns="0" tIns="0" rIns="0" bIns="0">
            <a:normAutofit/>
          </a:bodyPr>
          <a:lstStyle/>
          <a:p>
            <a:endParaRPr lang="fr-FR" sz="2400" b="0" strike="noStrike" spc="-1">
              <a:solidFill>
                <a:srgbClr val="242C41"/>
              </a:solidFill>
              <a:latin typeface="Goudy Old Styl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371600" y="685800"/>
            <a:ext cx="9486720" cy="1371240"/>
          </a:xfrm>
          <a:prstGeom prst="rect">
            <a:avLst/>
          </a:prstGeom>
        </p:spPr>
        <p:txBody>
          <a:bodyPr lIns="0" tIns="0" rIns="0" bIns="0" anchor="ctr">
            <a:noAutofit/>
          </a:bodyPr>
          <a:lstStyle/>
          <a:p>
            <a:endParaRPr lang="fr-FR" sz="1800" b="0" strike="noStrike" spc="-1">
              <a:solidFill>
                <a:srgbClr val="000000"/>
              </a:solidFill>
              <a:latin typeface="Gill Sans MT"/>
            </a:endParaRPr>
          </a:p>
        </p:txBody>
      </p:sp>
      <p:sp>
        <p:nvSpPr>
          <p:cNvPr id="19" name="PlaceHolder 2"/>
          <p:cNvSpPr>
            <a:spLocks noGrp="1"/>
          </p:cNvSpPr>
          <p:nvPr>
            <p:ph type="body"/>
          </p:nvPr>
        </p:nvSpPr>
        <p:spPr>
          <a:xfrm>
            <a:off x="1371600" y="2253960"/>
            <a:ext cx="4629240" cy="3917880"/>
          </a:xfrm>
          <a:prstGeom prst="rect">
            <a:avLst/>
          </a:prstGeom>
        </p:spPr>
        <p:txBody>
          <a:bodyPr lIns="0" tIns="0" rIns="0" bIns="0">
            <a:normAutofit/>
          </a:bodyPr>
          <a:lstStyle/>
          <a:p>
            <a:endParaRPr lang="fr-FR" sz="2400" b="0" strike="noStrike" spc="-1">
              <a:solidFill>
                <a:srgbClr val="242C41"/>
              </a:solidFill>
              <a:latin typeface="Goudy Old Style"/>
            </a:endParaRPr>
          </a:p>
        </p:txBody>
      </p:sp>
      <p:sp>
        <p:nvSpPr>
          <p:cNvPr id="20" name="PlaceHolder 3"/>
          <p:cNvSpPr>
            <a:spLocks noGrp="1"/>
          </p:cNvSpPr>
          <p:nvPr>
            <p:ph type="body"/>
          </p:nvPr>
        </p:nvSpPr>
        <p:spPr>
          <a:xfrm>
            <a:off x="6232680" y="2253960"/>
            <a:ext cx="4629240" cy="1868760"/>
          </a:xfrm>
          <a:prstGeom prst="rect">
            <a:avLst/>
          </a:prstGeom>
        </p:spPr>
        <p:txBody>
          <a:bodyPr lIns="0" tIns="0" rIns="0" bIns="0">
            <a:normAutofit/>
          </a:bodyPr>
          <a:lstStyle/>
          <a:p>
            <a:endParaRPr lang="fr-FR" sz="2400" b="0" strike="noStrike" spc="-1">
              <a:solidFill>
                <a:srgbClr val="242C41"/>
              </a:solidFill>
              <a:latin typeface="Goudy Old Style"/>
            </a:endParaRPr>
          </a:p>
        </p:txBody>
      </p:sp>
      <p:sp>
        <p:nvSpPr>
          <p:cNvPr id="21" name="PlaceHolder 4"/>
          <p:cNvSpPr>
            <a:spLocks noGrp="1"/>
          </p:cNvSpPr>
          <p:nvPr>
            <p:ph type="body"/>
          </p:nvPr>
        </p:nvSpPr>
        <p:spPr>
          <a:xfrm>
            <a:off x="6232680" y="4300560"/>
            <a:ext cx="4629240" cy="1868760"/>
          </a:xfrm>
          <a:prstGeom prst="rect">
            <a:avLst/>
          </a:prstGeom>
        </p:spPr>
        <p:txBody>
          <a:bodyPr lIns="0" tIns="0" rIns="0" bIns="0">
            <a:normAutofit/>
          </a:bodyPr>
          <a:lstStyle/>
          <a:p>
            <a:endParaRPr lang="fr-FR" sz="2400" b="0" strike="noStrike" spc="-1">
              <a:solidFill>
                <a:srgbClr val="242C41"/>
              </a:solidFill>
              <a:latin typeface="Goudy Old Styl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371600" y="685800"/>
            <a:ext cx="9486720" cy="1371240"/>
          </a:xfrm>
          <a:prstGeom prst="rect">
            <a:avLst/>
          </a:prstGeom>
        </p:spPr>
        <p:txBody>
          <a:bodyPr lIns="0" tIns="0" rIns="0" bIns="0" anchor="ctr">
            <a:noAutofit/>
          </a:bodyPr>
          <a:lstStyle/>
          <a:p>
            <a:endParaRPr lang="fr-FR" sz="1800" b="0" strike="noStrike" spc="-1">
              <a:solidFill>
                <a:srgbClr val="000000"/>
              </a:solidFill>
              <a:latin typeface="Gill Sans MT"/>
            </a:endParaRPr>
          </a:p>
        </p:txBody>
      </p:sp>
      <p:sp>
        <p:nvSpPr>
          <p:cNvPr id="23" name="PlaceHolder 2"/>
          <p:cNvSpPr>
            <a:spLocks noGrp="1"/>
          </p:cNvSpPr>
          <p:nvPr>
            <p:ph type="body"/>
          </p:nvPr>
        </p:nvSpPr>
        <p:spPr>
          <a:xfrm>
            <a:off x="1371600" y="2253960"/>
            <a:ext cx="4629240" cy="1868760"/>
          </a:xfrm>
          <a:prstGeom prst="rect">
            <a:avLst/>
          </a:prstGeom>
        </p:spPr>
        <p:txBody>
          <a:bodyPr lIns="0" tIns="0" rIns="0" bIns="0">
            <a:normAutofit/>
          </a:bodyPr>
          <a:lstStyle/>
          <a:p>
            <a:endParaRPr lang="fr-FR" sz="2400" b="0" strike="noStrike" spc="-1">
              <a:solidFill>
                <a:srgbClr val="242C41"/>
              </a:solidFill>
              <a:latin typeface="Goudy Old Style"/>
            </a:endParaRPr>
          </a:p>
        </p:txBody>
      </p:sp>
      <p:sp>
        <p:nvSpPr>
          <p:cNvPr id="24" name="PlaceHolder 3"/>
          <p:cNvSpPr>
            <a:spLocks noGrp="1"/>
          </p:cNvSpPr>
          <p:nvPr>
            <p:ph type="body"/>
          </p:nvPr>
        </p:nvSpPr>
        <p:spPr>
          <a:xfrm>
            <a:off x="6232680" y="2253960"/>
            <a:ext cx="4629240" cy="1868760"/>
          </a:xfrm>
          <a:prstGeom prst="rect">
            <a:avLst/>
          </a:prstGeom>
        </p:spPr>
        <p:txBody>
          <a:bodyPr lIns="0" tIns="0" rIns="0" bIns="0">
            <a:normAutofit/>
          </a:bodyPr>
          <a:lstStyle/>
          <a:p>
            <a:endParaRPr lang="fr-FR" sz="2400" b="0" strike="noStrike" spc="-1">
              <a:solidFill>
                <a:srgbClr val="242C41"/>
              </a:solidFill>
              <a:latin typeface="Goudy Old Style"/>
            </a:endParaRPr>
          </a:p>
        </p:txBody>
      </p:sp>
      <p:sp>
        <p:nvSpPr>
          <p:cNvPr id="25" name="PlaceHolder 4"/>
          <p:cNvSpPr>
            <a:spLocks noGrp="1"/>
          </p:cNvSpPr>
          <p:nvPr>
            <p:ph type="body"/>
          </p:nvPr>
        </p:nvSpPr>
        <p:spPr>
          <a:xfrm>
            <a:off x="1371600" y="4300560"/>
            <a:ext cx="9486720" cy="1868760"/>
          </a:xfrm>
          <a:prstGeom prst="rect">
            <a:avLst/>
          </a:prstGeom>
        </p:spPr>
        <p:txBody>
          <a:bodyPr lIns="0" tIns="0" rIns="0" bIns="0">
            <a:normAutofit/>
          </a:bodyPr>
          <a:lstStyle/>
          <a:p>
            <a:endParaRPr lang="fr-FR" sz="2400" b="0" strike="noStrike" spc="-1">
              <a:solidFill>
                <a:srgbClr val="242C41"/>
              </a:solidFill>
              <a:latin typeface="Goudy Old Style"/>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2057400" y="685800"/>
            <a:ext cx="8115120" cy="3045960"/>
          </a:xfrm>
          <a:prstGeom prst="rect">
            <a:avLst/>
          </a:prstGeom>
        </p:spPr>
        <p:txBody>
          <a:bodyPr anchor="b">
            <a:normAutofit/>
          </a:bodyPr>
          <a:lstStyle/>
          <a:p>
            <a:pPr algn="ctr">
              <a:lnSpc>
                <a:spcPct val="90000"/>
              </a:lnSpc>
            </a:pPr>
            <a:r>
              <a:rPr lang="en-US" sz="3600" b="0" strike="noStrike" cap="all" spc="299">
                <a:solidFill>
                  <a:srgbClr val="242C41"/>
                </a:solidFill>
                <a:latin typeface="Goudy Old Style"/>
              </a:rPr>
              <a:t>Click to edit Master title style</a:t>
            </a:r>
            <a:endParaRPr lang="fr-FR" sz="3600" b="0" strike="noStrike" spc="-1">
              <a:solidFill>
                <a:srgbClr val="000000"/>
              </a:solidFill>
              <a:latin typeface="Gill Sans MT"/>
            </a:endParaRPr>
          </a:p>
        </p:txBody>
      </p:sp>
      <p:sp>
        <p:nvSpPr>
          <p:cNvPr id="6" name="PlaceHolder 2"/>
          <p:cNvSpPr>
            <a:spLocks noGrp="1"/>
          </p:cNvSpPr>
          <p:nvPr>
            <p:ph type="dt"/>
          </p:nvPr>
        </p:nvSpPr>
        <p:spPr>
          <a:xfrm rot="5400000">
            <a:off x="9800280" y="3223800"/>
            <a:ext cx="4114440" cy="410040"/>
          </a:xfrm>
          <a:prstGeom prst="rect">
            <a:avLst/>
          </a:prstGeom>
        </p:spPr>
        <p:txBody>
          <a:bodyPr anchor="ctr">
            <a:noAutofit/>
          </a:bodyPr>
          <a:lstStyle/>
          <a:p>
            <a:pPr algn="ctr">
              <a:lnSpc>
                <a:spcPct val="100000"/>
              </a:lnSpc>
            </a:pPr>
            <a:fld id="{1DAAF920-726B-42C4-A13B-B9F86BB321AC}" type="datetime1">
              <a:rPr lang="en-US" sz="900" b="0" strike="noStrike" cap="all" spc="299">
                <a:solidFill>
                  <a:srgbClr val="485983"/>
                </a:solidFill>
                <a:latin typeface="Gill Sans MT"/>
              </a:rPr>
              <a:t>6/2/2021</a:t>
            </a:fld>
            <a:endParaRPr lang="fr-FR" sz="900" b="0" strike="noStrike" spc="-1">
              <a:latin typeface="Times New Roman"/>
            </a:endParaRPr>
          </a:p>
        </p:txBody>
      </p:sp>
      <p:sp>
        <p:nvSpPr>
          <p:cNvPr id="2" name="PlaceHolder 3"/>
          <p:cNvSpPr>
            <a:spLocks noGrp="1"/>
          </p:cNvSpPr>
          <p:nvPr>
            <p:ph type="ftr"/>
          </p:nvPr>
        </p:nvSpPr>
        <p:spPr>
          <a:xfrm rot="5400000">
            <a:off x="-1707840" y="3223800"/>
            <a:ext cx="4114440" cy="410040"/>
          </a:xfrm>
          <a:prstGeom prst="rect">
            <a:avLst/>
          </a:prstGeom>
        </p:spPr>
        <p:txBody>
          <a:bodyPr anchor="ctr">
            <a:noAutofit/>
          </a:bodyPr>
          <a:lstStyle/>
          <a:p>
            <a:pPr algn="ctr">
              <a:lnSpc>
                <a:spcPct val="100000"/>
              </a:lnSpc>
            </a:pPr>
            <a:r>
              <a:rPr lang="en-US" sz="900" b="0" strike="noStrike" cap="all" spc="299">
                <a:solidFill>
                  <a:srgbClr val="485983"/>
                </a:solidFill>
                <a:latin typeface="Gill Sans MT"/>
              </a:rPr>
              <a:t>Sample Footer Text</a:t>
            </a:r>
            <a:endParaRPr lang="fr-FR" sz="900" b="0" strike="noStrike" spc="-1">
              <a:latin typeface="Times New Roman"/>
            </a:endParaRPr>
          </a:p>
        </p:txBody>
      </p:sp>
      <p:sp>
        <p:nvSpPr>
          <p:cNvPr id="3" name="PlaceHolder 4"/>
          <p:cNvSpPr>
            <a:spLocks noGrp="1"/>
          </p:cNvSpPr>
          <p:nvPr>
            <p:ph type="sldNum"/>
          </p:nvPr>
        </p:nvSpPr>
        <p:spPr>
          <a:xfrm>
            <a:off x="11116440" y="6356520"/>
            <a:ext cx="871560" cy="364680"/>
          </a:xfrm>
          <a:prstGeom prst="rect">
            <a:avLst/>
          </a:prstGeom>
        </p:spPr>
        <p:txBody>
          <a:bodyPr anchor="ctr">
            <a:noAutofit/>
          </a:bodyPr>
          <a:lstStyle/>
          <a:p>
            <a:pPr algn="r">
              <a:lnSpc>
                <a:spcPct val="100000"/>
              </a:lnSpc>
            </a:pPr>
            <a:fld id="{D92B2A35-7847-45FA-B218-5F41C1AD5414}" type="slidenum">
              <a:rPr lang="en-US" sz="900" b="0" strike="noStrike" spc="299">
                <a:solidFill>
                  <a:srgbClr val="485983"/>
                </a:solidFill>
                <a:latin typeface="Gill Sans MT"/>
              </a:rPr>
              <a:t>‹N°›</a:t>
            </a:fld>
            <a:endParaRPr lang="fr-FR" sz="9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fr-FR" sz="2400" b="0" strike="noStrike" spc="-1">
                <a:solidFill>
                  <a:srgbClr val="242C41"/>
                </a:solidFill>
                <a:latin typeface="Goudy Old Style"/>
              </a:rPr>
              <a:t>Cliquez pour éditer le format du plan de texte</a:t>
            </a:r>
          </a:p>
          <a:p>
            <a:pPr marL="864000" lvl="1" indent="-324000">
              <a:spcBef>
                <a:spcPts val="1134"/>
              </a:spcBef>
              <a:buClr>
                <a:srgbClr val="000000"/>
              </a:buClr>
              <a:buSzPct val="75000"/>
              <a:buFont typeface="Symbol" charset="2"/>
              <a:buChar char=""/>
            </a:pPr>
            <a:r>
              <a:rPr lang="fr-FR" sz="1800" b="0" strike="noStrike" spc="-1">
                <a:solidFill>
                  <a:srgbClr val="242C41"/>
                </a:solidFill>
                <a:latin typeface="Goudy Old Style"/>
              </a:rPr>
              <a:t>Second niveau de plan</a:t>
            </a:r>
          </a:p>
          <a:p>
            <a:pPr marL="1296000" lvl="2" indent="-288000">
              <a:spcBef>
                <a:spcPts val="850"/>
              </a:spcBef>
              <a:buClr>
                <a:srgbClr val="000000"/>
              </a:buClr>
              <a:buSzPct val="45000"/>
              <a:buFont typeface="Wingdings" charset="2"/>
              <a:buChar char=""/>
            </a:pPr>
            <a:r>
              <a:rPr lang="fr-FR" sz="1600" b="0" strike="noStrike" spc="-1">
                <a:solidFill>
                  <a:srgbClr val="242C41"/>
                </a:solidFill>
                <a:latin typeface="Goudy Old Style"/>
              </a:rPr>
              <a:t>Troisième niveau de plan</a:t>
            </a:r>
          </a:p>
          <a:p>
            <a:pPr marL="1728000" lvl="3" indent="-216000">
              <a:spcBef>
                <a:spcPts val="567"/>
              </a:spcBef>
              <a:buClr>
                <a:srgbClr val="000000"/>
              </a:buClr>
              <a:buSzPct val="75000"/>
              <a:buFont typeface="Symbol" charset="2"/>
              <a:buChar char=""/>
            </a:pPr>
            <a:r>
              <a:rPr lang="fr-FR" sz="1600" b="0" strike="noStrike" spc="-1">
                <a:solidFill>
                  <a:srgbClr val="242C41"/>
                </a:solidFill>
                <a:latin typeface="Goudy Old Style"/>
              </a:rPr>
              <a:t>Quatrième niveau de plan</a:t>
            </a:r>
          </a:p>
          <a:p>
            <a:pPr marL="2160000" lvl="4" indent="-216000">
              <a:spcBef>
                <a:spcPts val="283"/>
              </a:spcBef>
              <a:buClr>
                <a:srgbClr val="000000"/>
              </a:buClr>
              <a:buSzPct val="45000"/>
              <a:buFont typeface="Wingdings" charset="2"/>
              <a:buChar char=""/>
            </a:pPr>
            <a:r>
              <a:rPr lang="fr-FR" sz="2000" b="0" strike="noStrike" spc="-1">
                <a:solidFill>
                  <a:srgbClr val="242C41"/>
                </a:solidFill>
                <a:latin typeface="Goudy Old Style"/>
              </a:rPr>
              <a:t>Cinquième niveau de plan</a:t>
            </a:r>
          </a:p>
          <a:p>
            <a:pPr marL="2592000" lvl="5" indent="-216000">
              <a:spcBef>
                <a:spcPts val="283"/>
              </a:spcBef>
              <a:buClr>
                <a:srgbClr val="000000"/>
              </a:buClr>
              <a:buSzPct val="45000"/>
              <a:buFont typeface="Wingdings" charset="2"/>
              <a:buChar char=""/>
            </a:pPr>
            <a:r>
              <a:rPr lang="fr-FR" sz="2000" b="0" strike="noStrike" spc="-1">
                <a:solidFill>
                  <a:srgbClr val="242C41"/>
                </a:solidFill>
                <a:latin typeface="Goudy Old Style"/>
              </a:rPr>
              <a:t>Sixième niveau de plan</a:t>
            </a:r>
          </a:p>
          <a:p>
            <a:pPr marL="3024000" lvl="6" indent="-216000">
              <a:spcBef>
                <a:spcPts val="283"/>
              </a:spcBef>
              <a:buClr>
                <a:srgbClr val="000000"/>
              </a:buClr>
              <a:buSzPct val="45000"/>
              <a:buFont typeface="Wingdings" charset="2"/>
              <a:buChar char=""/>
            </a:pPr>
            <a:r>
              <a:rPr lang="fr-FR" sz="2000" b="0" strike="noStrike" spc="-1">
                <a:solidFill>
                  <a:srgbClr val="242C41"/>
                </a:solidFill>
                <a:latin typeface="Goudy Old Style"/>
              </a:rPr>
              <a:t>Septième niveau de plan</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1371600" y="685800"/>
            <a:ext cx="9486720" cy="1371240"/>
          </a:xfrm>
          <a:prstGeom prst="rect">
            <a:avLst/>
          </a:prstGeom>
        </p:spPr>
        <p:txBody>
          <a:bodyPr anchor="b">
            <a:normAutofit/>
          </a:bodyPr>
          <a:lstStyle/>
          <a:p>
            <a:pPr>
              <a:lnSpc>
                <a:spcPct val="90000"/>
              </a:lnSpc>
            </a:pPr>
            <a:r>
              <a:rPr lang="en-US" sz="3200" b="0" strike="noStrike" cap="all" spc="299">
                <a:solidFill>
                  <a:srgbClr val="242C41"/>
                </a:solidFill>
                <a:latin typeface="Goudy Old Style"/>
              </a:rPr>
              <a:t>Click to edit Master title style</a:t>
            </a:r>
            <a:endParaRPr lang="fr-FR" sz="3200" b="0" strike="noStrike" spc="-1">
              <a:solidFill>
                <a:srgbClr val="000000"/>
              </a:solidFill>
              <a:latin typeface="Gill Sans MT"/>
            </a:endParaRPr>
          </a:p>
        </p:txBody>
      </p:sp>
      <p:sp>
        <p:nvSpPr>
          <p:cNvPr id="42" name="PlaceHolder 2"/>
          <p:cNvSpPr>
            <a:spLocks noGrp="1"/>
          </p:cNvSpPr>
          <p:nvPr>
            <p:ph type="body"/>
          </p:nvPr>
        </p:nvSpPr>
        <p:spPr>
          <a:xfrm>
            <a:off x="1371600" y="2253960"/>
            <a:ext cx="9486720" cy="3917880"/>
          </a:xfrm>
          <a:prstGeom prst="rect">
            <a:avLst/>
          </a:prstGeom>
        </p:spPr>
        <p:txBody>
          <a:bodyPr>
            <a:noAutofit/>
          </a:bodyPr>
          <a:lstStyle/>
          <a:p>
            <a:pPr marL="228600" indent="-228240">
              <a:lnSpc>
                <a:spcPct val="100000"/>
              </a:lnSpc>
              <a:spcBef>
                <a:spcPts val="1001"/>
              </a:spcBef>
              <a:buClr>
                <a:srgbClr val="242C41"/>
              </a:buClr>
              <a:buSzPct val="70000"/>
              <a:buFont typeface="Arial"/>
              <a:buChar char="•"/>
            </a:pPr>
            <a:r>
              <a:rPr lang="en-US" sz="2400" b="0" strike="noStrike" spc="-1">
                <a:solidFill>
                  <a:srgbClr val="242C41"/>
                </a:solidFill>
                <a:latin typeface="Goudy Old Style"/>
              </a:rPr>
              <a:t>Click to edit Master text styles</a:t>
            </a:r>
            <a:endParaRPr lang="fr-FR" sz="2400" b="0" strike="noStrike" spc="-1">
              <a:solidFill>
                <a:srgbClr val="242C41"/>
              </a:solidFill>
              <a:latin typeface="Goudy Old Style"/>
            </a:endParaRPr>
          </a:p>
          <a:p>
            <a:pPr marL="685800" lvl="1" indent="-228240">
              <a:lnSpc>
                <a:spcPct val="100000"/>
              </a:lnSpc>
              <a:spcBef>
                <a:spcPts val="499"/>
              </a:spcBef>
              <a:buClr>
                <a:srgbClr val="242C41"/>
              </a:buClr>
              <a:buSzPct val="70000"/>
              <a:buFont typeface="Arial"/>
              <a:buChar char="•"/>
            </a:pPr>
            <a:r>
              <a:rPr lang="en-US" sz="2000" b="0" strike="noStrike" spc="-1">
                <a:solidFill>
                  <a:srgbClr val="242C41"/>
                </a:solidFill>
                <a:latin typeface="Goudy Old Style"/>
              </a:rPr>
              <a:t>Second level</a:t>
            </a:r>
            <a:endParaRPr lang="fr-FR" sz="2000" b="0" strike="noStrike" spc="-1">
              <a:solidFill>
                <a:srgbClr val="242C41"/>
              </a:solidFill>
              <a:latin typeface="Goudy Old Style"/>
            </a:endParaRPr>
          </a:p>
          <a:p>
            <a:pPr marL="1143000" lvl="2" indent="-228240">
              <a:lnSpc>
                <a:spcPct val="100000"/>
              </a:lnSpc>
              <a:spcBef>
                <a:spcPts val="499"/>
              </a:spcBef>
              <a:buClr>
                <a:srgbClr val="242C41"/>
              </a:buClr>
              <a:buSzPct val="70000"/>
              <a:buFont typeface="Arial"/>
              <a:buChar char="•"/>
            </a:pPr>
            <a:r>
              <a:rPr lang="en-US" sz="1800" b="0" strike="noStrike" spc="-1">
                <a:solidFill>
                  <a:srgbClr val="242C41"/>
                </a:solidFill>
                <a:latin typeface="Goudy Old Style"/>
              </a:rPr>
              <a:t>Third level</a:t>
            </a:r>
            <a:endParaRPr lang="fr-FR" sz="1800" b="0" strike="noStrike" spc="-1">
              <a:solidFill>
                <a:srgbClr val="242C41"/>
              </a:solidFill>
              <a:latin typeface="Goudy Old Style"/>
            </a:endParaRPr>
          </a:p>
          <a:p>
            <a:pPr marL="1600200" lvl="3" indent="-228240">
              <a:lnSpc>
                <a:spcPct val="100000"/>
              </a:lnSpc>
              <a:spcBef>
                <a:spcPts val="499"/>
              </a:spcBef>
              <a:buClr>
                <a:srgbClr val="242C41"/>
              </a:buClr>
              <a:buSzPct val="70000"/>
              <a:buFont typeface="Arial"/>
              <a:buChar char="•"/>
            </a:pPr>
            <a:r>
              <a:rPr lang="en-US" sz="1600" b="0" strike="noStrike" spc="-1">
                <a:solidFill>
                  <a:srgbClr val="242C41"/>
                </a:solidFill>
                <a:latin typeface="Goudy Old Style"/>
              </a:rPr>
              <a:t>Fourth level</a:t>
            </a:r>
            <a:endParaRPr lang="fr-FR" sz="1600" b="0" strike="noStrike" spc="-1">
              <a:solidFill>
                <a:srgbClr val="242C41"/>
              </a:solidFill>
              <a:latin typeface="Goudy Old Style"/>
            </a:endParaRPr>
          </a:p>
          <a:p>
            <a:pPr marL="2057400" lvl="4" indent="-228240">
              <a:lnSpc>
                <a:spcPct val="100000"/>
              </a:lnSpc>
              <a:spcBef>
                <a:spcPts val="499"/>
              </a:spcBef>
              <a:buClr>
                <a:srgbClr val="242C41"/>
              </a:buClr>
              <a:buSzPct val="70000"/>
              <a:buFont typeface="Arial"/>
              <a:buChar char="•"/>
            </a:pPr>
            <a:r>
              <a:rPr lang="en-US" sz="1600" b="0" strike="noStrike" spc="-1">
                <a:solidFill>
                  <a:srgbClr val="242C41"/>
                </a:solidFill>
                <a:latin typeface="Goudy Old Style"/>
              </a:rPr>
              <a:t>Fifth level</a:t>
            </a:r>
            <a:endParaRPr lang="fr-FR" sz="1600" b="0" strike="noStrike" spc="-1">
              <a:solidFill>
                <a:srgbClr val="242C41"/>
              </a:solidFill>
              <a:latin typeface="Goudy Old Style"/>
            </a:endParaRPr>
          </a:p>
        </p:txBody>
      </p:sp>
      <p:sp>
        <p:nvSpPr>
          <p:cNvPr id="43" name="PlaceHolder 3"/>
          <p:cNvSpPr>
            <a:spLocks noGrp="1"/>
          </p:cNvSpPr>
          <p:nvPr>
            <p:ph type="dt"/>
          </p:nvPr>
        </p:nvSpPr>
        <p:spPr>
          <a:xfrm rot="5400000">
            <a:off x="9800280" y="3223800"/>
            <a:ext cx="4114440" cy="410040"/>
          </a:xfrm>
          <a:prstGeom prst="rect">
            <a:avLst/>
          </a:prstGeom>
        </p:spPr>
        <p:txBody>
          <a:bodyPr anchor="ctr">
            <a:noAutofit/>
          </a:bodyPr>
          <a:lstStyle/>
          <a:p>
            <a:pPr algn="ctr">
              <a:lnSpc>
                <a:spcPct val="100000"/>
              </a:lnSpc>
            </a:pPr>
            <a:fld id="{5C5A70BA-15CF-4F83-B8DE-5058EA5F6040}" type="datetime1">
              <a:rPr lang="en-US" sz="900" b="0" strike="noStrike" cap="all" spc="299">
                <a:solidFill>
                  <a:srgbClr val="485983"/>
                </a:solidFill>
                <a:latin typeface="Gill Sans MT"/>
              </a:rPr>
              <a:t>6/2/2021</a:t>
            </a:fld>
            <a:endParaRPr lang="fr-FR" sz="900" b="0" strike="noStrike" spc="-1">
              <a:latin typeface="Times New Roman"/>
            </a:endParaRPr>
          </a:p>
        </p:txBody>
      </p:sp>
      <p:sp>
        <p:nvSpPr>
          <p:cNvPr id="44" name="PlaceHolder 4"/>
          <p:cNvSpPr>
            <a:spLocks noGrp="1"/>
          </p:cNvSpPr>
          <p:nvPr>
            <p:ph type="ftr"/>
          </p:nvPr>
        </p:nvSpPr>
        <p:spPr>
          <a:xfrm rot="5400000">
            <a:off x="-1707840" y="3223800"/>
            <a:ext cx="4114440" cy="410040"/>
          </a:xfrm>
          <a:prstGeom prst="rect">
            <a:avLst/>
          </a:prstGeom>
        </p:spPr>
        <p:txBody>
          <a:bodyPr anchor="ctr">
            <a:noAutofit/>
          </a:bodyPr>
          <a:lstStyle/>
          <a:p>
            <a:pPr algn="ctr">
              <a:lnSpc>
                <a:spcPct val="100000"/>
              </a:lnSpc>
            </a:pPr>
            <a:r>
              <a:rPr lang="en-US" sz="900" b="0" strike="noStrike" cap="all" spc="299">
                <a:solidFill>
                  <a:srgbClr val="485983"/>
                </a:solidFill>
                <a:latin typeface="Gill Sans MT"/>
              </a:rPr>
              <a:t>Sample Footer Text</a:t>
            </a:r>
            <a:endParaRPr lang="fr-FR" sz="900" b="0" strike="noStrike" spc="-1">
              <a:latin typeface="Times New Roman"/>
            </a:endParaRPr>
          </a:p>
        </p:txBody>
      </p:sp>
      <p:sp>
        <p:nvSpPr>
          <p:cNvPr id="45" name="PlaceHolder 5"/>
          <p:cNvSpPr>
            <a:spLocks noGrp="1"/>
          </p:cNvSpPr>
          <p:nvPr>
            <p:ph type="sldNum"/>
          </p:nvPr>
        </p:nvSpPr>
        <p:spPr>
          <a:xfrm>
            <a:off x="11116440" y="6356520"/>
            <a:ext cx="871560" cy="364680"/>
          </a:xfrm>
          <a:prstGeom prst="rect">
            <a:avLst/>
          </a:prstGeom>
        </p:spPr>
        <p:txBody>
          <a:bodyPr anchor="ctr">
            <a:noAutofit/>
          </a:bodyPr>
          <a:lstStyle/>
          <a:p>
            <a:pPr algn="r">
              <a:lnSpc>
                <a:spcPct val="100000"/>
              </a:lnSpc>
            </a:pPr>
            <a:fld id="{38DBC504-80C1-4480-8DD0-3BAAB72B1B6F}" type="slidenum">
              <a:rPr lang="en-US" sz="900" b="0" strike="noStrike" spc="299">
                <a:solidFill>
                  <a:srgbClr val="485983"/>
                </a:solidFill>
                <a:latin typeface="Gill Sans MT"/>
              </a:rPr>
              <a:t>‹N°›</a:t>
            </a:fld>
            <a:endParaRPr lang="fr-FR"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Rectangle 27"/>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83" name="Picture 3" descr="Lignes et points connectés sur cadre fil"/>
          <p:cNvPicPr/>
          <p:nvPr/>
        </p:nvPicPr>
        <p:blipFill>
          <a:blip r:embed="rId2"/>
          <a:srcRect t="9220" b="6510"/>
          <a:stretch/>
        </p:blipFill>
        <p:spPr>
          <a:xfrm>
            <a:off x="0" y="0"/>
            <a:ext cx="12191760" cy="6857640"/>
          </a:xfrm>
          <a:prstGeom prst="rect">
            <a:avLst/>
          </a:prstGeom>
          <a:ln w="0">
            <a:noFill/>
          </a:ln>
        </p:spPr>
      </p:pic>
      <p:sp>
        <p:nvSpPr>
          <p:cNvPr id="84" name="Rectangle 29"/>
          <p:cNvSpPr/>
          <p:nvPr/>
        </p:nvSpPr>
        <p:spPr>
          <a:xfrm>
            <a:off x="2743200" y="2057400"/>
            <a:ext cx="6781320" cy="274284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85" name="Titre 1"/>
          <p:cNvSpPr txBox="1"/>
          <p:nvPr/>
        </p:nvSpPr>
        <p:spPr>
          <a:xfrm>
            <a:off x="3409920" y="2654280"/>
            <a:ext cx="5447880" cy="1056600"/>
          </a:xfrm>
          <a:prstGeom prst="rect">
            <a:avLst/>
          </a:prstGeom>
          <a:noFill/>
          <a:ln w="0">
            <a:noFill/>
          </a:ln>
        </p:spPr>
        <p:txBody>
          <a:bodyPr anchor="b">
            <a:normAutofit fontScale="65000" lnSpcReduction="10000"/>
          </a:bodyPr>
          <a:lstStyle/>
          <a:p>
            <a:pPr algn="ctr">
              <a:lnSpc>
                <a:spcPct val="90000"/>
              </a:lnSpc>
            </a:pPr>
            <a:br/>
            <a:r>
              <a:rPr lang="fr-FR" sz="1800" b="0" strike="noStrike" cap="all" spc="299">
                <a:solidFill>
                  <a:srgbClr val="E2E8E2"/>
                </a:solidFill>
                <a:latin typeface="Goudy Old Style"/>
              </a:rPr>
              <a:t>projet personnel</a:t>
            </a:r>
            <a:br/>
            <a:br/>
            <a:r>
              <a:rPr lang="fr-FR" sz="1800" b="0" strike="noStrike" cap="all" spc="299">
                <a:solidFill>
                  <a:srgbClr val="E2E8E2"/>
                </a:solidFill>
                <a:latin typeface="Goudy Old Style"/>
              </a:rPr>
              <a:t>        IRC	</a:t>
            </a:r>
            <a:br/>
            <a:r>
              <a:rPr lang="fr-FR" sz="1800" b="0" strike="noStrike" cap="all" spc="299">
                <a:solidFill>
                  <a:srgbClr val="E2E8E2"/>
                </a:solidFill>
                <a:latin typeface="Goudy Old Style"/>
              </a:rPr>
              <a:t> </a:t>
            </a:r>
            <a:r>
              <a:rPr lang="fr-FR" sz="1800" b="0" strike="noStrike" cap="all" spc="299">
                <a:solidFill>
                  <a:srgbClr val="E2E8E2"/>
                </a:solidFill>
                <a:latin typeface="Google Sans"/>
              </a:rPr>
              <a:t>(internet Relay Chat)</a:t>
            </a:r>
            <a:br/>
            <a:endParaRPr lang="fr-FR" sz="1800" b="0" strike="noStrike" spc="-1">
              <a:solidFill>
                <a:srgbClr val="000000"/>
              </a:solidFill>
              <a:latin typeface="Gill Sans MT"/>
            </a:endParaRPr>
          </a:p>
        </p:txBody>
      </p:sp>
      <p:sp>
        <p:nvSpPr>
          <p:cNvPr id="86" name="Titre 1"/>
          <p:cNvSpPr txBox="1"/>
          <p:nvPr/>
        </p:nvSpPr>
        <p:spPr>
          <a:xfrm>
            <a:off x="909000" y="3956400"/>
            <a:ext cx="5447880" cy="750240"/>
          </a:xfrm>
          <a:prstGeom prst="rect">
            <a:avLst/>
          </a:prstGeom>
          <a:noFill/>
          <a:ln w="0">
            <a:noFill/>
          </a:ln>
        </p:spPr>
        <p:txBody>
          <a:bodyPr>
            <a:normAutofit fontScale="88000" lnSpcReduction="10000"/>
          </a:bodyPr>
          <a:lstStyle/>
          <a:p>
            <a:pPr algn="ctr">
              <a:lnSpc>
                <a:spcPct val="90000"/>
              </a:lnSpc>
              <a:spcBef>
                <a:spcPts val="1001"/>
              </a:spcBef>
              <a:tabLst>
                <a:tab pos="0" algn="l"/>
              </a:tabLst>
            </a:pPr>
            <a:r>
              <a:rPr lang="fr-FR" sz="1200" b="0" i="1" strike="noStrike" spc="-1">
                <a:solidFill>
                  <a:srgbClr val="FFFFFF"/>
                </a:solidFill>
                <a:latin typeface="Goudy Old Style"/>
              </a:rPr>
              <a:t>GERNAC-ALEIXO Antonio</a:t>
            </a:r>
            <a:endParaRPr lang="fr-FR" sz="1200" b="0" strike="noStrike" spc="-1">
              <a:latin typeface="Arial"/>
            </a:endParaRPr>
          </a:p>
          <a:p>
            <a:pPr algn="ctr">
              <a:lnSpc>
                <a:spcPct val="90000"/>
              </a:lnSpc>
              <a:spcBef>
                <a:spcPts val="1001"/>
              </a:spcBef>
              <a:tabLst>
                <a:tab pos="0" algn="l"/>
              </a:tabLst>
            </a:pPr>
            <a:r>
              <a:rPr lang="fr-FR" sz="1200" b="0" i="1" strike="noStrike" spc="-1">
                <a:solidFill>
                  <a:srgbClr val="FFFFFF"/>
                </a:solidFill>
                <a:latin typeface="Goudy Old Style"/>
              </a:rPr>
              <a:t>B2A</a:t>
            </a:r>
            <a:endParaRPr lang="fr-FR" sz="1200" b="0" strike="noStrike" spc="-1">
              <a:latin typeface="Arial"/>
            </a:endParaRPr>
          </a:p>
          <a:p>
            <a:pPr algn="ctr">
              <a:lnSpc>
                <a:spcPct val="90000"/>
              </a:lnSpc>
              <a:spcBef>
                <a:spcPts val="1001"/>
              </a:spcBef>
              <a:tabLst>
                <a:tab pos="0" algn="l"/>
              </a:tabLst>
            </a:pPr>
            <a:r>
              <a:rPr lang="fr-FR" sz="1200" b="0" i="1" strike="noStrike" spc="-1">
                <a:solidFill>
                  <a:srgbClr val="FFFFFF"/>
                </a:solidFill>
                <a:latin typeface="Goudy Old Style"/>
              </a:rPr>
              <a:t>DESAI Vishal</a:t>
            </a:r>
            <a:endParaRPr lang="fr-FR" sz="1200" b="0" strike="noStrike" spc="-1">
              <a:latin typeface="Arial"/>
            </a:endParaRPr>
          </a:p>
          <a:p>
            <a:pPr algn="ctr">
              <a:lnSpc>
                <a:spcPct val="90000"/>
              </a:lnSpc>
              <a:spcBef>
                <a:spcPts val="1001"/>
              </a:spcBef>
              <a:tabLst>
                <a:tab pos="0" algn="l"/>
              </a:tabLst>
            </a:pPr>
            <a:endParaRPr lang="fr-FR" sz="1200" b="0" strike="noStrike" spc="-1">
              <a:latin typeface="Arial"/>
            </a:endParaRPr>
          </a:p>
        </p:txBody>
      </p:sp>
      <p:sp>
        <p:nvSpPr>
          <p:cNvPr id="87" name="ZoneTexte 2"/>
          <p:cNvSpPr/>
          <p:nvPr/>
        </p:nvSpPr>
        <p:spPr>
          <a:xfrm>
            <a:off x="7491240" y="4308120"/>
            <a:ext cx="1956960" cy="36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strike="noStrike" spc="-1">
                <a:solidFill>
                  <a:srgbClr val="E2E8E2"/>
                </a:solidFill>
                <a:latin typeface="Goudy Old Style"/>
              </a:rPr>
              <a:t>Tuteur : Lima Alex</a:t>
            </a:r>
            <a:endParaRPr lang="fr-FR" sz="18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 name="Rectangle 7"/>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30" name="Rectangle 9"/>
          <p:cNvSpPr/>
          <p:nvPr/>
        </p:nvSpPr>
        <p:spPr>
          <a:xfrm>
            <a:off x="0" y="0"/>
            <a:ext cx="12191760" cy="685764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p:style>
      </p:sp>
      <p:sp>
        <p:nvSpPr>
          <p:cNvPr id="131" name="Rectangle 11"/>
          <p:cNvSpPr/>
          <p:nvPr/>
        </p:nvSpPr>
        <p:spPr>
          <a:xfrm>
            <a:off x="685800" y="685800"/>
            <a:ext cx="10820160" cy="5486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32" name="Titre 1"/>
          <p:cNvSpPr txBox="1"/>
          <p:nvPr/>
        </p:nvSpPr>
        <p:spPr>
          <a:xfrm>
            <a:off x="1371600" y="581760"/>
            <a:ext cx="9486720" cy="995760"/>
          </a:xfrm>
          <a:prstGeom prst="rect">
            <a:avLst/>
          </a:prstGeom>
          <a:noFill/>
          <a:ln w="0">
            <a:noFill/>
          </a:ln>
        </p:spPr>
        <p:txBody>
          <a:bodyPr anchor="b">
            <a:normAutofit/>
          </a:bodyPr>
          <a:lstStyle/>
          <a:p>
            <a:pPr algn="ctr">
              <a:lnSpc>
                <a:spcPct val="90000"/>
              </a:lnSpc>
            </a:pPr>
            <a:r>
              <a:rPr lang="fr-FR" sz="2000" b="1" u="sng" strike="noStrike" cap="all" spc="299" dirty="0">
                <a:solidFill>
                  <a:srgbClr val="242C41"/>
                </a:solidFill>
                <a:uFillTx/>
                <a:latin typeface="Goudy Old Style"/>
              </a:rPr>
              <a:t>SOCKETS</a:t>
            </a:r>
            <a:br>
              <a:rPr dirty="0"/>
            </a:br>
            <a:br>
              <a:rPr dirty="0"/>
            </a:br>
            <a:r>
              <a:rPr lang="fr-FR" sz="2000" b="0" strike="noStrike" cap="all" spc="299" dirty="0">
                <a:solidFill>
                  <a:srgbClr val="242C41"/>
                </a:solidFill>
                <a:latin typeface="Goudy Old Style"/>
              </a:rPr>
              <a:t>socket </a:t>
            </a:r>
            <a:r>
              <a:rPr lang="fr-FR" sz="2000" b="0" strike="noStrike" cap="all" spc="299" dirty="0" err="1">
                <a:solidFill>
                  <a:srgbClr val="242C41"/>
                </a:solidFill>
                <a:latin typeface="Goudy Old Style"/>
              </a:rPr>
              <a:t>tcp</a:t>
            </a:r>
            <a:endParaRPr lang="fr-FR" sz="2000" b="0" strike="noStrike" spc="-1" dirty="0">
              <a:solidFill>
                <a:srgbClr val="000000"/>
              </a:solidFill>
              <a:latin typeface="Gill Sans MT"/>
            </a:endParaRPr>
          </a:p>
        </p:txBody>
      </p:sp>
      <p:sp>
        <p:nvSpPr>
          <p:cNvPr id="133" name="Espace réservé du contenu 2"/>
          <p:cNvSpPr txBox="1"/>
          <p:nvPr/>
        </p:nvSpPr>
        <p:spPr>
          <a:xfrm>
            <a:off x="1371600" y="2201040"/>
            <a:ext cx="9486720" cy="3577320"/>
          </a:xfrm>
          <a:prstGeom prst="rect">
            <a:avLst/>
          </a:prstGeom>
          <a:noFill/>
          <a:ln w="0">
            <a:noFill/>
          </a:ln>
        </p:spPr>
        <p:txBody>
          <a:bodyPr>
            <a:normAutofit/>
          </a:bodyPr>
          <a:lstStyle/>
          <a:p>
            <a:pPr marL="360" algn="just">
              <a:lnSpc>
                <a:spcPct val="100000"/>
              </a:lnSpc>
              <a:spcBef>
                <a:spcPts val="1001"/>
              </a:spcBef>
              <a:buClr>
                <a:srgbClr val="000000"/>
              </a:buClr>
              <a:buSzPct val="70000"/>
            </a:pPr>
            <a:r>
              <a:rPr lang="fr-FR" sz="2000" b="0" strike="noStrike" spc="-1" dirty="0">
                <a:solidFill>
                  <a:srgbClr val="000000"/>
                </a:solidFill>
                <a:latin typeface="Goudy Old Style"/>
              </a:rPr>
              <a:t>Les sockets permettent d'établir une connexion TCP/IP (ou UDP) entre programmes. </a:t>
            </a:r>
            <a:endParaRPr lang="fr-FR" sz="2000" b="0" strike="noStrike" spc="-1" dirty="0">
              <a:solidFill>
                <a:srgbClr val="242C41"/>
              </a:solidFill>
              <a:latin typeface="Goudy Old Style"/>
            </a:endParaRPr>
          </a:p>
          <a:p>
            <a:pPr>
              <a:lnSpc>
                <a:spcPct val="100000"/>
              </a:lnSpc>
              <a:spcBef>
                <a:spcPts val="1001"/>
              </a:spcBef>
              <a:tabLst>
                <a:tab pos="0" algn="l"/>
              </a:tabLst>
            </a:pPr>
            <a:endParaRPr lang="fr-FR" sz="2000" b="0" strike="noStrike" spc="-1" dirty="0">
              <a:solidFill>
                <a:srgbClr val="242C41"/>
              </a:solidFill>
              <a:latin typeface="Goudy Old Style"/>
            </a:endParaRPr>
          </a:p>
        </p:txBody>
      </p:sp>
      <p:pic>
        <p:nvPicPr>
          <p:cNvPr id="134" name="Image 4"/>
          <p:cNvPicPr/>
          <p:nvPr/>
        </p:nvPicPr>
        <p:blipFill>
          <a:blip r:embed="rId2"/>
          <a:stretch/>
        </p:blipFill>
        <p:spPr>
          <a:xfrm>
            <a:off x="3589560" y="2644560"/>
            <a:ext cx="4721040" cy="3330720"/>
          </a:xfrm>
          <a:prstGeom prst="rect">
            <a:avLst/>
          </a:prstGeom>
          <a:ln w="0">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 name="Rectangle 7"/>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36" name="Rectangle 9"/>
          <p:cNvSpPr/>
          <p:nvPr/>
        </p:nvSpPr>
        <p:spPr>
          <a:xfrm>
            <a:off x="0" y="0"/>
            <a:ext cx="4076280" cy="685764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137" name="Titre 1"/>
          <p:cNvSpPr txBox="1"/>
          <p:nvPr/>
        </p:nvSpPr>
        <p:spPr>
          <a:xfrm>
            <a:off x="476780" y="1395360"/>
            <a:ext cx="3122720" cy="4114440"/>
          </a:xfrm>
          <a:prstGeom prst="rect">
            <a:avLst/>
          </a:prstGeom>
          <a:noFill/>
          <a:ln w="0">
            <a:noFill/>
          </a:ln>
        </p:spPr>
        <p:txBody>
          <a:bodyPr anchor="ctr">
            <a:normAutofit/>
          </a:bodyPr>
          <a:lstStyle/>
          <a:p>
            <a:pPr algn="ctr">
              <a:lnSpc>
                <a:spcPct val="90000"/>
              </a:lnSpc>
            </a:pPr>
            <a:r>
              <a:rPr lang="fr-FR" sz="3200" b="1" u="sng" strike="noStrike" cap="all" spc="299" dirty="0">
                <a:solidFill>
                  <a:srgbClr val="E2E8E2"/>
                </a:solidFill>
                <a:uFillTx/>
                <a:latin typeface="Goudy Old Style"/>
              </a:rPr>
              <a:t>SOCKETS</a:t>
            </a:r>
            <a:br>
              <a:rPr dirty="0"/>
            </a:br>
            <a:br>
              <a:rPr dirty="0"/>
            </a:br>
            <a:r>
              <a:rPr lang="fr-FR" sz="2800" b="0" strike="noStrike" cap="all" spc="299" dirty="0">
                <a:solidFill>
                  <a:srgbClr val="E2E8E2"/>
                </a:solidFill>
                <a:latin typeface="Goudy Old Style"/>
              </a:rPr>
              <a:t>Fonction ‘</a:t>
            </a:r>
            <a:r>
              <a:rPr lang="fr-FR" sz="2800" b="0" strike="noStrike" cap="all" spc="299" dirty="0" err="1">
                <a:solidFill>
                  <a:srgbClr val="E2E8E2"/>
                </a:solidFill>
                <a:latin typeface="Goudy Old Style"/>
              </a:rPr>
              <a:t>recvfrom</a:t>
            </a:r>
            <a:r>
              <a:rPr lang="fr-FR" sz="2800" b="0" strike="noStrike" cap="all" spc="299" dirty="0">
                <a:solidFill>
                  <a:srgbClr val="E2E8E2"/>
                </a:solidFill>
                <a:latin typeface="Goudy Old Style"/>
              </a:rPr>
              <a:t>()’</a:t>
            </a:r>
            <a:endParaRPr lang="fr-FR" sz="2800" b="0" strike="noStrike" spc="-1" dirty="0">
              <a:solidFill>
                <a:srgbClr val="000000"/>
              </a:solidFill>
              <a:latin typeface="Gill Sans MT"/>
            </a:endParaRPr>
          </a:p>
        </p:txBody>
      </p:sp>
      <p:sp>
        <p:nvSpPr>
          <p:cNvPr id="138" name="Rectangle 11"/>
          <p:cNvSpPr/>
          <p:nvPr/>
        </p:nvSpPr>
        <p:spPr>
          <a:xfrm>
            <a:off x="4762440" y="685800"/>
            <a:ext cx="6743520" cy="548604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p:style>
      </p:sp>
      <p:sp>
        <p:nvSpPr>
          <p:cNvPr id="139" name="Espace réservé du contenu 2"/>
          <p:cNvSpPr txBox="1"/>
          <p:nvPr/>
        </p:nvSpPr>
        <p:spPr>
          <a:xfrm>
            <a:off x="5311080" y="1270440"/>
            <a:ext cx="5631120" cy="4364280"/>
          </a:xfrm>
          <a:prstGeom prst="rect">
            <a:avLst/>
          </a:prstGeom>
          <a:noFill/>
          <a:ln w="0">
            <a:noFill/>
          </a:ln>
        </p:spPr>
        <p:txBody>
          <a:bodyPr anchor="ctr">
            <a:normAutofit/>
          </a:bodyPr>
          <a:lstStyle/>
          <a:p>
            <a:pPr marL="360">
              <a:lnSpc>
                <a:spcPct val="100000"/>
              </a:lnSpc>
              <a:spcBef>
                <a:spcPts val="1001"/>
              </a:spcBef>
              <a:buClr>
                <a:srgbClr val="242C41"/>
              </a:buClr>
              <a:buSzPct val="70000"/>
            </a:pPr>
            <a:r>
              <a:rPr lang="en-US" sz="2400" b="0" strike="noStrike" spc="-1" dirty="0">
                <a:solidFill>
                  <a:srgbClr val="242C41"/>
                </a:solidFill>
                <a:latin typeface="Goudy Old Style"/>
              </a:rPr>
              <a:t>La </a:t>
            </a:r>
            <a:r>
              <a:rPr lang="en-US" sz="2400" b="0" strike="noStrike" spc="-1" dirty="0" err="1">
                <a:solidFill>
                  <a:srgbClr val="242C41"/>
                </a:solidFill>
                <a:latin typeface="Goudy Old Style"/>
              </a:rPr>
              <a:t>fonction</a:t>
            </a:r>
            <a:r>
              <a:rPr lang="en-US" sz="2400" b="0" u="sng" strike="noStrike" spc="-1" dirty="0">
                <a:solidFill>
                  <a:srgbClr val="242C41"/>
                </a:solidFill>
                <a:uFillTx/>
                <a:latin typeface="Goudy Old Style"/>
              </a:rPr>
              <a:t> </a:t>
            </a:r>
            <a:r>
              <a:rPr lang="en-US" sz="2400" b="1" u="sng" strike="noStrike" spc="-1" dirty="0" err="1">
                <a:solidFill>
                  <a:srgbClr val="242C41"/>
                </a:solidFill>
                <a:uFillTx/>
                <a:latin typeface="Goudy Old Style"/>
              </a:rPr>
              <a:t>recvfrom</a:t>
            </a:r>
            <a:r>
              <a:rPr lang="en-US" sz="2400" b="0" u="sng" strike="noStrike" spc="-1" dirty="0">
                <a:solidFill>
                  <a:srgbClr val="242C41"/>
                </a:solidFill>
                <a:uFillTx/>
                <a:latin typeface="Goudy Old Style"/>
              </a:rPr>
              <a:t>():</a:t>
            </a:r>
            <a:endParaRPr lang="fr-FR" sz="2400" b="0" strike="noStrike" spc="-1" dirty="0">
              <a:solidFill>
                <a:srgbClr val="242C41"/>
              </a:solidFill>
              <a:latin typeface="Goudy Old Style"/>
            </a:endParaRPr>
          </a:p>
          <a:p>
            <a:pPr marL="360">
              <a:lnSpc>
                <a:spcPct val="100000"/>
              </a:lnSpc>
              <a:spcBef>
                <a:spcPts val="1001"/>
              </a:spcBef>
              <a:buClr>
                <a:srgbClr val="242C41"/>
              </a:buClr>
              <a:buSzPct val="70000"/>
            </a:pPr>
            <a:r>
              <a:rPr lang="fr-FR" sz="2000" b="0" strike="noStrike" spc="-1" dirty="0" err="1">
                <a:solidFill>
                  <a:srgbClr val="242C41"/>
                </a:solidFill>
                <a:latin typeface="Goudy Old Style"/>
              </a:rPr>
              <a:t>recvfrom</a:t>
            </a:r>
            <a:r>
              <a:rPr lang="fr-FR" sz="2000" b="0" strike="noStrike" spc="-1" dirty="0">
                <a:solidFill>
                  <a:srgbClr val="242C41"/>
                </a:solidFill>
                <a:latin typeface="Goudy Old Style"/>
              </a:rPr>
              <a:t>(</a:t>
            </a:r>
            <a:r>
              <a:rPr lang="fr-FR" sz="2000" b="0" strike="noStrike" spc="-1" dirty="0" err="1">
                <a:solidFill>
                  <a:srgbClr val="242C41"/>
                </a:solidFill>
                <a:latin typeface="Goudy Old Style"/>
              </a:rPr>
              <a:t>int</a:t>
            </a:r>
            <a:r>
              <a:rPr lang="fr-FR" sz="2000" b="0" strike="noStrike" spc="-1" dirty="0">
                <a:solidFill>
                  <a:srgbClr val="242C41"/>
                </a:solidFill>
                <a:latin typeface="Goudy Old Style"/>
              </a:rPr>
              <a:t> </a:t>
            </a:r>
            <a:r>
              <a:rPr lang="fr-FR" sz="2000" b="0" strike="noStrike" spc="-1" dirty="0" err="1">
                <a:solidFill>
                  <a:srgbClr val="242C41"/>
                </a:solidFill>
                <a:latin typeface="Goudy Old Style"/>
              </a:rPr>
              <a:t>sockfd</a:t>
            </a:r>
            <a:r>
              <a:rPr lang="fr-FR" sz="2000" b="0" strike="noStrike" spc="-1" dirty="0">
                <a:solidFill>
                  <a:srgbClr val="242C41"/>
                </a:solidFill>
                <a:latin typeface="Goudy Old Style"/>
              </a:rPr>
              <a:t>, </a:t>
            </a:r>
            <a:r>
              <a:rPr lang="fr-FR" sz="2000" b="0" strike="noStrike" spc="-1" dirty="0" err="1">
                <a:solidFill>
                  <a:srgbClr val="242C41"/>
                </a:solidFill>
                <a:latin typeface="Goudy Old Style"/>
              </a:rPr>
              <a:t>void</a:t>
            </a:r>
            <a:r>
              <a:rPr lang="fr-FR" sz="2000" b="0" strike="noStrike" spc="-1" dirty="0">
                <a:solidFill>
                  <a:srgbClr val="242C41"/>
                </a:solidFill>
                <a:latin typeface="Goudy Old Style"/>
              </a:rPr>
              <a:t> *</a:t>
            </a:r>
            <a:r>
              <a:rPr lang="fr-FR" sz="2000" b="0" strike="noStrike" spc="-1" dirty="0" err="1">
                <a:solidFill>
                  <a:srgbClr val="242C41"/>
                </a:solidFill>
                <a:latin typeface="Goudy Old Style"/>
              </a:rPr>
              <a:t>buf</a:t>
            </a:r>
            <a:r>
              <a:rPr lang="fr-FR" sz="2000" b="0" strike="noStrike" spc="-1" dirty="0">
                <a:solidFill>
                  <a:srgbClr val="242C41"/>
                </a:solidFill>
                <a:latin typeface="Goudy Old Style"/>
              </a:rPr>
              <a:t>, </a:t>
            </a:r>
            <a:r>
              <a:rPr lang="fr-FR" sz="2000" b="0" strike="noStrike" spc="-1" dirty="0" err="1">
                <a:solidFill>
                  <a:srgbClr val="242C41"/>
                </a:solidFill>
                <a:latin typeface="Goudy Old Style"/>
              </a:rPr>
              <a:t>size_t</a:t>
            </a:r>
            <a:r>
              <a:rPr lang="fr-FR" sz="2000" b="0" strike="noStrike" spc="-1" dirty="0">
                <a:solidFill>
                  <a:srgbClr val="242C41"/>
                </a:solidFill>
                <a:latin typeface="Goudy Old Style"/>
              </a:rPr>
              <a:t> </a:t>
            </a:r>
            <a:r>
              <a:rPr lang="fr-FR" sz="2000" b="0" strike="noStrike" spc="-1" dirty="0" err="1">
                <a:solidFill>
                  <a:srgbClr val="242C41"/>
                </a:solidFill>
                <a:latin typeface="Goudy Old Style"/>
              </a:rPr>
              <a:t>len,int</a:t>
            </a:r>
            <a:r>
              <a:rPr lang="fr-FR" sz="2000" b="0" strike="noStrike" spc="-1" dirty="0">
                <a:solidFill>
                  <a:srgbClr val="242C41"/>
                </a:solidFill>
                <a:latin typeface="Goudy Old Style"/>
              </a:rPr>
              <a:t> flags, </a:t>
            </a:r>
            <a:r>
              <a:rPr lang="fr-FR" sz="2000" b="0" strike="noStrike" spc="-1" dirty="0" err="1">
                <a:solidFill>
                  <a:srgbClr val="242C41"/>
                </a:solidFill>
                <a:latin typeface="Goudy Old Style"/>
              </a:rPr>
              <a:t>struct</a:t>
            </a:r>
            <a:r>
              <a:rPr lang="fr-FR" sz="2000" b="0" strike="noStrike" spc="-1" dirty="0">
                <a:solidFill>
                  <a:srgbClr val="242C41"/>
                </a:solidFill>
                <a:latin typeface="Goudy Old Style"/>
              </a:rPr>
              <a:t> </a:t>
            </a:r>
            <a:r>
              <a:rPr lang="fr-FR" sz="2000" b="0" strike="noStrike" spc="-1" dirty="0" err="1">
                <a:solidFill>
                  <a:srgbClr val="242C41"/>
                </a:solidFill>
                <a:latin typeface="Goudy Old Style"/>
              </a:rPr>
              <a:t>sockaddr</a:t>
            </a:r>
            <a:r>
              <a:rPr lang="fr-FR" sz="2000" b="0" strike="noStrike" spc="-1" dirty="0">
                <a:solidFill>
                  <a:srgbClr val="242C41"/>
                </a:solidFill>
                <a:latin typeface="Goudy Old Style"/>
              </a:rPr>
              <a:t> *</a:t>
            </a:r>
            <a:r>
              <a:rPr lang="fr-FR" sz="2000" b="0" strike="noStrike" spc="-1" dirty="0" err="1">
                <a:solidFill>
                  <a:srgbClr val="242C41"/>
                </a:solidFill>
                <a:latin typeface="Goudy Old Style"/>
              </a:rPr>
              <a:t>src_addr</a:t>
            </a:r>
            <a:r>
              <a:rPr lang="fr-FR" sz="2000" b="0" strike="noStrike" spc="-1" dirty="0">
                <a:solidFill>
                  <a:srgbClr val="242C41"/>
                </a:solidFill>
                <a:latin typeface="Goudy Old Style"/>
              </a:rPr>
              <a:t>, </a:t>
            </a:r>
            <a:r>
              <a:rPr lang="fr-FR" sz="2000" b="0" strike="noStrike" spc="-1" dirty="0" err="1">
                <a:solidFill>
                  <a:srgbClr val="242C41"/>
                </a:solidFill>
                <a:latin typeface="Goudy Old Style"/>
              </a:rPr>
              <a:t>socklen_t</a:t>
            </a:r>
            <a:r>
              <a:rPr lang="fr-FR" sz="2000" b="0" strike="noStrike" spc="-1" dirty="0">
                <a:solidFill>
                  <a:srgbClr val="242C41"/>
                </a:solidFill>
                <a:latin typeface="Goudy Old Style"/>
              </a:rPr>
              <a:t>  *</a:t>
            </a:r>
            <a:r>
              <a:rPr lang="fr-FR" sz="2000" b="0" strike="noStrike" spc="-1" dirty="0" err="1">
                <a:solidFill>
                  <a:srgbClr val="242C41"/>
                </a:solidFill>
                <a:latin typeface="Goudy Old Style"/>
              </a:rPr>
              <a:t>addrlen</a:t>
            </a:r>
            <a:r>
              <a:rPr lang="fr-FR" sz="2000" b="0" strike="noStrike" spc="-1" dirty="0">
                <a:solidFill>
                  <a:srgbClr val="242C41"/>
                </a:solidFill>
                <a:latin typeface="Goudy Old Style"/>
              </a:rPr>
              <a:t>)</a:t>
            </a:r>
          </a:p>
          <a:p>
            <a:pPr>
              <a:lnSpc>
                <a:spcPct val="100000"/>
              </a:lnSpc>
              <a:spcBef>
                <a:spcPts val="1001"/>
              </a:spcBef>
            </a:pPr>
            <a:endParaRPr lang="fr-FR" sz="2000" b="0" strike="noStrike" spc="-1" dirty="0">
              <a:solidFill>
                <a:srgbClr val="242C41"/>
              </a:solidFill>
              <a:latin typeface="Goudy Old Style"/>
            </a:endParaRPr>
          </a:p>
          <a:p>
            <a:pPr>
              <a:lnSpc>
                <a:spcPct val="100000"/>
              </a:lnSpc>
              <a:spcBef>
                <a:spcPts val="1001"/>
              </a:spcBef>
              <a:tabLst>
                <a:tab pos="0" algn="l"/>
              </a:tabLst>
            </a:pPr>
            <a:endParaRPr lang="fr-FR" sz="2000" b="0" strike="noStrike" spc="-1" dirty="0">
              <a:solidFill>
                <a:srgbClr val="242C41"/>
              </a:solidFill>
              <a:latin typeface="Goudy Old Styl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 name="Rectangle 7"/>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41" name="Rectangle 9"/>
          <p:cNvSpPr/>
          <p:nvPr/>
        </p:nvSpPr>
        <p:spPr>
          <a:xfrm>
            <a:off x="0" y="0"/>
            <a:ext cx="4076280" cy="685764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142" name="Titre 1"/>
          <p:cNvSpPr txBox="1"/>
          <p:nvPr/>
        </p:nvSpPr>
        <p:spPr>
          <a:xfrm>
            <a:off x="685800" y="1371600"/>
            <a:ext cx="2741760" cy="4114440"/>
          </a:xfrm>
          <a:prstGeom prst="rect">
            <a:avLst/>
          </a:prstGeom>
          <a:noFill/>
          <a:ln w="0">
            <a:noFill/>
          </a:ln>
        </p:spPr>
        <p:txBody>
          <a:bodyPr anchor="ctr">
            <a:normAutofit/>
          </a:bodyPr>
          <a:lstStyle/>
          <a:p>
            <a:pPr algn="ctr">
              <a:lnSpc>
                <a:spcPct val="90000"/>
              </a:lnSpc>
            </a:pPr>
            <a:r>
              <a:rPr lang="fr-FR" sz="3200" b="1" u="sng" strike="noStrike" cap="all" spc="299" dirty="0">
                <a:solidFill>
                  <a:srgbClr val="E2E8E2"/>
                </a:solidFill>
                <a:uFillTx/>
                <a:latin typeface="Goudy Old Style"/>
              </a:rPr>
              <a:t>SOCKETS</a:t>
            </a:r>
            <a:br>
              <a:rPr dirty="0"/>
            </a:br>
            <a:br>
              <a:rPr dirty="0"/>
            </a:br>
            <a:r>
              <a:rPr lang="fr-FR" sz="2800" b="0" strike="noStrike" cap="all" spc="299" dirty="0">
                <a:solidFill>
                  <a:srgbClr val="E2E8E2"/>
                </a:solidFill>
                <a:latin typeface="Goudy Old Style"/>
              </a:rPr>
              <a:t>Fonction </a:t>
            </a:r>
            <a:br>
              <a:rPr dirty="0"/>
            </a:br>
            <a:r>
              <a:rPr lang="fr-FR" sz="2800" b="0" strike="noStrike" cap="all" spc="299" dirty="0">
                <a:solidFill>
                  <a:srgbClr val="E2E8E2"/>
                </a:solidFill>
                <a:latin typeface="Goudy Old Style"/>
              </a:rPr>
              <a:t>’</a:t>
            </a:r>
            <a:r>
              <a:rPr lang="fr-FR" sz="2800" b="0" strike="noStrike" cap="all" spc="299" dirty="0" err="1">
                <a:solidFill>
                  <a:srgbClr val="E2E8E2"/>
                </a:solidFill>
                <a:latin typeface="Goudy Old Style"/>
              </a:rPr>
              <a:t>sendto</a:t>
            </a:r>
            <a:r>
              <a:rPr lang="fr-FR" sz="2800" b="0" strike="noStrike" cap="all" spc="299" dirty="0">
                <a:solidFill>
                  <a:srgbClr val="E2E8E2"/>
                </a:solidFill>
                <a:latin typeface="Goudy Old Style"/>
              </a:rPr>
              <a:t>()’</a:t>
            </a:r>
            <a:endParaRPr lang="fr-FR" sz="2800" b="0" strike="noStrike" spc="-1" dirty="0">
              <a:solidFill>
                <a:srgbClr val="000000"/>
              </a:solidFill>
              <a:latin typeface="Gill Sans MT"/>
            </a:endParaRPr>
          </a:p>
        </p:txBody>
      </p:sp>
      <p:sp>
        <p:nvSpPr>
          <p:cNvPr id="143" name="Rectangle 11"/>
          <p:cNvSpPr/>
          <p:nvPr/>
        </p:nvSpPr>
        <p:spPr>
          <a:xfrm>
            <a:off x="4762440" y="685800"/>
            <a:ext cx="6743520" cy="548604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p:style>
      </p:sp>
      <p:sp>
        <p:nvSpPr>
          <p:cNvPr id="144" name="Espace réservé du contenu 2"/>
          <p:cNvSpPr txBox="1"/>
          <p:nvPr/>
        </p:nvSpPr>
        <p:spPr>
          <a:xfrm>
            <a:off x="5311080" y="1270440"/>
            <a:ext cx="5631120" cy="4364280"/>
          </a:xfrm>
          <a:prstGeom prst="rect">
            <a:avLst/>
          </a:prstGeom>
          <a:noFill/>
          <a:ln w="0">
            <a:noFill/>
          </a:ln>
        </p:spPr>
        <p:txBody>
          <a:bodyPr anchor="ctr">
            <a:normAutofit/>
          </a:bodyPr>
          <a:lstStyle/>
          <a:p>
            <a:pPr marL="360">
              <a:lnSpc>
                <a:spcPct val="100000"/>
              </a:lnSpc>
              <a:spcBef>
                <a:spcPts val="1001"/>
              </a:spcBef>
              <a:buClr>
                <a:srgbClr val="242C41"/>
              </a:buClr>
              <a:buSzPct val="70000"/>
            </a:pPr>
            <a:r>
              <a:rPr lang="en-US" sz="2400" b="0" strike="noStrike" spc="-1" dirty="0">
                <a:solidFill>
                  <a:srgbClr val="242C41"/>
                </a:solidFill>
                <a:latin typeface="Goudy Old Style"/>
              </a:rPr>
              <a:t>La </a:t>
            </a:r>
            <a:r>
              <a:rPr lang="en-US" sz="2400" b="0" strike="noStrike" spc="-1" dirty="0" err="1">
                <a:solidFill>
                  <a:srgbClr val="242C41"/>
                </a:solidFill>
                <a:latin typeface="Goudy Old Style"/>
              </a:rPr>
              <a:t>fonction</a:t>
            </a:r>
            <a:r>
              <a:rPr lang="en-US" sz="2400" b="0" u="sng" strike="noStrike" spc="-1" dirty="0">
                <a:solidFill>
                  <a:srgbClr val="242C41"/>
                </a:solidFill>
                <a:uFillTx/>
                <a:latin typeface="Goudy Old Style"/>
              </a:rPr>
              <a:t> </a:t>
            </a:r>
            <a:r>
              <a:rPr lang="en-US" sz="2400" b="1" u="sng" strike="noStrike" spc="-1" dirty="0" err="1">
                <a:solidFill>
                  <a:srgbClr val="242C41"/>
                </a:solidFill>
                <a:uFillTx/>
                <a:latin typeface="Goudy Old Style"/>
              </a:rPr>
              <a:t>sendto</a:t>
            </a:r>
            <a:r>
              <a:rPr lang="en-US" sz="2400" b="0" u="sng" strike="noStrike" spc="-1" dirty="0">
                <a:solidFill>
                  <a:srgbClr val="242C41"/>
                </a:solidFill>
                <a:uFillTx/>
                <a:latin typeface="Goudy Old Style"/>
              </a:rPr>
              <a:t>():</a:t>
            </a:r>
            <a:endParaRPr lang="fr-FR" sz="2400" b="0" strike="noStrike" spc="-1" dirty="0">
              <a:solidFill>
                <a:srgbClr val="242C41"/>
              </a:solidFill>
              <a:latin typeface="Goudy Old Style"/>
            </a:endParaRPr>
          </a:p>
          <a:p>
            <a:pPr marL="360">
              <a:lnSpc>
                <a:spcPct val="100000"/>
              </a:lnSpc>
              <a:spcBef>
                <a:spcPts val="1001"/>
              </a:spcBef>
              <a:buClr>
                <a:srgbClr val="242C41"/>
              </a:buClr>
              <a:buSzPct val="70000"/>
            </a:pPr>
            <a:r>
              <a:rPr lang="fr-FR" sz="2000" b="0" strike="noStrike" spc="-1" dirty="0" err="1">
                <a:solidFill>
                  <a:srgbClr val="242C41"/>
                </a:solidFill>
                <a:latin typeface="Goudy Old Style"/>
              </a:rPr>
              <a:t>sendto</a:t>
            </a:r>
            <a:r>
              <a:rPr lang="fr-FR" sz="2000" b="0" strike="noStrike" spc="-1" dirty="0">
                <a:solidFill>
                  <a:srgbClr val="242C41"/>
                </a:solidFill>
                <a:latin typeface="Goudy Old Style"/>
              </a:rPr>
              <a:t>(</a:t>
            </a:r>
            <a:r>
              <a:rPr lang="fr-FR" sz="2000" b="0" strike="noStrike" spc="-1" dirty="0" err="1">
                <a:solidFill>
                  <a:srgbClr val="242C41"/>
                </a:solidFill>
                <a:latin typeface="Goudy Old Style"/>
              </a:rPr>
              <a:t>int</a:t>
            </a:r>
            <a:r>
              <a:rPr lang="fr-FR" sz="2000" b="0" strike="noStrike" spc="-1" dirty="0">
                <a:solidFill>
                  <a:srgbClr val="242C41"/>
                </a:solidFill>
                <a:latin typeface="Goudy Old Style"/>
              </a:rPr>
              <a:t> </a:t>
            </a:r>
            <a:r>
              <a:rPr lang="fr-FR" sz="2000" b="0" strike="noStrike" spc="-1" dirty="0" err="1">
                <a:solidFill>
                  <a:srgbClr val="242C41"/>
                </a:solidFill>
                <a:latin typeface="Goudy Old Style"/>
              </a:rPr>
              <a:t>sockfd,const</a:t>
            </a:r>
            <a:r>
              <a:rPr lang="fr-FR" sz="2000" b="0" strike="noStrike" spc="-1" dirty="0">
                <a:solidFill>
                  <a:srgbClr val="242C41"/>
                </a:solidFill>
                <a:latin typeface="Goudy Old Style"/>
              </a:rPr>
              <a:t> </a:t>
            </a:r>
            <a:r>
              <a:rPr lang="fr-FR" sz="2000" b="0" strike="noStrike" spc="-1" dirty="0" err="1">
                <a:solidFill>
                  <a:srgbClr val="242C41"/>
                </a:solidFill>
                <a:latin typeface="Goudy Old Style"/>
              </a:rPr>
              <a:t>void</a:t>
            </a:r>
            <a:r>
              <a:rPr lang="fr-FR" sz="2000" b="0" strike="noStrike" spc="-1" dirty="0">
                <a:solidFill>
                  <a:srgbClr val="242C41"/>
                </a:solidFill>
                <a:latin typeface="Goudy Old Style"/>
              </a:rPr>
              <a:t> *</a:t>
            </a:r>
            <a:r>
              <a:rPr lang="fr-FR" sz="2000" b="0" strike="noStrike" spc="-1" dirty="0" err="1">
                <a:solidFill>
                  <a:srgbClr val="242C41"/>
                </a:solidFill>
                <a:latin typeface="Goudy Old Style"/>
              </a:rPr>
              <a:t>buf</a:t>
            </a:r>
            <a:r>
              <a:rPr lang="fr-FR" sz="2000" b="0" strike="noStrike" spc="-1" dirty="0">
                <a:solidFill>
                  <a:srgbClr val="242C41"/>
                </a:solidFill>
                <a:latin typeface="Goudy Old Style"/>
              </a:rPr>
              <a:t>, </a:t>
            </a:r>
            <a:r>
              <a:rPr lang="fr-FR" sz="2000" b="0" strike="noStrike" spc="-1" dirty="0" err="1">
                <a:solidFill>
                  <a:srgbClr val="242C41"/>
                </a:solidFill>
                <a:latin typeface="Goudy Old Style"/>
              </a:rPr>
              <a:t>size_t</a:t>
            </a:r>
            <a:r>
              <a:rPr lang="fr-FR" sz="2000" b="0" strike="noStrike" spc="-1" dirty="0">
                <a:solidFill>
                  <a:srgbClr val="242C41"/>
                </a:solidFill>
                <a:latin typeface="Goudy Old Style"/>
              </a:rPr>
              <a:t> </a:t>
            </a:r>
            <a:r>
              <a:rPr lang="fr-FR" sz="2000" b="0" strike="noStrike" spc="-1" dirty="0" err="1">
                <a:solidFill>
                  <a:srgbClr val="242C41"/>
                </a:solidFill>
                <a:latin typeface="Goudy Old Style"/>
              </a:rPr>
              <a:t>len,int</a:t>
            </a:r>
            <a:r>
              <a:rPr lang="fr-FR" sz="2000" b="0" strike="noStrike" spc="-1" dirty="0">
                <a:solidFill>
                  <a:srgbClr val="242C41"/>
                </a:solidFill>
                <a:latin typeface="Goudy Old Style"/>
              </a:rPr>
              <a:t> </a:t>
            </a:r>
            <a:r>
              <a:rPr lang="fr-FR" sz="2000" b="0" strike="noStrike" spc="-1" dirty="0" err="1">
                <a:solidFill>
                  <a:srgbClr val="242C41"/>
                </a:solidFill>
                <a:latin typeface="Goudy Old Style"/>
              </a:rPr>
              <a:t>flags,const</a:t>
            </a:r>
            <a:r>
              <a:rPr lang="fr-FR" sz="2000" b="0" strike="noStrike" spc="-1" dirty="0">
                <a:solidFill>
                  <a:srgbClr val="242C41"/>
                </a:solidFill>
                <a:latin typeface="Goudy Old Style"/>
              </a:rPr>
              <a:t> </a:t>
            </a:r>
            <a:r>
              <a:rPr lang="fr-FR" sz="2000" b="0" strike="noStrike" spc="-1" dirty="0" err="1">
                <a:solidFill>
                  <a:srgbClr val="242C41"/>
                </a:solidFill>
                <a:latin typeface="Goudy Old Style"/>
              </a:rPr>
              <a:t>struct</a:t>
            </a:r>
            <a:r>
              <a:rPr lang="fr-FR" sz="2000" b="0" strike="noStrike" spc="-1" dirty="0">
                <a:solidFill>
                  <a:srgbClr val="242C41"/>
                </a:solidFill>
                <a:latin typeface="Goudy Old Style"/>
              </a:rPr>
              <a:t> </a:t>
            </a:r>
            <a:r>
              <a:rPr lang="fr-FR" sz="2000" b="0" strike="noStrike" spc="-1" dirty="0" err="1">
                <a:solidFill>
                  <a:srgbClr val="242C41"/>
                </a:solidFill>
                <a:latin typeface="Goudy Old Style"/>
              </a:rPr>
              <a:t>sockaddr</a:t>
            </a:r>
            <a:r>
              <a:rPr lang="fr-FR" sz="2000" b="0" strike="noStrike" spc="-1" dirty="0">
                <a:solidFill>
                  <a:srgbClr val="242C41"/>
                </a:solidFill>
                <a:latin typeface="Goudy Old Style"/>
              </a:rPr>
              <a:t> *</a:t>
            </a:r>
            <a:r>
              <a:rPr lang="fr-FR" sz="2000" b="0" strike="noStrike" spc="-1" dirty="0" err="1">
                <a:solidFill>
                  <a:srgbClr val="242C41"/>
                </a:solidFill>
                <a:latin typeface="Goudy Old Style"/>
              </a:rPr>
              <a:t>dest_addr</a:t>
            </a:r>
            <a:r>
              <a:rPr lang="fr-FR" sz="2000" b="0" strike="noStrike" spc="-1" dirty="0">
                <a:solidFill>
                  <a:srgbClr val="242C41"/>
                </a:solidFill>
                <a:latin typeface="Goudy Old Style"/>
              </a:rPr>
              <a:t>, </a:t>
            </a:r>
            <a:r>
              <a:rPr lang="fr-FR" sz="2000" b="0" strike="noStrike" spc="-1" dirty="0" err="1">
                <a:solidFill>
                  <a:srgbClr val="242C41"/>
                </a:solidFill>
                <a:latin typeface="Goudy Old Style"/>
              </a:rPr>
              <a:t>socklen_t</a:t>
            </a:r>
            <a:r>
              <a:rPr lang="fr-FR" sz="2000" b="0" strike="noStrike" spc="-1" dirty="0">
                <a:solidFill>
                  <a:srgbClr val="242C41"/>
                </a:solidFill>
                <a:latin typeface="Goudy Old Style"/>
              </a:rPr>
              <a:t>  *</a:t>
            </a:r>
            <a:r>
              <a:rPr lang="fr-FR" sz="2000" b="0" strike="noStrike" spc="-1" dirty="0" err="1">
                <a:solidFill>
                  <a:srgbClr val="242C41"/>
                </a:solidFill>
                <a:latin typeface="Goudy Old Style"/>
              </a:rPr>
              <a:t>addrlen</a:t>
            </a:r>
            <a:r>
              <a:rPr lang="fr-FR" sz="2000" b="0" strike="noStrike" spc="-1" dirty="0">
                <a:solidFill>
                  <a:srgbClr val="242C41"/>
                </a:solidFill>
                <a:latin typeface="Goudy Old Style"/>
              </a:rPr>
              <a:t>)</a:t>
            </a:r>
          </a:p>
          <a:p>
            <a:pPr>
              <a:lnSpc>
                <a:spcPct val="100000"/>
              </a:lnSpc>
              <a:spcBef>
                <a:spcPts val="1001"/>
              </a:spcBef>
            </a:pPr>
            <a:endParaRPr lang="fr-FR" sz="2000" b="0" strike="noStrike" spc="-1" dirty="0">
              <a:solidFill>
                <a:srgbClr val="242C41"/>
              </a:solidFill>
              <a:latin typeface="Goudy Old Style"/>
            </a:endParaRPr>
          </a:p>
          <a:p>
            <a:pPr>
              <a:lnSpc>
                <a:spcPct val="100000"/>
              </a:lnSpc>
              <a:spcBef>
                <a:spcPts val="1001"/>
              </a:spcBef>
              <a:tabLst>
                <a:tab pos="0" algn="l"/>
              </a:tabLst>
            </a:pPr>
            <a:endParaRPr lang="fr-FR" sz="2000" b="0" strike="noStrike" spc="-1" dirty="0">
              <a:solidFill>
                <a:srgbClr val="242C41"/>
              </a:solidFill>
              <a:latin typeface="Goudy Old Styl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 name="Rectangle 8"/>
          <p:cNvSpPr/>
          <p:nvPr/>
        </p:nvSpPr>
        <p:spPr>
          <a:xfrm>
            <a:off x="0" y="0"/>
            <a:ext cx="12191760" cy="685764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146" name="Rectangle 10"/>
          <p:cNvSpPr/>
          <p:nvPr/>
        </p:nvSpPr>
        <p:spPr>
          <a:xfrm>
            <a:off x="685800" y="685800"/>
            <a:ext cx="10820160" cy="5486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47" name="Titre 1"/>
          <p:cNvSpPr txBox="1"/>
          <p:nvPr/>
        </p:nvSpPr>
        <p:spPr>
          <a:xfrm>
            <a:off x="1371600" y="1073880"/>
            <a:ext cx="9486720" cy="900000"/>
          </a:xfrm>
          <a:prstGeom prst="rect">
            <a:avLst/>
          </a:prstGeom>
          <a:noFill/>
          <a:ln w="0">
            <a:noFill/>
          </a:ln>
        </p:spPr>
        <p:txBody>
          <a:bodyPr anchor="ctr">
            <a:normAutofit fontScale="70000" lnSpcReduction="20000"/>
          </a:bodyPr>
          <a:lstStyle/>
          <a:p>
            <a:pPr algn="ctr">
              <a:lnSpc>
                <a:spcPct val="90000"/>
              </a:lnSpc>
            </a:pPr>
            <a:r>
              <a:rPr lang="fr-FR" sz="3200" b="0" strike="noStrike" cap="all" spc="299" dirty="0">
                <a:solidFill>
                  <a:srgbClr val="242C41"/>
                </a:solidFill>
                <a:latin typeface="Goudy Old Style"/>
              </a:rPr>
              <a:t>Mise en place du serveur</a:t>
            </a:r>
          </a:p>
          <a:p>
            <a:pPr algn="ctr">
              <a:lnSpc>
                <a:spcPct val="90000"/>
              </a:lnSpc>
            </a:pPr>
            <a:r>
              <a:rPr lang="fr-FR" sz="3200" cap="all" spc="299" dirty="0">
                <a:solidFill>
                  <a:srgbClr val="242C41"/>
                </a:solidFill>
                <a:latin typeface="Goudy Old Style"/>
              </a:rPr>
              <a:t>&amp;</a:t>
            </a:r>
          </a:p>
          <a:p>
            <a:pPr algn="ctr">
              <a:lnSpc>
                <a:spcPct val="90000"/>
              </a:lnSpc>
            </a:pPr>
            <a:r>
              <a:rPr lang="fr-FR" sz="3200" b="0" strike="noStrike" cap="all" spc="299" dirty="0">
                <a:solidFill>
                  <a:srgbClr val="242C41"/>
                </a:solidFill>
                <a:latin typeface="Goudy Old Style"/>
              </a:rPr>
              <a:t>présentations</a:t>
            </a:r>
            <a:endParaRPr lang="fr-FR" sz="3200" b="0" strike="noStrike" spc="-1" dirty="0">
              <a:solidFill>
                <a:srgbClr val="000000"/>
              </a:solidFill>
              <a:latin typeface="Gill Sans MT"/>
            </a:endParaRPr>
          </a:p>
        </p:txBody>
      </p:sp>
      <p:graphicFrame>
        <p:nvGraphicFramePr>
          <p:cNvPr id="2" name="Diagram1"/>
          <p:cNvGraphicFramePr/>
          <p:nvPr>
            <p:extLst>
              <p:ext uri="{D42A27DB-BD31-4B8C-83A1-F6EECF244321}">
                <p14:modId xmlns:p14="http://schemas.microsoft.com/office/powerpoint/2010/main" val="2513658614"/>
              </p:ext>
            </p:extLst>
          </p:nvPr>
        </p:nvGraphicFramePr>
        <p:xfrm>
          <a:off x="1018741" y="2112393"/>
          <a:ext cx="9725040" cy="3338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itre 1"/>
          <p:cNvSpPr txBox="1"/>
          <p:nvPr/>
        </p:nvSpPr>
        <p:spPr>
          <a:xfrm>
            <a:off x="1371600" y="685800"/>
            <a:ext cx="9486720" cy="609840"/>
          </a:xfrm>
          <a:prstGeom prst="rect">
            <a:avLst/>
          </a:prstGeom>
          <a:noFill/>
          <a:ln w="0">
            <a:noFill/>
          </a:ln>
        </p:spPr>
        <p:txBody>
          <a:bodyPr anchor="b">
            <a:noAutofit/>
          </a:bodyPr>
          <a:lstStyle/>
          <a:p>
            <a:pPr algn="ctr">
              <a:lnSpc>
                <a:spcPct val="90000"/>
              </a:lnSpc>
            </a:pPr>
            <a:r>
              <a:rPr lang="fr-FR" sz="3200" b="0" u="sng" strike="noStrike" spc="299" dirty="0">
                <a:solidFill>
                  <a:srgbClr val="242C41"/>
                </a:solidFill>
                <a:uFillTx/>
                <a:latin typeface="Goudy Old Style"/>
              </a:rPr>
              <a:t>Difficultés rencontrés:</a:t>
            </a:r>
            <a:endParaRPr lang="fr-FR" sz="3200" b="0" strike="noStrike" spc="-1" dirty="0">
              <a:solidFill>
                <a:srgbClr val="000000"/>
              </a:solidFill>
              <a:latin typeface="Gill Sans MT"/>
            </a:endParaRPr>
          </a:p>
        </p:txBody>
      </p:sp>
      <p:sp>
        <p:nvSpPr>
          <p:cNvPr id="149" name="Espace réservé du contenu 2"/>
          <p:cNvSpPr txBox="1"/>
          <p:nvPr/>
        </p:nvSpPr>
        <p:spPr>
          <a:xfrm>
            <a:off x="1371600" y="2253960"/>
            <a:ext cx="9486720" cy="3917880"/>
          </a:xfrm>
          <a:prstGeom prst="rect">
            <a:avLst/>
          </a:prstGeom>
          <a:noFill/>
          <a:ln w="0">
            <a:noFill/>
          </a:ln>
        </p:spPr>
        <p:txBody>
          <a:bodyPr>
            <a:noAutofit/>
          </a:bodyPr>
          <a:lstStyle/>
          <a:p>
            <a:pPr marL="228600" indent="-228240">
              <a:lnSpc>
                <a:spcPct val="100000"/>
              </a:lnSpc>
              <a:spcBef>
                <a:spcPts val="1001"/>
              </a:spcBef>
              <a:buClr>
                <a:srgbClr val="242C41"/>
              </a:buClr>
              <a:buSzPct val="70000"/>
              <a:buFont typeface="Arial"/>
              <a:buChar char="•"/>
            </a:pPr>
            <a:r>
              <a:rPr lang="fr-FR" sz="2400" b="0" strike="noStrike" spc="-1" dirty="0">
                <a:solidFill>
                  <a:srgbClr val="242C41"/>
                </a:solidFill>
                <a:latin typeface="Goudy Old Style"/>
              </a:rPr>
              <a:t>Documentation et compréhension de la programmation réseau.</a:t>
            </a:r>
          </a:p>
          <a:p>
            <a:pPr marL="228600" indent="-228240">
              <a:lnSpc>
                <a:spcPct val="100000"/>
              </a:lnSpc>
              <a:spcBef>
                <a:spcPts val="1001"/>
              </a:spcBef>
              <a:buClr>
                <a:srgbClr val="242C41"/>
              </a:buClr>
              <a:buSzPct val="70000"/>
              <a:buFont typeface="Arial"/>
              <a:buChar char="•"/>
            </a:pPr>
            <a:r>
              <a:rPr lang="fr-FR" sz="2400" b="0" strike="noStrike" spc="-1" dirty="0">
                <a:solidFill>
                  <a:srgbClr val="242C41"/>
                </a:solidFill>
                <a:latin typeface="Goudy Old Style"/>
              </a:rPr>
              <a:t>Architecture d’un serveur IRC (déclaration d’un tableau de fonction, allocation de mémoire…)</a:t>
            </a:r>
          </a:p>
          <a:p>
            <a:pPr marL="228600" indent="-228240">
              <a:lnSpc>
                <a:spcPct val="100000"/>
              </a:lnSpc>
              <a:spcBef>
                <a:spcPts val="1001"/>
              </a:spcBef>
              <a:buClr>
                <a:srgbClr val="242C41"/>
              </a:buClr>
              <a:buSzPct val="70000"/>
              <a:buFont typeface="Arial"/>
              <a:buChar char="•"/>
            </a:pPr>
            <a:r>
              <a:rPr lang="fr-FR" sz="2400" b="0" strike="noStrike" spc="-1" dirty="0">
                <a:solidFill>
                  <a:srgbClr val="242C41"/>
                </a:solidFill>
                <a:latin typeface="Goudy Old Style"/>
              </a:rPr>
              <a:t>Mis en place d’un serveur multithreading </a:t>
            </a:r>
          </a:p>
          <a:p>
            <a:pPr>
              <a:lnSpc>
                <a:spcPct val="100000"/>
              </a:lnSpc>
              <a:spcBef>
                <a:spcPts val="1001"/>
              </a:spcBef>
            </a:pPr>
            <a:endParaRPr lang="fr-FR" sz="2400" b="0" strike="noStrike" spc="-1" dirty="0">
              <a:solidFill>
                <a:srgbClr val="242C41"/>
              </a:solidFill>
              <a:latin typeface="Goudy Old Styl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itre 1"/>
          <p:cNvSpPr txBox="1"/>
          <p:nvPr/>
        </p:nvSpPr>
        <p:spPr>
          <a:xfrm>
            <a:off x="1371600" y="685800"/>
            <a:ext cx="9486720" cy="849600"/>
          </a:xfrm>
          <a:prstGeom prst="rect">
            <a:avLst/>
          </a:prstGeom>
          <a:noFill/>
          <a:ln w="0">
            <a:noFill/>
          </a:ln>
        </p:spPr>
        <p:txBody>
          <a:bodyPr anchor="b">
            <a:noAutofit/>
          </a:bodyPr>
          <a:lstStyle/>
          <a:p>
            <a:pPr algn="ctr">
              <a:lnSpc>
                <a:spcPct val="90000"/>
              </a:lnSpc>
            </a:pPr>
            <a:r>
              <a:rPr lang="fr-FR" sz="3200" b="0" u="sng" strike="noStrike" spc="299">
                <a:solidFill>
                  <a:srgbClr val="242C41"/>
                </a:solidFill>
                <a:uFillTx/>
                <a:latin typeface="Goudy Old Style"/>
              </a:rPr>
              <a:t>Conclusion</a:t>
            </a:r>
            <a:endParaRPr lang="fr-FR" sz="3200" b="0" strike="noStrike" spc="-1">
              <a:solidFill>
                <a:srgbClr val="000000"/>
              </a:solidFill>
              <a:latin typeface="Gill Sans MT"/>
            </a:endParaRPr>
          </a:p>
        </p:txBody>
      </p:sp>
      <p:sp>
        <p:nvSpPr>
          <p:cNvPr id="151" name="Espace réservé du contenu 2"/>
          <p:cNvSpPr txBox="1"/>
          <p:nvPr/>
        </p:nvSpPr>
        <p:spPr>
          <a:xfrm>
            <a:off x="1371600" y="2253960"/>
            <a:ext cx="9486720" cy="3917880"/>
          </a:xfrm>
          <a:prstGeom prst="rect">
            <a:avLst/>
          </a:prstGeom>
          <a:noFill/>
          <a:ln w="0">
            <a:noFill/>
          </a:ln>
        </p:spPr>
        <p:txBody>
          <a:bodyPr>
            <a:noAutofit/>
          </a:bodyPr>
          <a:lstStyle/>
          <a:p>
            <a:pPr marL="360">
              <a:lnSpc>
                <a:spcPct val="100000"/>
              </a:lnSpc>
              <a:spcBef>
                <a:spcPts val="1001"/>
              </a:spcBef>
              <a:buClr>
                <a:srgbClr val="242C41"/>
              </a:buClr>
              <a:buSzPct val="70000"/>
            </a:pPr>
            <a:r>
              <a:rPr lang="fr-FR" sz="2400" b="0" strike="noStrike" spc="-1" dirty="0">
                <a:solidFill>
                  <a:srgbClr val="242C41"/>
                </a:solidFill>
                <a:latin typeface="Goudy Old Style"/>
              </a:rPr>
              <a:t>Malgré les difficultés des résultats commencent à apparaitre, ce projet n’ayant pas atteint son objectif initial (bien trop ambitieux), nous à permis d’apprendre une multitude de chose sur la programmation réseau de base et la difficulté de programmé bas niveau (comparé au python par exemple)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 name="Rectangle 30"/>
          <p:cNvSpPr/>
          <p:nvPr/>
        </p:nvSpPr>
        <p:spPr>
          <a:xfrm>
            <a:off x="8878"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89" name="Rectangle 32"/>
          <p:cNvSpPr/>
          <p:nvPr/>
        </p:nvSpPr>
        <p:spPr>
          <a:xfrm>
            <a:off x="0" y="0"/>
            <a:ext cx="4076280" cy="685764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90" name="Titre 1"/>
          <p:cNvSpPr txBox="1"/>
          <p:nvPr/>
        </p:nvSpPr>
        <p:spPr>
          <a:xfrm>
            <a:off x="685800" y="1371600"/>
            <a:ext cx="2741760" cy="4114440"/>
          </a:xfrm>
          <a:prstGeom prst="rect">
            <a:avLst/>
          </a:prstGeom>
          <a:noFill/>
          <a:ln w="0">
            <a:noFill/>
          </a:ln>
        </p:spPr>
        <p:txBody>
          <a:bodyPr anchor="ctr">
            <a:normAutofit/>
          </a:bodyPr>
          <a:lstStyle/>
          <a:p>
            <a:pPr algn="ctr">
              <a:lnSpc>
                <a:spcPct val="90000"/>
              </a:lnSpc>
            </a:pPr>
            <a:r>
              <a:rPr lang="fr-FR" sz="3200" b="0" strike="noStrike" cap="all" spc="299">
                <a:solidFill>
                  <a:srgbClr val="E2E8E2"/>
                </a:solidFill>
                <a:latin typeface="Goudy Old Style"/>
              </a:rPr>
              <a:t>SOMMAIRE</a:t>
            </a:r>
            <a:endParaRPr lang="fr-FR" sz="3200" b="0" strike="noStrike" spc="-1">
              <a:solidFill>
                <a:srgbClr val="000000"/>
              </a:solidFill>
              <a:latin typeface="Gill Sans MT"/>
            </a:endParaRPr>
          </a:p>
        </p:txBody>
      </p:sp>
      <p:sp>
        <p:nvSpPr>
          <p:cNvPr id="91" name="Rectangle 34"/>
          <p:cNvSpPr/>
          <p:nvPr/>
        </p:nvSpPr>
        <p:spPr>
          <a:xfrm>
            <a:off x="4762440" y="685800"/>
            <a:ext cx="6743520" cy="548604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p:style>
      </p:sp>
      <p:sp>
        <p:nvSpPr>
          <p:cNvPr id="92" name="Espace réservé du contenu 2"/>
          <p:cNvSpPr txBox="1"/>
          <p:nvPr/>
        </p:nvSpPr>
        <p:spPr>
          <a:xfrm>
            <a:off x="5318460" y="1807560"/>
            <a:ext cx="5631120" cy="4364280"/>
          </a:xfrm>
          <a:prstGeom prst="rect">
            <a:avLst/>
          </a:prstGeom>
          <a:noFill/>
          <a:ln w="0">
            <a:noFill/>
          </a:ln>
        </p:spPr>
        <p:txBody>
          <a:bodyPr anchor="ctr">
            <a:normAutofit/>
          </a:bodyPr>
          <a:lstStyle/>
          <a:p>
            <a:pPr marL="457200" indent="-456840">
              <a:lnSpc>
                <a:spcPct val="90000"/>
              </a:lnSpc>
              <a:spcBef>
                <a:spcPts val="1001"/>
              </a:spcBef>
              <a:buClr>
                <a:srgbClr val="242C41"/>
              </a:buClr>
              <a:buSzPct val="70000"/>
              <a:buFont typeface="Goudy Old Style"/>
              <a:buAutoNum type="arabicPeriod"/>
            </a:pPr>
            <a:r>
              <a:rPr lang="fr-FR" sz="1400" b="0" strike="noStrike" spc="-1" dirty="0">
                <a:solidFill>
                  <a:srgbClr val="242C41"/>
                </a:solidFill>
                <a:latin typeface="Goudy Old Style"/>
              </a:rPr>
              <a:t>IRC (INTERNET RELAY CHAT)</a:t>
            </a:r>
          </a:p>
          <a:p>
            <a:pPr marL="228600" indent="-228240">
              <a:lnSpc>
                <a:spcPct val="90000"/>
              </a:lnSpc>
              <a:spcBef>
                <a:spcPts val="1001"/>
              </a:spcBef>
              <a:buClr>
                <a:srgbClr val="242C41"/>
              </a:buClr>
              <a:buSzPct val="70000"/>
              <a:buFont typeface="Arial"/>
              <a:buChar char="•"/>
            </a:pPr>
            <a:r>
              <a:rPr lang="fr-FR" sz="1400" b="0" strike="noStrike" spc="-1" dirty="0">
                <a:solidFill>
                  <a:srgbClr val="242C41"/>
                </a:solidFill>
                <a:latin typeface="Goudy Old Style"/>
              </a:rPr>
              <a:t>Qu’est-ce qu’un IRC ? </a:t>
            </a:r>
          </a:p>
          <a:p>
            <a:pPr marL="228600" indent="-228240">
              <a:lnSpc>
                <a:spcPct val="90000"/>
              </a:lnSpc>
              <a:spcBef>
                <a:spcPts val="1001"/>
              </a:spcBef>
              <a:buClr>
                <a:srgbClr val="242C41"/>
              </a:buClr>
              <a:buSzPct val="70000"/>
              <a:buFont typeface="Arial"/>
              <a:buChar char="•"/>
            </a:pPr>
            <a:r>
              <a:rPr lang="fr-FR" sz="1400" b="0" strike="noStrike" spc="-1" dirty="0">
                <a:solidFill>
                  <a:srgbClr val="242C41"/>
                </a:solidFill>
                <a:latin typeface="Goudy Old Style"/>
              </a:rPr>
              <a:t>Le choix du projet</a:t>
            </a:r>
          </a:p>
          <a:p>
            <a:pPr>
              <a:lnSpc>
                <a:spcPct val="90000"/>
              </a:lnSpc>
              <a:spcBef>
                <a:spcPts val="1001"/>
              </a:spcBef>
            </a:pPr>
            <a:endParaRPr lang="fr-FR" sz="1400" b="0" strike="noStrike" spc="-1" dirty="0">
              <a:solidFill>
                <a:srgbClr val="242C41"/>
              </a:solidFill>
              <a:latin typeface="Goudy Old Style"/>
            </a:endParaRPr>
          </a:p>
          <a:p>
            <a:pPr>
              <a:lnSpc>
                <a:spcPct val="90000"/>
              </a:lnSpc>
              <a:spcBef>
                <a:spcPts val="1001"/>
              </a:spcBef>
              <a:tabLst>
                <a:tab pos="0" algn="l"/>
              </a:tabLst>
            </a:pPr>
            <a:r>
              <a:rPr lang="fr-FR" sz="1050" b="0" strike="noStrike" spc="-1" dirty="0">
                <a:solidFill>
                  <a:srgbClr val="242C41"/>
                </a:solidFill>
                <a:latin typeface="Goudy Old Style"/>
              </a:rPr>
              <a:t> 2</a:t>
            </a:r>
            <a:r>
              <a:rPr lang="fr-FR" sz="1400" b="0" strike="noStrike" spc="-1" dirty="0">
                <a:solidFill>
                  <a:srgbClr val="242C41"/>
                </a:solidFill>
                <a:latin typeface="Goudy Old Style"/>
              </a:rPr>
              <a:t>.         TECHNOLOGIES UTILISÉES </a:t>
            </a:r>
          </a:p>
          <a:p>
            <a:pPr marL="228600" indent="-228240">
              <a:lnSpc>
                <a:spcPct val="90000"/>
              </a:lnSpc>
              <a:spcBef>
                <a:spcPts val="1001"/>
              </a:spcBef>
              <a:buClr>
                <a:srgbClr val="242C41"/>
              </a:buClr>
              <a:buSzPct val="70000"/>
              <a:buFont typeface="Arial"/>
              <a:buChar char="•"/>
              <a:tabLst>
                <a:tab pos="0" algn="l"/>
              </a:tabLst>
            </a:pPr>
            <a:r>
              <a:rPr lang="fr-FR" sz="1400" b="0" strike="noStrike" spc="-1" dirty="0">
                <a:solidFill>
                  <a:srgbClr val="242C41"/>
                </a:solidFill>
                <a:latin typeface="Goudy Old Style"/>
              </a:rPr>
              <a:t>Choix des technologies et du support</a:t>
            </a:r>
          </a:p>
          <a:p>
            <a:pPr marL="228600" indent="-228240">
              <a:lnSpc>
                <a:spcPct val="90000"/>
              </a:lnSpc>
              <a:spcBef>
                <a:spcPts val="1001"/>
              </a:spcBef>
              <a:buClr>
                <a:srgbClr val="242C41"/>
              </a:buClr>
              <a:buSzPct val="70000"/>
              <a:buFont typeface="Arial"/>
              <a:buChar char="•"/>
              <a:tabLst>
                <a:tab pos="0" algn="l"/>
              </a:tabLst>
            </a:pPr>
            <a:r>
              <a:rPr lang="fr-FR" sz="1400" b="0" strike="noStrike" spc="-1" dirty="0">
                <a:solidFill>
                  <a:srgbClr val="242C41"/>
                </a:solidFill>
                <a:latin typeface="Goudy Old Style"/>
              </a:rPr>
              <a:t>Sockets</a:t>
            </a:r>
          </a:p>
          <a:p>
            <a:pPr marL="228600" indent="-228240">
              <a:lnSpc>
                <a:spcPct val="90000"/>
              </a:lnSpc>
              <a:spcBef>
                <a:spcPts val="1001"/>
              </a:spcBef>
              <a:buClr>
                <a:srgbClr val="242C41"/>
              </a:buClr>
              <a:buSzPct val="70000"/>
              <a:buFont typeface="Arial"/>
              <a:buChar char="•"/>
              <a:tabLst>
                <a:tab pos="0" algn="l"/>
              </a:tabLst>
            </a:pPr>
            <a:r>
              <a:rPr lang="fr-FR" sz="1400" b="0" strike="noStrike" spc="-1" dirty="0">
                <a:solidFill>
                  <a:srgbClr val="242C41"/>
                </a:solidFill>
                <a:latin typeface="Goudy Old Style"/>
              </a:rPr>
              <a:t>Thread </a:t>
            </a:r>
          </a:p>
          <a:p>
            <a:pPr marL="228600" indent="-228240">
              <a:lnSpc>
                <a:spcPct val="90000"/>
              </a:lnSpc>
              <a:spcBef>
                <a:spcPts val="1001"/>
              </a:spcBef>
              <a:buClr>
                <a:srgbClr val="242C41"/>
              </a:buClr>
              <a:buSzPct val="70000"/>
              <a:buFont typeface="Arial"/>
              <a:buChar char="•"/>
              <a:tabLst>
                <a:tab pos="0" algn="l"/>
              </a:tabLst>
            </a:pPr>
            <a:r>
              <a:rPr lang="fr-FR" sz="1400" b="0" strike="noStrike" spc="-1" dirty="0">
                <a:solidFill>
                  <a:srgbClr val="242C41"/>
                </a:solidFill>
                <a:latin typeface="Goudy Old Style"/>
              </a:rPr>
              <a:t>Mise en place du serveur</a:t>
            </a:r>
          </a:p>
          <a:p>
            <a:pPr>
              <a:lnSpc>
                <a:spcPct val="90000"/>
              </a:lnSpc>
              <a:spcBef>
                <a:spcPts val="1001"/>
              </a:spcBef>
              <a:tabLst>
                <a:tab pos="0" algn="l"/>
              </a:tabLst>
            </a:pPr>
            <a:endParaRPr lang="fr-FR" sz="1400" b="0" strike="noStrike" spc="-1" dirty="0">
              <a:solidFill>
                <a:srgbClr val="242C41"/>
              </a:solidFill>
              <a:latin typeface="Goudy Old Style"/>
            </a:endParaRPr>
          </a:p>
          <a:p>
            <a:pPr marL="228600" indent="-228240">
              <a:lnSpc>
                <a:spcPct val="90000"/>
              </a:lnSpc>
              <a:spcBef>
                <a:spcPts val="1001"/>
              </a:spcBef>
              <a:buClr>
                <a:srgbClr val="242C41"/>
              </a:buClr>
              <a:buSzPct val="70000"/>
              <a:buFont typeface="Arial"/>
              <a:buAutoNum type="arabicPeriod" startAt="3"/>
              <a:tabLst>
                <a:tab pos="0" algn="l"/>
              </a:tabLst>
            </a:pPr>
            <a:r>
              <a:rPr lang="fr-FR" sz="1400" b="0" strike="noStrike" spc="-1" dirty="0">
                <a:solidFill>
                  <a:srgbClr val="242C41"/>
                </a:solidFill>
                <a:latin typeface="Goudy Old Style"/>
              </a:rPr>
              <a:t>TESTS</a:t>
            </a:r>
          </a:p>
          <a:p>
            <a:pPr>
              <a:lnSpc>
                <a:spcPct val="90000"/>
              </a:lnSpc>
              <a:spcBef>
                <a:spcPts val="1001"/>
              </a:spcBef>
              <a:tabLst>
                <a:tab pos="0" algn="l"/>
              </a:tabLst>
            </a:pPr>
            <a:endParaRPr lang="fr-FR" sz="1400" b="0" strike="noStrike" spc="-1" dirty="0">
              <a:solidFill>
                <a:srgbClr val="242C41"/>
              </a:solidFill>
              <a:latin typeface="Goudy Old Style"/>
            </a:endParaRPr>
          </a:p>
          <a:p>
            <a:pPr marL="228600" indent="-228240">
              <a:lnSpc>
                <a:spcPct val="90000"/>
              </a:lnSpc>
              <a:spcBef>
                <a:spcPts val="1001"/>
              </a:spcBef>
              <a:buClr>
                <a:srgbClr val="242C41"/>
              </a:buClr>
              <a:buSzPct val="70000"/>
              <a:buFont typeface="Arial"/>
              <a:buAutoNum type="arabicPeriod" startAt="3"/>
              <a:tabLst>
                <a:tab pos="0" algn="l"/>
              </a:tabLst>
            </a:pPr>
            <a:r>
              <a:rPr lang="fr-FR" sz="1400" b="0" strike="noStrike" spc="-1" dirty="0">
                <a:solidFill>
                  <a:srgbClr val="242C41"/>
                </a:solidFill>
                <a:latin typeface="Goudy Old Style"/>
              </a:rPr>
              <a:t>CONCLUSION</a:t>
            </a:r>
          </a:p>
          <a:p>
            <a:pPr>
              <a:lnSpc>
                <a:spcPct val="90000"/>
              </a:lnSpc>
              <a:spcBef>
                <a:spcPts val="1001"/>
              </a:spcBef>
              <a:tabLst>
                <a:tab pos="0" algn="l"/>
              </a:tabLst>
            </a:pPr>
            <a:endParaRPr lang="fr-FR" sz="1400" b="0" strike="noStrike" spc="-1" dirty="0">
              <a:solidFill>
                <a:srgbClr val="242C41"/>
              </a:solidFill>
              <a:latin typeface="Goudy Old Style"/>
            </a:endParaRPr>
          </a:p>
          <a:p>
            <a:pPr>
              <a:lnSpc>
                <a:spcPct val="90000"/>
              </a:lnSpc>
              <a:spcBef>
                <a:spcPts val="1001"/>
              </a:spcBef>
              <a:tabLst>
                <a:tab pos="0" algn="l"/>
              </a:tabLst>
            </a:pPr>
            <a:endParaRPr lang="fr-FR" sz="1400" b="0" strike="noStrike" spc="-1" dirty="0">
              <a:solidFill>
                <a:srgbClr val="242C41"/>
              </a:solidFill>
              <a:latin typeface="Goudy Old Style"/>
            </a:endParaRPr>
          </a:p>
          <a:p>
            <a:pPr>
              <a:lnSpc>
                <a:spcPct val="90000"/>
              </a:lnSpc>
              <a:spcBef>
                <a:spcPts val="1001"/>
              </a:spcBef>
              <a:tabLst>
                <a:tab pos="0" algn="l"/>
              </a:tabLst>
            </a:pPr>
            <a:endParaRPr lang="fr-FR" sz="1400" b="0" strike="noStrike" spc="-1" dirty="0">
              <a:solidFill>
                <a:srgbClr val="242C41"/>
              </a:solidFill>
              <a:latin typeface="Goudy Old Style"/>
            </a:endParaRPr>
          </a:p>
          <a:p>
            <a:pPr>
              <a:lnSpc>
                <a:spcPct val="90000"/>
              </a:lnSpc>
              <a:spcBef>
                <a:spcPts val="1001"/>
              </a:spcBef>
              <a:tabLst>
                <a:tab pos="0" algn="l"/>
              </a:tabLst>
            </a:pPr>
            <a:endParaRPr lang="fr-FR" sz="1400" b="0" strike="noStrike" spc="-1" dirty="0">
              <a:solidFill>
                <a:srgbClr val="242C41"/>
              </a:solidFill>
              <a:latin typeface="Goudy Old Style"/>
            </a:endParaRPr>
          </a:p>
          <a:p>
            <a:pPr>
              <a:lnSpc>
                <a:spcPct val="90000"/>
              </a:lnSpc>
              <a:spcBef>
                <a:spcPts val="1001"/>
              </a:spcBef>
              <a:tabLst>
                <a:tab pos="0" algn="l"/>
              </a:tabLst>
            </a:pPr>
            <a:endParaRPr lang="fr-FR" sz="1400" b="0" strike="noStrike" spc="-1" dirty="0">
              <a:solidFill>
                <a:srgbClr val="242C41"/>
              </a:solidFill>
              <a:latin typeface="Goudy Old Styl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 name="Rectangle 138"/>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94" name="Rectangle 140"/>
          <p:cNvSpPr/>
          <p:nvPr/>
        </p:nvSpPr>
        <p:spPr>
          <a:xfrm>
            <a:off x="0" y="0"/>
            <a:ext cx="6781320" cy="685764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p:style>
      </p:sp>
      <p:sp>
        <p:nvSpPr>
          <p:cNvPr id="95" name="Titre 1"/>
          <p:cNvSpPr txBox="1"/>
          <p:nvPr/>
        </p:nvSpPr>
        <p:spPr>
          <a:xfrm>
            <a:off x="483840" y="2763000"/>
            <a:ext cx="5397120" cy="1303200"/>
          </a:xfrm>
          <a:prstGeom prst="rect">
            <a:avLst/>
          </a:prstGeom>
          <a:noFill/>
          <a:ln w="0">
            <a:noFill/>
          </a:ln>
        </p:spPr>
        <p:txBody>
          <a:bodyPr anchor="b">
            <a:noAutofit/>
          </a:bodyPr>
          <a:lstStyle/>
          <a:p>
            <a:pPr algn="ctr">
              <a:lnSpc>
                <a:spcPct val="90000"/>
              </a:lnSpc>
            </a:pPr>
            <a:br/>
            <a:r>
              <a:rPr lang="en-US" sz="1800" b="0" strike="noStrike" cap="all" spc="299">
                <a:solidFill>
                  <a:srgbClr val="242C41"/>
                </a:solidFill>
                <a:latin typeface="Goudy Old Style"/>
              </a:rPr>
              <a:t>1. IRC</a:t>
            </a:r>
            <a:br/>
            <a:br/>
            <a:r>
              <a:rPr lang="en-US" sz="1800" b="1" u="sng" strike="noStrike" cap="all" spc="299">
                <a:solidFill>
                  <a:srgbClr val="242C41"/>
                </a:solidFill>
                <a:uFillTx/>
                <a:latin typeface="Goudy Old Style"/>
              </a:rPr>
              <a:t>Qu’est-ce qu’un irc ?</a:t>
            </a:r>
            <a:br/>
            <a:br/>
            <a:br/>
            <a:br/>
            <a:br/>
            <a:br/>
            <a:br/>
            <a:br/>
            <a:br/>
            <a:br/>
            <a:br/>
            <a:br/>
            <a:endParaRPr lang="fr-FR" sz="1800" b="0" strike="noStrike" spc="-1">
              <a:solidFill>
                <a:srgbClr val="000000"/>
              </a:solidFill>
              <a:latin typeface="Gill Sans MT"/>
            </a:endParaRPr>
          </a:p>
        </p:txBody>
      </p:sp>
      <p:sp>
        <p:nvSpPr>
          <p:cNvPr id="96" name="ZoneTexte 4"/>
          <p:cNvSpPr/>
          <p:nvPr/>
        </p:nvSpPr>
        <p:spPr>
          <a:xfrm>
            <a:off x="744480" y="2589637"/>
            <a:ext cx="5484960" cy="4498920"/>
          </a:xfrm>
          <a:prstGeom prst="rect">
            <a:avLst/>
          </a:prstGeom>
          <a:noFill/>
          <a:ln w="0">
            <a:noFill/>
          </a:ln>
        </p:spPr>
        <p:style>
          <a:lnRef idx="0">
            <a:scrgbClr r="0" g="0" b="0"/>
          </a:lnRef>
          <a:fillRef idx="0">
            <a:scrgbClr r="0" g="0" b="0"/>
          </a:fillRef>
          <a:effectRef idx="0">
            <a:scrgbClr r="0" g="0" b="0"/>
          </a:effectRef>
          <a:fontRef idx="minor"/>
        </p:style>
        <p:txBody>
          <a:bodyPr>
            <a:normAutofit/>
          </a:bodyPr>
          <a:lstStyle/>
          <a:p>
            <a:pPr>
              <a:lnSpc>
                <a:spcPct val="100000"/>
              </a:lnSpc>
              <a:spcAft>
                <a:spcPts val="601"/>
              </a:spcAft>
            </a:pPr>
            <a:r>
              <a:rPr lang="en-US" sz="1800" b="0" strike="noStrike" spc="-1" dirty="0">
                <a:solidFill>
                  <a:srgbClr val="242C41"/>
                </a:solidFill>
                <a:latin typeface="Goudy Old Style"/>
              </a:rPr>
              <a:t>L</a:t>
            </a:r>
            <a:r>
              <a:rPr lang="en-US" sz="1800" b="0" i="1" strike="noStrike" spc="-1" dirty="0">
                <a:solidFill>
                  <a:srgbClr val="242C41"/>
                </a:solidFill>
                <a:latin typeface="Goudy Old Style"/>
              </a:rPr>
              <a:t>’ Internet Relay Chat </a:t>
            </a:r>
            <a:r>
              <a:rPr lang="en-US" sz="1800" b="0" strike="noStrike" spc="-1" dirty="0">
                <a:solidFill>
                  <a:srgbClr val="242C41"/>
                </a:solidFill>
                <a:latin typeface="Goudy Old Style"/>
              </a:rPr>
              <a:t>(IRC) </a:t>
            </a:r>
            <a:r>
              <a:rPr lang="en-US" sz="1800" b="0" strike="noStrike" spc="-1" dirty="0" err="1">
                <a:solidFill>
                  <a:srgbClr val="242C41"/>
                </a:solidFill>
                <a:latin typeface="Goudy Old Style"/>
              </a:rPr>
              <a:t>est</a:t>
            </a:r>
            <a:r>
              <a:rPr lang="en-US" sz="1800" b="0" strike="noStrike" spc="-1" dirty="0">
                <a:solidFill>
                  <a:srgbClr val="242C41"/>
                </a:solidFill>
                <a:latin typeface="Goudy Old Style"/>
              </a:rPr>
              <a:t> un </a:t>
            </a:r>
            <a:r>
              <a:rPr lang="en-US" sz="1800" b="0" strike="noStrike" spc="-1" dirty="0" err="1">
                <a:solidFill>
                  <a:srgbClr val="242C41"/>
                </a:solidFill>
                <a:latin typeface="Goudy Old Style"/>
              </a:rPr>
              <a:t>protocole</a:t>
            </a:r>
            <a:r>
              <a:rPr lang="en-US" sz="1800" b="0" strike="noStrike" spc="-1" dirty="0">
                <a:solidFill>
                  <a:srgbClr val="242C41"/>
                </a:solidFill>
                <a:latin typeface="Goudy Old Style"/>
              </a:rPr>
              <a:t> de communication </a:t>
            </a:r>
            <a:r>
              <a:rPr lang="en-US" sz="1800" b="0" strike="noStrike" spc="-1" dirty="0" err="1">
                <a:solidFill>
                  <a:srgbClr val="242C41"/>
                </a:solidFill>
                <a:latin typeface="Goudy Old Style"/>
              </a:rPr>
              <a:t>textuel</a:t>
            </a:r>
            <a:r>
              <a:rPr lang="en-US" sz="1800" b="0" strike="noStrike" spc="-1" dirty="0">
                <a:solidFill>
                  <a:srgbClr val="242C41"/>
                </a:solidFill>
                <a:latin typeface="Goudy Old Style"/>
              </a:rPr>
              <a:t> sur Internet. </a:t>
            </a:r>
            <a:endParaRPr lang="fr-FR" sz="1800" b="0" strike="noStrike" spc="-1" dirty="0">
              <a:latin typeface="Arial"/>
            </a:endParaRPr>
          </a:p>
          <a:p>
            <a:pPr>
              <a:lnSpc>
                <a:spcPct val="100000"/>
              </a:lnSpc>
              <a:spcAft>
                <a:spcPts val="601"/>
              </a:spcAft>
            </a:pPr>
            <a:r>
              <a:rPr lang="en-US" sz="1800" b="0" strike="noStrike" spc="-1" dirty="0">
                <a:solidFill>
                  <a:srgbClr val="242C41"/>
                </a:solidFill>
                <a:latin typeface="Goudy Old Style"/>
              </a:rPr>
              <a:t>Il </a:t>
            </a:r>
            <a:r>
              <a:rPr lang="en-US" sz="1800" b="0" strike="noStrike" spc="-1" dirty="0" err="1">
                <a:solidFill>
                  <a:srgbClr val="242C41"/>
                </a:solidFill>
                <a:latin typeface="Goudy Old Style"/>
              </a:rPr>
              <a:t>sert</a:t>
            </a:r>
            <a:r>
              <a:rPr lang="en-US" sz="1800" b="0" strike="noStrike" spc="-1" dirty="0">
                <a:solidFill>
                  <a:srgbClr val="242C41"/>
                </a:solidFill>
                <a:latin typeface="Goudy Old Style"/>
              </a:rPr>
              <a:t> à la communication </a:t>
            </a:r>
            <a:r>
              <a:rPr lang="en-US" sz="1800" b="0" strike="noStrike" spc="-1" dirty="0" err="1">
                <a:solidFill>
                  <a:srgbClr val="242C41"/>
                </a:solidFill>
                <a:latin typeface="Goudy Old Style"/>
              </a:rPr>
              <a:t>instantanée</a:t>
            </a:r>
            <a:r>
              <a:rPr lang="en-US" sz="1800" b="0" strike="noStrike" spc="-1" dirty="0">
                <a:solidFill>
                  <a:srgbClr val="242C41"/>
                </a:solidFill>
                <a:latin typeface="Goudy Old Style"/>
              </a:rPr>
              <a:t> </a:t>
            </a:r>
            <a:r>
              <a:rPr lang="en-US" sz="1800" b="0" strike="noStrike" spc="-1" dirty="0" err="1">
                <a:solidFill>
                  <a:srgbClr val="242C41"/>
                </a:solidFill>
                <a:latin typeface="Goudy Old Style"/>
              </a:rPr>
              <a:t>principalement</a:t>
            </a:r>
            <a:r>
              <a:rPr lang="en-US" sz="1800" b="0" strike="noStrike" spc="-1" dirty="0">
                <a:solidFill>
                  <a:srgbClr val="242C41"/>
                </a:solidFill>
                <a:latin typeface="Goudy Old Style"/>
              </a:rPr>
              <a:t> sous la </a:t>
            </a:r>
            <a:r>
              <a:rPr lang="en-US" sz="1800" b="0" strike="noStrike" spc="-1" dirty="0" err="1">
                <a:solidFill>
                  <a:srgbClr val="242C41"/>
                </a:solidFill>
                <a:latin typeface="Goudy Old Style"/>
              </a:rPr>
              <a:t>forme</a:t>
            </a:r>
            <a:r>
              <a:rPr lang="en-US" sz="1800" b="0" strike="noStrike" spc="-1" dirty="0">
                <a:solidFill>
                  <a:srgbClr val="242C41"/>
                </a:solidFill>
                <a:latin typeface="Goudy Old Style"/>
              </a:rPr>
              <a:t> de discussions </a:t>
            </a:r>
            <a:r>
              <a:rPr lang="en-US" sz="1800" b="0" strike="noStrike" spc="-1" dirty="0" err="1">
                <a:solidFill>
                  <a:srgbClr val="242C41"/>
                </a:solidFill>
                <a:latin typeface="Goudy Old Style"/>
              </a:rPr>
              <a:t>en</a:t>
            </a:r>
            <a:r>
              <a:rPr lang="en-US" sz="1800" b="0" strike="noStrike" spc="-1" dirty="0">
                <a:solidFill>
                  <a:srgbClr val="242C41"/>
                </a:solidFill>
                <a:latin typeface="Goudy Old Style"/>
              </a:rPr>
              <a:t> </a:t>
            </a:r>
            <a:r>
              <a:rPr lang="en-US" sz="1800" b="0" strike="noStrike" spc="-1" dirty="0" err="1">
                <a:solidFill>
                  <a:srgbClr val="242C41"/>
                </a:solidFill>
                <a:latin typeface="Goudy Old Style"/>
              </a:rPr>
              <a:t>groupe</a:t>
            </a:r>
            <a:r>
              <a:rPr lang="en-US" sz="1800" b="0" strike="noStrike" spc="-1" dirty="0">
                <a:solidFill>
                  <a:srgbClr val="242C41"/>
                </a:solidFill>
                <a:latin typeface="Goudy Old Style"/>
              </a:rPr>
              <a:t> par </a:t>
            </a:r>
            <a:r>
              <a:rPr lang="en-US" sz="1800" b="0" strike="noStrike" spc="-1" dirty="0" err="1">
                <a:solidFill>
                  <a:srgbClr val="242C41"/>
                </a:solidFill>
                <a:latin typeface="Goudy Old Style"/>
              </a:rPr>
              <a:t>l’intermédiaire</a:t>
            </a:r>
            <a:r>
              <a:rPr lang="en-US" sz="1800" b="0" strike="noStrike" spc="-1" dirty="0">
                <a:solidFill>
                  <a:srgbClr val="242C41"/>
                </a:solidFill>
                <a:latin typeface="Goudy Old Style"/>
              </a:rPr>
              <a:t> de </a:t>
            </a:r>
            <a:r>
              <a:rPr lang="en-US" sz="1800" b="0" strike="noStrike" spc="-1" dirty="0" err="1">
                <a:solidFill>
                  <a:srgbClr val="242C41"/>
                </a:solidFill>
                <a:latin typeface="Goudy Old Style"/>
              </a:rPr>
              <a:t>canaux</a:t>
            </a:r>
            <a:r>
              <a:rPr lang="en-US" sz="1800" b="0" strike="noStrike" spc="-1" dirty="0">
                <a:solidFill>
                  <a:srgbClr val="242C41"/>
                </a:solidFill>
                <a:latin typeface="Goudy Old Style"/>
              </a:rPr>
              <a:t> de discussion, </a:t>
            </a:r>
            <a:r>
              <a:rPr lang="en-US" sz="1800" b="0" strike="noStrike" spc="-1" dirty="0" err="1">
                <a:solidFill>
                  <a:srgbClr val="242C41"/>
                </a:solidFill>
                <a:latin typeface="Goudy Old Style"/>
              </a:rPr>
              <a:t>mais</a:t>
            </a:r>
            <a:r>
              <a:rPr lang="en-US" sz="1800" b="0" strike="noStrike" spc="-1" dirty="0">
                <a:solidFill>
                  <a:srgbClr val="242C41"/>
                </a:solidFill>
                <a:latin typeface="Goudy Old Style"/>
              </a:rPr>
              <a:t> </a:t>
            </a:r>
            <a:r>
              <a:rPr lang="en-US" sz="1800" b="0" strike="noStrike" spc="-1" dirty="0" err="1">
                <a:solidFill>
                  <a:srgbClr val="242C41"/>
                </a:solidFill>
                <a:latin typeface="Goudy Old Style"/>
              </a:rPr>
              <a:t>peut</a:t>
            </a:r>
            <a:r>
              <a:rPr lang="en-US" sz="1800" b="0" strike="noStrike" spc="-1" dirty="0">
                <a:solidFill>
                  <a:srgbClr val="242C41"/>
                </a:solidFill>
                <a:latin typeface="Goudy Old Style"/>
              </a:rPr>
              <a:t> </a:t>
            </a:r>
            <a:r>
              <a:rPr lang="en-US" sz="1800" b="0" strike="noStrike" spc="-1" dirty="0" err="1">
                <a:solidFill>
                  <a:srgbClr val="242C41"/>
                </a:solidFill>
                <a:latin typeface="Goudy Old Style"/>
              </a:rPr>
              <a:t>aussi</a:t>
            </a:r>
            <a:r>
              <a:rPr lang="en-US" sz="1800" b="0" strike="noStrike" spc="-1" dirty="0">
                <a:solidFill>
                  <a:srgbClr val="242C41"/>
                </a:solidFill>
                <a:latin typeface="Goudy Old Style"/>
              </a:rPr>
              <a:t> </a:t>
            </a:r>
            <a:r>
              <a:rPr lang="en-US" sz="1800" b="0" strike="noStrike" spc="-1" dirty="0" err="1">
                <a:solidFill>
                  <a:srgbClr val="242C41"/>
                </a:solidFill>
                <a:latin typeface="Goudy Old Style"/>
              </a:rPr>
              <a:t>être</a:t>
            </a:r>
            <a:r>
              <a:rPr lang="en-US" sz="1800" b="0" strike="noStrike" spc="-1" dirty="0">
                <a:solidFill>
                  <a:srgbClr val="242C41"/>
                </a:solidFill>
                <a:latin typeface="Goudy Old Style"/>
              </a:rPr>
              <a:t> </a:t>
            </a:r>
            <a:r>
              <a:rPr lang="en-US" sz="1800" b="0" strike="noStrike" spc="-1" dirty="0" err="1">
                <a:solidFill>
                  <a:srgbClr val="242C41"/>
                </a:solidFill>
                <a:latin typeface="Goudy Old Style"/>
              </a:rPr>
              <a:t>utilisé</a:t>
            </a:r>
            <a:r>
              <a:rPr lang="en-US" sz="1800" b="0" strike="noStrike" spc="-1" dirty="0">
                <a:solidFill>
                  <a:srgbClr val="242C41"/>
                </a:solidFill>
                <a:latin typeface="Goudy Old Style"/>
              </a:rPr>
              <a:t> pour de la communication de un à un. </a:t>
            </a:r>
            <a:endParaRPr lang="fr-FR" sz="1800" b="0" strike="noStrike" spc="-1" dirty="0">
              <a:latin typeface="Arial"/>
            </a:endParaRPr>
          </a:p>
          <a:p>
            <a:pPr>
              <a:lnSpc>
                <a:spcPct val="100000"/>
              </a:lnSpc>
              <a:spcAft>
                <a:spcPts val="601"/>
              </a:spcAft>
            </a:pPr>
            <a:r>
              <a:rPr lang="en-US" sz="1800" b="0" strike="noStrike" spc="-1" dirty="0">
                <a:solidFill>
                  <a:srgbClr val="242C41"/>
                </a:solidFill>
                <a:latin typeface="Goudy Old Style"/>
              </a:rPr>
              <a:t>Il </a:t>
            </a:r>
            <a:r>
              <a:rPr lang="en-US" sz="1800" b="0" strike="noStrike" spc="-1" dirty="0" err="1">
                <a:solidFill>
                  <a:srgbClr val="242C41"/>
                </a:solidFill>
                <a:latin typeface="Goudy Old Style"/>
              </a:rPr>
              <a:t>peut</a:t>
            </a:r>
            <a:r>
              <a:rPr lang="en-US" sz="1800" b="0" strike="noStrike" spc="-1" dirty="0">
                <a:solidFill>
                  <a:srgbClr val="242C41"/>
                </a:solidFill>
                <a:latin typeface="Goudy Old Style"/>
              </a:rPr>
              <a:t> par </a:t>
            </a:r>
            <a:r>
              <a:rPr lang="en-US" sz="1800" b="0" strike="noStrike" spc="-1" dirty="0" err="1">
                <a:solidFill>
                  <a:srgbClr val="242C41"/>
                </a:solidFill>
                <a:latin typeface="Goudy Old Style"/>
              </a:rPr>
              <a:t>ailleurs</a:t>
            </a:r>
            <a:r>
              <a:rPr lang="en-US" sz="1800" b="0" strike="noStrike" spc="-1" dirty="0">
                <a:solidFill>
                  <a:srgbClr val="242C41"/>
                </a:solidFill>
                <a:latin typeface="Goudy Old Style"/>
              </a:rPr>
              <a:t> </a:t>
            </a:r>
            <a:r>
              <a:rPr lang="en-US" sz="1800" b="0" strike="noStrike" spc="-1" dirty="0" err="1">
                <a:solidFill>
                  <a:srgbClr val="242C41"/>
                </a:solidFill>
                <a:latin typeface="Goudy Old Style"/>
              </a:rPr>
              <a:t>être</a:t>
            </a:r>
            <a:r>
              <a:rPr lang="en-US" sz="1800" b="0" strike="noStrike" spc="-1" dirty="0">
                <a:solidFill>
                  <a:srgbClr val="242C41"/>
                </a:solidFill>
                <a:latin typeface="Goudy Old Style"/>
              </a:rPr>
              <a:t> </a:t>
            </a:r>
            <a:r>
              <a:rPr lang="en-US" sz="1800" b="0" strike="noStrike" spc="-1" dirty="0" err="1">
                <a:solidFill>
                  <a:srgbClr val="242C41"/>
                </a:solidFill>
                <a:latin typeface="Goudy Old Style"/>
              </a:rPr>
              <a:t>utilisé</a:t>
            </a:r>
            <a:r>
              <a:rPr lang="en-US" sz="1800" b="0" strike="noStrike" spc="-1" dirty="0">
                <a:solidFill>
                  <a:srgbClr val="242C41"/>
                </a:solidFill>
                <a:latin typeface="Goudy Old Style"/>
              </a:rPr>
              <a:t> pour faire du </a:t>
            </a:r>
            <a:r>
              <a:rPr lang="en-US" sz="1800" b="0" strike="noStrike" spc="-1" dirty="0" err="1">
                <a:solidFill>
                  <a:srgbClr val="242C41"/>
                </a:solidFill>
                <a:latin typeface="Goudy Old Style"/>
              </a:rPr>
              <a:t>transfert</a:t>
            </a:r>
            <a:r>
              <a:rPr lang="en-US" sz="1800" b="0" strike="noStrike" spc="-1" dirty="0">
                <a:solidFill>
                  <a:srgbClr val="242C41"/>
                </a:solidFill>
                <a:latin typeface="Goudy Old Style"/>
              </a:rPr>
              <a:t> de </a:t>
            </a:r>
            <a:r>
              <a:rPr lang="en-US" sz="1800" b="0" strike="noStrike" spc="-1" dirty="0" err="1">
                <a:solidFill>
                  <a:srgbClr val="242C41"/>
                </a:solidFill>
                <a:latin typeface="Goudy Old Style"/>
              </a:rPr>
              <a:t>fichier</a:t>
            </a:r>
            <a:r>
              <a:rPr lang="en-US" sz="1800" b="0" strike="noStrike" spc="-1" dirty="0">
                <a:solidFill>
                  <a:srgbClr val="242C41"/>
                </a:solidFill>
                <a:latin typeface="Goudy Old Style"/>
              </a:rPr>
              <a:t>.</a:t>
            </a:r>
            <a:endParaRPr lang="fr-FR" sz="1800" b="0" strike="noStrike" spc="-1" dirty="0">
              <a:latin typeface="Arial"/>
            </a:endParaRPr>
          </a:p>
          <a:p>
            <a:pPr>
              <a:lnSpc>
                <a:spcPct val="100000"/>
              </a:lnSpc>
              <a:spcAft>
                <a:spcPts val="601"/>
              </a:spcAft>
            </a:pPr>
            <a:endParaRPr lang="fr-FR" sz="1800" b="0" strike="noStrike" spc="-1" dirty="0">
              <a:latin typeface="Arial"/>
            </a:endParaRPr>
          </a:p>
        </p:txBody>
      </p:sp>
      <p:pic>
        <p:nvPicPr>
          <p:cNvPr id="97" name="Image 6"/>
          <p:cNvPicPr/>
          <p:nvPr/>
        </p:nvPicPr>
        <p:blipFill>
          <a:blip r:embed="rId2"/>
          <a:srcRect l="16500" t="8744" r="27606" b="19553"/>
          <a:stretch/>
        </p:blipFill>
        <p:spPr>
          <a:xfrm>
            <a:off x="6780960" y="1748160"/>
            <a:ext cx="4953240" cy="3360960"/>
          </a:xfrm>
          <a:prstGeom prst="rect">
            <a:avLst/>
          </a:prstGeom>
          <a:ln w="0">
            <a:noFill/>
          </a:ln>
        </p:spPr>
      </p:pic>
      <p:sp>
        <p:nvSpPr>
          <p:cNvPr id="98" name="Connecteur droit avec flèche 10"/>
          <p:cNvSpPr/>
          <p:nvPr/>
        </p:nvSpPr>
        <p:spPr>
          <a:xfrm flipV="1">
            <a:off x="8011440" y="2915280"/>
            <a:ext cx="1039680" cy="1253520"/>
          </a:xfrm>
          <a:custGeom>
            <a:avLst/>
            <a:gdLst/>
            <a:ahLst/>
            <a:cxnLst/>
            <a:rect l="l" t="t" r="r" b="b"/>
            <a:pathLst>
              <a:path w="21600" h="21600">
                <a:moveTo>
                  <a:pt x="0" y="0"/>
                </a:moveTo>
                <a:lnTo>
                  <a:pt x="21600" y="21600"/>
                </a:lnTo>
              </a:path>
            </a:pathLst>
          </a:custGeom>
          <a:noFill/>
          <a:ln>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p:style>
      </p:sp>
      <p:sp>
        <p:nvSpPr>
          <p:cNvPr id="99" name="Connecteur droit avec flèche 25"/>
          <p:cNvSpPr/>
          <p:nvPr/>
        </p:nvSpPr>
        <p:spPr>
          <a:xfrm flipV="1">
            <a:off x="9291240" y="2914920"/>
            <a:ext cx="28440" cy="1150920"/>
          </a:xfrm>
          <a:custGeom>
            <a:avLst/>
            <a:gdLst/>
            <a:ahLst/>
            <a:cxnLst/>
            <a:rect l="l" t="t" r="r" b="b"/>
            <a:pathLst>
              <a:path w="21600" h="21600">
                <a:moveTo>
                  <a:pt x="0" y="0"/>
                </a:moveTo>
                <a:lnTo>
                  <a:pt x="21600" y="21600"/>
                </a:lnTo>
              </a:path>
            </a:pathLst>
          </a:custGeom>
          <a:noFill/>
          <a:ln>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p:style>
      </p:sp>
      <p:sp>
        <p:nvSpPr>
          <p:cNvPr id="100" name="Connecteur droit avec flèche 26"/>
          <p:cNvSpPr/>
          <p:nvPr/>
        </p:nvSpPr>
        <p:spPr>
          <a:xfrm flipH="1" flipV="1">
            <a:off x="9602640" y="2915640"/>
            <a:ext cx="1043640" cy="1164960"/>
          </a:xfrm>
          <a:custGeom>
            <a:avLst/>
            <a:gdLst/>
            <a:ahLst/>
            <a:cxnLst/>
            <a:rect l="l" t="t" r="r" b="b"/>
            <a:pathLst>
              <a:path w="21600" h="21600">
                <a:moveTo>
                  <a:pt x="0" y="0"/>
                </a:moveTo>
                <a:lnTo>
                  <a:pt x="21600" y="21600"/>
                </a:lnTo>
              </a:path>
            </a:pathLst>
          </a:custGeom>
          <a:noFill/>
          <a:ln>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p:style>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 name="Rectangle 8"/>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2" name="Titre 1"/>
          <p:cNvSpPr txBox="1"/>
          <p:nvPr/>
        </p:nvSpPr>
        <p:spPr>
          <a:xfrm>
            <a:off x="776160" y="568800"/>
            <a:ext cx="3879720" cy="5709240"/>
          </a:xfrm>
          <a:prstGeom prst="rect">
            <a:avLst/>
          </a:prstGeom>
          <a:noFill/>
          <a:ln w="0">
            <a:noFill/>
          </a:ln>
        </p:spPr>
        <p:txBody>
          <a:bodyPr anchor="ctr">
            <a:normAutofit/>
          </a:bodyPr>
          <a:lstStyle/>
          <a:p>
            <a:pPr algn="ctr">
              <a:lnSpc>
                <a:spcPct val="90000"/>
              </a:lnSpc>
            </a:pPr>
            <a:br/>
            <a:r>
              <a:rPr lang="en-US" sz="3600" b="0" strike="noStrike" cap="all" spc="299">
                <a:solidFill>
                  <a:srgbClr val="242C41"/>
                </a:solidFill>
                <a:latin typeface="Goudy Old Style"/>
              </a:rPr>
              <a:t>1. IRC</a:t>
            </a:r>
            <a:br/>
            <a:br/>
            <a:r>
              <a:rPr lang="en-US" sz="3600" b="1" u="sng" strike="noStrike" cap="all" spc="299">
                <a:solidFill>
                  <a:srgbClr val="242C41"/>
                </a:solidFill>
                <a:uFillTx/>
                <a:latin typeface="Goudy Old Style"/>
              </a:rPr>
              <a:t>Le choix du projet?</a:t>
            </a:r>
            <a:endParaRPr lang="fr-FR" sz="3600" b="0" strike="noStrike" spc="-1">
              <a:solidFill>
                <a:srgbClr val="000000"/>
              </a:solidFill>
              <a:latin typeface="Gill Sans MT"/>
            </a:endParaRPr>
          </a:p>
        </p:txBody>
      </p:sp>
      <p:sp>
        <p:nvSpPr>
          <p:cNvPr id="103" name="Rectangle 10"/>
          <p:cNvSpPr/>
          <p:nvPr/>
        </p:nvSpPr>
        <p:spPr>
          <a:xfrm>
            <a:off x="5410080" y="0"/>
            <a:ext cx="6781320" cy="685764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p:style>
      </p:sp>
      <p:sp>
        <p:nvSpPr>
          <p:cNvPr id="104" name="Espace réservé du contenu 2"/>
          <p:cNvSpPr txBox="1"/>
          <p:nvPr/>
        </p:nvSpPr>
        <p:spPr>
          <a:xfrm>
            <a:off x="6095880" y="568800"/>
            <a:ext cx="5426640" cy="5709240"/>
          </a:xfrm>
          <a:prstGeom prst="rect">
            <a:avLst/>
          </a:prstGeom>
          <a:noFill/>
          <a:ln w="0">
            <a:noFill/>
          </a:ln>
        </p:spPr>
        <p:txBody>
          <a:bodyPr anchor="ctr">
            <a:normAutofit/>
          </a:bodyPr>
          <a:lstStyle/>
          <a:p>
            <a:pPr>
              <a:lnSpc>
                <a:spcPct val="100000"/>
              </a:lnSpc>
              <a:spcBef>
                <a:spcPts val="1001"/>
              </a:spcBef>
              <a:tabLst>
                <a:tab pos="0" algn="l"/>
              </a:tabLst>
            </a:pPr>
            <a:r>
              <a:rPr lang="fr-FR" sz="2400" b="0" strike="noStrike" spc="-1">
                <a:solidFill>
                  <a:srgbClr val="242C41"/>
                </a:solidFill>
                <a:latin typeface="Goudy Old Style"/>
              </a:rPr>
              <a:t>Le choix de ce projet nous est venu grâce a la plateforme root-me sur la quelle Antonio et moi-même réalisons des challenges. </a:t>
            </a:r>
          </a:p>
          <a:p>
            <a:pPr>
              <a:lnSpc>
                <a:spcPct val="100000"/>
              </a:lnSpc>
              <a:spcBef>
                <a:spcPts val="1001"/>
              </a:spcBef>
              <a:tabLst>
                <a:tab pos="0" algn="l"/>
              </a:tabLst>
            </a:pPr>
            <a:r>
              <a:rPr lang="fr-FR" sz="2400" b="0" strike="noStrike" spc="-1">
                <a:solidFill>
                  <a:srgbClr val="242C41"/>
                </a:solidFill>
                <a:latin typeface="Goudy Old Style"/>
              </a:rPr>
              <a:t>Le temps passer à trouver le bon mot de passe nous à intriguer sur le fonctionnement d’un chat en ligne.</a:t>
            </a:r>
          </a:p>
          <a:p>
            <a:pPr>
              <a:lnSpc>
                <a:spcPct val="100000"/>
              </a:lnSpc>
              <a:spcBef>
                <a:spcPts val="1001"/>
              </a:spcBef>
              <a:tabLst>
                <a:tab pos="0" algn="l"/>
              </a:tabLst>
            </a:pPr>
            <a:endParaRPr lang="fr-FR" sz="2400" b="0" strike="noStrike" spc="-1">
              <a:solidFill>
                <a:srgbClr val="242C41"/>
              </a:solidFill>
              <a:latin typeface="Goudy Old Style"/>
            </a:endParaRPr>
          </a:p>
        </p:txBody>
      </p:sp>
      <p:sp>
        <p:nvSpPr>
          <p:cNvPr id="105" name="AutoShape 2"/>
          <p:cNvSpPr/>
          <p:nvPr/>
        </p:nvSpPr>
        <p:spPr>
          <a:xfrm>
            <a:off x="5943600" y="3276720"/>
            <a:ext cx="304560" cy="304560"/>
          </a:xfrm>
          <a:prstGeom prst="rect">
            <a:avLst/>
          </a:prstGeom>
          <a:noFill/>
          <a:ln w="0">
            <a:noFill/>
          </a:ln>
        </p:spPr>
        <p:style>
          <a:lnRef idx="0">
            <a:scrgbClr r="0" g="0" b="0"/>
          </a:lnRef>
          <a:fillRef idx="0">
            <a:scrgbClr r="0" g="0" b="0"/>
          </a:fillRef>
          <a:effectRef idx="0">
            <a:scrgbClr r="0" g="0" b="0"/>
          </a:effectRef>
          <a:fontRef idx="minor"/>
        </p:style>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 name="Rectangle 16"/>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7" name="Rectangle 18"/>
          <p:cNvSpPr/>
          <p:nvPr/>
        </p:nvSpPr>
        <p:spPr>
          <a:xfrm>
            <a:off x="0" y="0"/>
            <a:ext cx="4076280" cy="685764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108" name="Titre 1"/>
          <p:cNvSpPr txBox="1"/>
          <p:nvPr/>
        </p:nvSpPr>
        <p:spPr>
          <a:xfrm>
            <a:off x="685800" y="1371600"/>
            <a:ext cx="2741760" cy="4114440"/>
          </a:xfrm>
          <a:prstGeom prst="rect">
            <a:avLst/>
          </a:prstGeom>
          <a:noFill/>
          <a:ln w="0">
            <a:noFill/>
          </a:ln>
        </p:spPr>
        <p:txBody>
          <a:bodyPr anchor="ctr">
            <a:normAutofit/>
          </a:bodyPr>
          <a:lstStyle/>
          <a:p>
            <a:pPr algn="ctr">
              <a:lnSpc>
                <a:spcPct val="90000"/>
              </a:lnSpc>
            </a:pPr>
            <a:r>
              <a:rPr lang="fr-FR" sz="2000" b="0" strike="noStrike" cap="all" spc="299">
                <a:solidFill>
                  <a:srgbClr val="E2E8E2"/>
                </a:solidFill>
                <a:latin typeface="Goudy Old Style"/>
              </a:rPr>
              <a:t>2.</a:t>
            </a:r>
            <a:br/>
            <a:r>
              <a:rPr lang="fr-FR" sz="2000" b="0" strike="noStrike" cap="all" spc="299">
                <a:solidFill>
                  <a:srgbClr val="E2E8E2"/>
                </a:solidFill>
                <a:latin typeface="Goudy Old Style"/>
              </a:rPr>
              <a:t>TECHNOLOGIES Utilisées</a:t>
            </a:r>
            <a:br/>
            <a:br/>
            <a:br/>
            <a:br/>
            <a:r>
              <a:rPr lang="fr-FR" sz="2000" b="0" strike="noStrike" cap="all" spc="299">
                <a:solidFill>
                  <a:srgbClr val="E2E8E2"/>
                </a:solidFill>
                <a:latin typeface="Goudy Old Style"/>
              </a:rPr>
              <a:t> </a:t>
            </a:r>
            <a:r>
              <a:rPr lang="fr-FR" sz="2000" b="1" u="sng" strike="noStrike" cap="all" spc="299">
                <a:solidFill>
                  <a:srgbClr val="E2E8E2"/>
                </a:solidFill>
                <a:uFillTx/>
                <a:latin typeface="Goudy Old Style"/>
              </a:rPr>
              <a:t>Choix des technologies et du support</a:t>
            </a:r>
            <a:endParaRPr lang="fr-FR" sz="2000" b="0" strike="noStrike" spc="-1">
              <a:solidFill>
                <a:srgbClr val="000000"/>
              </a:solidFill>
              <a:latin typeface="Gill Sans MT"/>
            </a:endParaRPr>
          </a:p>
        </p:txBody>
      </p:sp>
      <p:sp>
        <p:nvSpPr>
          <p:cNvPr id="109" name="Rectangle 20"/>
          <p:cNvSpPr/>
          <p:nvPr/>
        </p:nvSpPr>
        <p:spPr>
          <a:xfrm>
            <a:off x="4762440" y="685800"/>
            <a:ext cx="6743520" cy="548604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p:style>
      </p:sp>
      <p:sp>
        <p:nvSpPr>
          <p:cNvPr id="110" name="Espace réservé du contenu 2"/>
          <p:cNvSpPr txBox="1"/>
          <p:nvPr/>
        </p:nvSpPr>
        <p:spPr>
          <a:xfrm>
            <a:off x="5311080" y="1270440"/>
            <a:ext cx="5631120" cy="4364280"/>
          </a:xfrm>
          <a:prstGeom prst="rect">
            <a:avLst/>
          </a:prstGeom>
          <a:noFill/>
          <a:ln w="0">
            <a:noFill/>
          </a:ln>
        </p:spPr>
        <p:txBody>
          <a:bodyPr anchor="ctr">
            <a:normAutofit/>
          </a:bodyPr>
          <a:lstStyle/>
          <a:p>
            <a:pPr marL="360">
              <a:lnSpc>
                <a:spcPct val="100000"/>
              </a:lnSpc>
              <a:spcBef>
                <a:spcPts val="1001"/>
              </a:spcBef>
              <a:buClr>
                <a:srgbClr val="242C41"/>
              </a:buClr>
              <a:buSzPct val="70000"/>
            </a:pPr>
            <a:r>
              <a:rPr lang="fr-FR" sz="2000" b="0" strike="noStrike" spc="-1" dirty="0">
                <a:solidFill>
                  <a:srgbClr val="242C41"/>
                </a:solidFill>
                <a:latin typeface="Goudy Old Style"/>
              </a:rPr>
              <a:t>Nous avons utiliser le langage C++ ainsi qu’un OS de type linux du fait que nous utilisons seulement des sockets non-compatible avec Windows. Pour la compilation du programme nous avons utilisé g++.</a:t>
            </a:r>
          </a:p>
          <a:p>
            <a:pPr>
              <a:lnSpc>
                <a:spcPct val="100000"/>
              </a:lnSpc>
              <a:spcBef>
                <a:spcPts val="1001"/>
              </a:spcBef>
              <a:tabLst>
                <a:tab pos="0" algn="l"/>
              </a:tabLst>
            </a:pPr>
            <a:endParaRPr lang="fr-FR" sz="2000" b="0" strike="noStrike" spc="-1" dirty="0">
              <a:solidFill>
                <a:srgbClr val="242C41"/>
              </a:solidFill>
              <a:latin typeface="Goudy Old Style"/>
            </a:endParaRPr>
          </a:p>
        </p:txBody>
      </p:sp>
    </p:spTree>
  </p:cSld>
  <p:clrMapOvr>
    <a:masterClrMapping/>
  </p:clrMapOvr>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10" presetClass="entr" fill="hold" nodeType="withEffect">
                                  <p:stCondLst>
                                    <p:cond delay="500"/>
                                  </p:stCondLst>
                                  <p:iterate type="lt">
                                    <p:tmAbs val="100"/>
                                  </p:iterate>
                                  <p:childTnLst>
                                    <p:set>
                                      <p:cBhvr>
                                        <p:cTn id="6" dur="1" fill="hold">
                                          <p:stCondLst>
                                            <p:cond delay="0"/>
                                          </p:stCondLst>
                                        </p:cTn>
                                        <p:tgtEl>
                                          <p:spTgt spid="108"/>
                                        </p:tgtEl>
                                        <p:attrNameLst>
                                          <p:attrName>style.visibility</p:attrName>
                                        </p:attrNameLst>
                                      </p:cBhvr>
                                      <p:to>
                                        <p:strVal val="visible"/>
                                      </p:to>
                                    </p:set>
                                    <p:animEffect transition="in" filter="fade">
                                      <p:cBhvr additive="repl">
                                        <p:cTn id="7" dur="4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 name="Rectangle 7"/>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2" name="Rectangle 9"/>
          <p:cNvSpPr/>
          <p:nvPr/>
        </p:nvSpPr>
        <p:spPr>
          <a:xfrm>
            <a:off x="0" y="0"/>
            <a:ext cx="12191760" cy="685764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113" name="Rectangle 11"/>
          <p:cNvSpPr/>
          <p:nvPr/>
        </p:nvSpPr>
        <p:spPr>
          <a:xfrm>
            <a:off x="685800" y="685800"/>
            <a:ext cx="10820160" cy="5486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4" name="Titre 1"/>
          <p:cNvSpPr txBox="1"/>
          <p:nvPr/>
        </p:nvSpPr>
        <p:spPr>
          <a:xfrm>
            <a:off x="1371600" y="853200"/>
            <a:ext cx="9486720" cy="1009800"/>
          </a:xfrm>
          <a:prstGeom prst="rect">
            <a:avLst/>
          </a:prstGeom>
          <a:noFill/>
          <a:ln w="0">
            <a:noFill/>
          </a:ln>
        </p:spPr>
        <p:txBody>
          <a:bodyPr anchor="b">
            <a:noAutofit/>
          </a:bodyPr>
          <a:lstStyle/>
          <a:p>
            <a:pPr algn="ctr">
              <a:lnSpc>
                <a:spcPct val="90000"/>
              </a:lnSpc>
            </a:pPr>
            <a:r>
              <a:rPr lang="fr-FR" sz="2000" b="0" strike="noStrike" cap="all" spc="299" dirty="0">
                <a:solidFill>
                  <a:srgbClr val="242C41"/>
                </a:solidFill>
                <a:latin typeface="Goudy Old Style"/>
              </a:rPr>
              <a:t>TECHNOLOGIES Utilisées</a:t>
            </a:r>
            <a:br>
              <a:rPr dirty="0"/>
            </a:br>
            <a:br>
              <a:rPr dirty="0"/>
            </a:br>
            <a:r>
              <a:rPr lang="fr-FR" sz="2000" b="0" strike="noStrike" cap="all" spc="299" dirty="0">
                <a:solidFill>
                  <a:srgbClr val="242C41"/>
                </a:solidFill>
                <a:latin typeface="Goudy Old Style"/>
              </a:rPr>
              <a:t> </a:t>
            </a:r>
            <a:r>
              <a:rPr lang="fr-FR" sz="2000" b="1" u="sng" strike="noStrike" cap="all" spc="299" dirty="0">
                <a:solidFill>
                  <a:srgbClr val="242C41"/>
                </a:solidFill>
                <a:uFillTx/>
                <a:latin typeface="Goudy Old Style"/>
              </a:rPr>
              <a:t>REPLYTHREAD</a:t>
            </a:r>
            <a:endParaRPr lang="fr-FR" sz="2000" b="0" strike="noStrike" spc="-1" dirty="0">
              <a:solidFill>
                <a:srgbClr val="000000"/>
              </a:solidFill>
              <a:latin typeface="Gill Sans MT"/>
            </a:endParaRPr>
          </a:p>
        </p:txBody>
      </p:sp>
      <p:sp>
        <p:nvSpPr>
          <p:cNvPr id="115" name="Espace réservé du contenu 2"/>
          <p:cNvSpPr txBox="1"/>
          <p:nvPr/>
        </p:nvSpPr>
        <p:spPr>
          <a:xfrm>
            <a:off x="1371600" y="2206080"/>
            <a:ext cx="9486720" cy="3521160"/>
          </a:xfrm>
          <a:prstGeom prst="rect">
            <a:avLst/>
          </a:prstGeom>
          <a:noFill/>
          <a:ln w="0">
            <a:noFill/>
          </a:ln>
        </p:spPr>
        <p:txBody>
          <a:bodyPr>
            <a:noAutofit/>
          </a:bodyPr>
          <a:lstStyle/>
          <a:p>
            <a:pPr>
              <a:lnSpc>
                <a:spcPct val="150000"/>
              </a:lnSpc>
              <a:spcBef>
                <a:spcPts val="1001"/>
              </a:spcBef>
              <a:tabLst>
                <a:tab pos="0" algn="l"/>
              </a:tabLst>
            </a:pPr>
            <a:endParaRPr lang="fr-FR" sz="2400" b="0" strike="noStrike" spc="-1" dirty="0">
              <a:solidFill>
                <a:srgbClr val="242C41"/>
              </a:solidFill>
              <a:latin typeface="Goudy Old Style"/>
            </a:endParaRPr>
          </a:p>
        </p:txBody>
      </p:sp>
      <p:pic>
        <p:nvPicPr>
          <p:cNvPr id="3" name="Image 2">
            <a:extLst>
              <a:ext uri="{FF2B5EF4-FFF2-40B4-BE49-F238E27FC236}">
                <a16:creationId xmlns:a16="http://schemas.microsoft.com/office/drawing/2014/main" id="{033B9597-1EFC-48B7-B1E9-17FDBF5834AE}"/>
              </a:ext>
            </a:extLst>
          </p:cNvPr>
          <p:cNvPicPr>
            <a:picLocks noChangeAspect="1"/>
          </p:cNvPicPr>
          <p:nvPr/>
        </p:nvPicPr>
        <p:blipFill>
          <a:blip r:embed="rId2"/>
          <a:stretch>
            <a:fillRect/>
          </a:stretch>
        </p:blipFill>
        <p:spPr>
          <a:xfrm>
            <a:off x="1933455" y="2030400"/>
            <a:ext cx="8324850" cy="3533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 name="Rectangle 7"/>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7" name="Rectangle 9"/>
          <p:cNvSpPr/>
          <p:nvPr/>
        </p:nvSpPr>
        <p:spPr>
          <a:xfrm>
            <a:off x="0" y="0"/>
            <a:ext cx="12191760" cy="685764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118" name="Rectangle 11"/>
          <p:cNvSpPr/>
          <p:nvPr/>
        </p:nvSpPr>
        <p:spPr>
          <a:xfrm>
            <a:off x="685800" y="685800"/>
            <a:ext cx="10820160" cy="5486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9" name="Titre 1"/>
          <p:cNvSpPr txBox="1"/>
          <p:nvPr/>
        </p:nvSpPr>
        <p:spPr>
          <a:xfrm>
            <a:off x="1371600" y="985421"/>
            <a:ext cx="9486720" cy="1041739"/>
          </a:xfrm>
          <a:prstGeom prst="rect">
            <a:avLst/>
          </a:prstGeom>
          <a:noFill/>
          <a:ln w="0">
            <a:noFill/>
          </a:ln>
        </p:spPr>
        <p:txBody>
          <a:bodyPr anchor="b">
            <a:normAutofit fontScale="92500" lnSpcReduction="20000"/>
          </a:bodyPr>
          <a:lstStyle/>
          <a:p>
            <a:pPr algn="ctr">
              <a:lnSpc>
                <a:spcPct val="90000"/>
              </a:lnSpc>
            </a:pPr>
            <a:br>
              <a:rPr dirty="0"/>
            </a:br>
            <a:r>
              <a:rPr lang="fr-FR" sz="2400" b="0" strike="noStrike" cap="all" spc="299" dirty="0">
                <a:solidFill>
                  <a:srgbClr val="242C41"/>
                </a:solidFill>
                <a:latin typeface="Goudy Old Style"/>
              </a:rPr>
              <a:t>TECHNOLOGIES Utilisée</a:t>
            </a:r>
            <a:br>
              <a:rPr dirty="0"/>
            </a:br>
            <a:br>
              <a:rPr dirty="0"/>
            </a:br>
            <a:r>
              <a:rPr lang="fr-FR" sz="2400" b="1" u="sng" strike="noStrike" cap="all" spc="299" dirty="0">
                <a:solidFill>
                  <a:srgbClr val="242C41"/>
                </a:solidFill>
                <a:uFillTx/>
                <a:latin typeface="Goudy Old Style"/>
              </a:rPr>
              <a:t>Sockets</a:t>
            </a:r>
            <a:endParaRPr lang="fr-FR" sz="2400" b="0" strike="noStrike" spc="-1" dirty="0">
              <a:solidFill>
                <a:srgbClr val="000000"/>
              </a:solidFill>
              <a:latin typeface="Gill Sans MT"/>
            </a:endParaRPr>
          </a:p>
        </p:txBody>
      </p:sp>
      <p:sp>
        <p:nvSpPr>
          <p:cNvPr id="120" name="Espace réservé du contenu 2"/>
          <p:cNvSpPr txBox="1"/>
          <p:nvPr/>
        </p:nvSpPr>
        <p:spPr>
          <a:xfrm>
            <a:off x="1371600" y="2206080"/>
            <a:ext cx="9486720" cy="3540240"/>
          </a:xfrm>
          <a:prstGeom prst="rect">
            <a:avLst/>
          </a:prstGeom>
          <a:noFill/>
          <a:ln w="0">
            <a:noFill/>
          </a:ln>
        </p:spPr>
        <p:txBody>
          <a:bodyPr>
            <a:normAutofit/>
          </a:bodyPr>
          <a:lstStyle/>
          <a:p>
            <a:pPr marL="228600" indent="-228240">
              <a:lnSpc>
                <a:spcPct val="100000"/>
              </a:lnSpc>
              <a:spcBef>
                <a:spcPts val="1001"/>
              </a:spcBef>
              <a:buClr>
                <a:srgbClr val="242C41"/>
              </a:buClr>
              <a:buSzPct val="70000"/>
              <a:buFont typeface="Arial"/>
              <a:buChar char="•"/>
            </a:pPr>
            <a:r>
              <a:rPr lang="fr-FR" sz="2400" b="0" strike="noStrike" spc="-1">
                <a:solidFill>
                  <a:srgbClr val="242C41"/>
                </a:solidFill>
                <a:latin typeface="Goudy Old Style"/>
              </a:rPr>
              <a:t>Définitions des termes </a:t>
            </a:r>
          </a:p>
          <a:p>
            <a:pPr marL="228600" indent="-228240">
              <a:lnSpc>
                <a:spcPct val="100000"/>
              </a:lnSpc>
              <a:spcBef>
                <a:spcPts val="1001"/>
              </a:spcBef>
              <a:buClr>
                <a:srgbClr val="242C41"/>
              </a:buClr>
              <a:buSzPct val="70000"/>
              <a:buFont typeface="Arial"/>
              <a:buChar char="•"/>
            </a:pPr>
            <a:r>
              <a:rPr lang="fr-FR" sz="2400" b="0" strike="noStrike" spc="-1">
                <a:solidFill>
                  <a:srgbClr val="242C41"/>
                </a:solidFill>
                <a:latin typeface="Goudy Old Style"/>
              </a:rPr>
              <a:t>Sockets TCP/UDP</a:t>
            </a:r>
          </a:p>
          <a:p>
            <a:pPr marL="228600" indent="-228240">
              <a:lnSpc>
                <a:spcPct val="100000"/>
              </a:lnSpc>
              <a:spcBef>
                <a:spcPts val="1001"/>
              </a:spcBef>
              <a:buClr>
                <a:srgbClr val="242C41"/>
              </a:buClr>
              <a:buSzPct val="70000"/>
              <a:buFont typeface="Arial"/>
              <a:buChar char="•"/>
            </a:pPr>
            <a:r>
              <a:rPr lang="fr-FR" sz="2400" b="0" strike="noStrike" spc="-1">
                <a:solidFill>
                  <a:srgbClr val="242C41"/>
                </a:solidFill>
                <a:latin typeface="Goudy Old Style"/>
              </a:rPr>
              <a:t>Structure ‘sockaddr_in’ </a:t>
            </a:r>
          </a:p>
          <a:p>
            <a:pPr marL="228600" indent="-228240">
              <a:lnSpc>
                <a:spcPct val="100000"/>
              </a:lnSpc>
              <a:spcBef>
                <a:spcPts val="1001"/>
              </a:spcBef>
              <a:buClr>
                <a:srgbClr val="242C41"/>
              </a:buClr>
              <a:buSzPct val="70000"/>
              <a:buFont typeface="Arial"/>
              <a:buChar char="•"/>
            </a:pPr>
            <a:r>
              <a:rPr lang="fr-FR" sz="2400" b="0" strike="noStrike" spc="-1">
                <a:solidFill>
                  <a:srgbClr val="242C41"/>
                </a:solidFill>
                <a:latin typeface="Goudy Old Style"/>
              </a:rPr>
              <a:t>Fonction ‘recvfrom()’</a:t>
            </a:r>
          </a:p>
          <a:p>
            <a:pPr marL="228600" indent="-228240">
              <a:lnSpc>
                <a:spcPct val="100000"/>
              </a:lnSpc>
              <a:spcBef>
                <a:spcPts val="1001"/>
              </a:spcBef>
              <a:buClr>
                <a:srgbClr val="242C41"/>
              </a:buClr>
              <a:buSzPct val="70000"/>
              <a:buFont typeface="Arial"/>
              <a:buChar char="•"/>
            </a:pPr>
            <a:r>
              <a:rPr lang="fr-FR" sz="2400" b="0" strike="noStrike" spc="-1">
                <a:solidFill>
                  <a:srgbClr val="242C41"/>
                </a:solidFill>
                <a:latin typeface="Goudy Old Style"/>
              </a:rPr>
              <a:t>Fonction ‘sendto()’ </a:t>
            </a:r>
          </a:p>
          <a:p>
            <a:pPr>
              <a:lnSpc>
                <a:spcPct val="100000"/>
              </a:lnSpc>
              <a:spcBef>
                <a:spcPts val="1001"/>
              </a:spcBef>
            </a:pPr>
            <a:endParaRPr lang="fr-FR" sz="2400" b="0" strike="noStrike" spc="-1">
              <a:solidFill>
                <a:srgbClr val="242C41"/>
              </a:solidFill>
              <a:latin typeface="Goudy Old Styl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 name="Rectangle 7"/>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2" name="Rectangle 9"/>
          <p:cNvSpPr/>
          <p:nvPr/>
        </p:nvSpPr>
        <p:spPr>
          <a:xfrm>
            <a:off x="0" y="0"/>
            <a:ext cx="12191760" cy="685764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p:style>
      </p:sp>
      <p:sp>
        <p:nvSpPr>
          <p:cNvPr id="123" name="Rectangle 11"/>
          <p:cNvSpPr/>
          <p:nvPr/>
        </p:nvSpPr>
        <p:spPr>
          <a:xfrm>
            <a:off x="685800" y="685800"/>
            <a:ext cx="10820160" cy="5486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4" name="Titre 1"/>
          <p:cNvSpPr txBox="1"/>
          <p:nvPr/>
        </p:nvSpPr>
        <p:spPr>
          <a:xfrm>
            <a:off x="1371600" y="1020600"/>
            <a:ext cx="9486720" cy="995760"/>
          </a:xfrm>
          <a:prstGeom prst="rect">
            <a:avLst/>
          </a:prstGeom>
          <a:noFill/>
          <a:ln w="0">
            <a:noFill/>
          </a:ln>
        </p:spPr>
        <p:txBody>
          <a:bodyPr anchor="b">
            <a:normAutofit/>
          </a:bodyPr>
          <a:lstStyle/>
          <a:p>
            <a:pPr algn="ctr">
              <a:lnSpc>
                <a:spcPct val="90000"/>
              </a:lnSpc>
            </a:pPr>
            <a:r>
              <a:rPr lang="fr-FR" sz="2000" b="1" u="sng" strike="noStrike" cap="all" spc="299">
                <a:solidFill>
                  <a:srgbClr val="242C41"/>
                </a:solidFill>
                <a:uFillTx/>
                <a:latin typeface="Goudy Old Style"/>
              </a:rPr>
              <a:t>La SOCKET</a:t>
            </a:r>
            <a:br/>
            <a:br/>
            <a:r>
              <a:rPr lang="fr-FR" sz="2000" b="0" strike="noStrike" cap="all" spc="299">
                <a:solidFill>
                  <a:srgbClr val="242C41"/>
                </a:solidFill>
                <a:latin typeface="Goudy Old Style"/>
              </a:rPr>
              <a:t>Définition des termes</a:t>
            </a:r>
            <a:endParaRPr lang="fr-FR" sz="2000" b="0" strike="noStrike" spc="-1">
              <a:solidFill>
                <a:srgbClr val="000000"/>
              </a:solidFill>
              <a:latin typeface="Gill Sans MT"/>
            </a:endParaRPr>
          </a:p>
        </p:txBody>
      </p:sp>
      <p:sp>
        <p:nvSpPr>
          <p:cNvPr id="125" name="Espace réservé du contenu 2"/>
          <p:cNvSpPr txBox="1"/>
          <p:nvPr/>
        </p:nvSpPr>
        <p:spPr>
          <a:xfrm>
            <a:off x="1371600" y="2201040"/>
            <a:ext cx="9486720" cy="3577320"/>
          </a:xfrm>
          <a:prstGeom prst="rect">
            <a:avLst/>
          </a:prstGeom>
          <a:noFill/>
          <a:ln w="0">
            <a:noFill/>
          </a:ln>
        </p:spPr>
        <p:txBody>
          <a:bodyPr>
            <a:normAutofit fontScale="99500" lnSpcReduction="10000"/>
          </a:bodyPr>
          <a:lstStyle/>
          <a:p>
            <a:pPr>
              <a:lnSpc>
                <a:spcPct val="90000"/>
              </a:lnSpc>
              <a:spcBef>
                <a:spcPts val="1001"/>
              </a:spcBef>
              <a:tabLst>
                <a:tab pos="0" algn="l"/>
              </a:tabLst>
            </a:pPr>
            <a:r>
              <a:rPr lang="fr-FR" sz="2400" b="0" strike="noStrike" spc="-1" dirty="0">
                <a:solidFill>
                  <a:srgbClr val="242C41"/>
                </a:solidFill>
                <a:latin typeface="Goudy Old Style"/>
              </a:rPr>
              <a:t>Dans le contexte des logiciels, on peut le traduire par « connecteur réseau » ou « interface de connexion ». Des processus peuvent s'y connecter pour y envoyer des données ou pour en recevoir. Les processus devront adopter un protocole de communication (UDP/TCP) afin d'assurer un échange de données cohérent. L'adresse de la socket est spécifiée par le nom de l'hôte sur lequel on la crée et le numéro de port. Nous allons nous appuyer sur le protocole TCP-IP qui se chargera d'assurer le transport des données (paquets) entre les processus serveur et client.</a:t>
            </a:r>
            <a:br>
              <a:rPr dirty="0"/>
            </a:br>
            <a:r>
              <a:rPr lang="fr-FR" sz="2400" b="0" strike="noStrike" spc="-1" dirty="0">
                <a:solidFill>
                  <a:srgbClr val="242C41"/>
                </a:solidFill>
                <a:latin typeface="Goudy Old Style"/>
              </a:rPr>
              <a:t>Dans ce contexte, le serveur est le processus qui écoute toute nouvelle connexion de client et effectue la récupération des données. Le client est le processus qui vas tenter de se connecter au server et lui envoyer des données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itre 1"/>
          <p:cNvSpPr txBox="1"/>
          <p:nvPr/>
        </p:nvSpPr>
        <p:spPr>
          <a:xfrm>
            <a:off x="1371600" y="685800"/>
            <a:ext cx="9486720" cy="654480"/>
          </a:xfrm>
          <a:prstGeom prst="rect">
            <a:avLst/>
          </a:prstGeom>
          <a:noFill/>
          <a:ln w="0">
            <a:noFill/>
          </a:ln>
        </p:spPr>
        <p:txBody>
          <a:bodyPr anchor="b">
            <a:noAutofit/>
          </a:bodyPr>
          <a:lstStyle/>
          <a:p>
            <a:pPr algn="ctr">
              <a:lnSpc>
                <a:spcPct val="90000"/>
              </a:lnSpc>
            </a:pPr>
            <a:r>
              <a:rPr lang="fr-FR" sz="3200" b="0" u="sng" strike="noStrike" cap="all" spc="299" dirty="0" err="1">
                <a:solidFill>
                  <a:srgbClr val="242C41"/>
                </a:solidFill>
                <a:uFillTx/>
                <a:latin typeface="Goudy Old Style"/>
              </a:rPr>
              <a:t>Struct</a:t>
            </a:r>
            <a:r>
              <a:rPr lang="fr-FR" sz="3200" b="0" u="sng" strike="noStrike" cap="all" spc="299" dirty="0">
                <a:solidFill>
                  <a:srgbClr val="242C41"/>
                </a:solidFill>
                <a:uFillTx/>
                <a:latin typeface="Goudy Old Style"/>
              </a:rPr>
              <a:t> </a:t>
            </a:r>
            <a:r>
              <a:rPr lang="fr-FR" sz="3200" b="0" u="sng" strike="noStrike" cap="all" spc="299" dirty="0" err="1">
                <a:solidFill>
                  <a:srgbClr val="242C41"/>
                </a:solidFill>
                <a:uFillTx/>
                <a:latin typeface="Goudy Old Style"/>
              </a:rPr>
              <a:t>SOCKADDR_in</a:t>
            </a:r>
            <a:endParaRPr lang="fr-FR" sz="3200" b="0" strike="noStrike" spc="-1" dirty="0">
              <a:solidFill>
                <a:srgbClr val="000000"/>
              </a:solidFill>
              <a:latin typeface="Gill Sans MT"/>
            </a:endParaRPr>
          </a:p>
        </p:txBody>
      </p:sp>
      <p:sp>
        <p:nvSpPr>
          <p:cNvPr id="127" name="Espace réservé du contenu 2"/>
          <p:cNvSpPr txBox="1"/>
          <p:nvPr/>
        </p:nvSpPr>
        <p:spPr>
          <a:xfrm>
            <a:off x="1371600" y="2253960"/>
            <a:ext cx="9486720" cy="3917880"/>
          </a:xfrm>
          <a:prstGeom prst="rect">
            <a:avLst/>
          </a:prstGeom>
          <a:noFill/>
          <a:ln w="0">
            <a:noFill/>
          </a:ln>
        </p:spPr>
        <p:txBody>
          <a:bodyPr>
            <a:noAutofit/>
          </a:bodyPr>
          <a:lstStyle/>
          <a:p>
            <a:pPr marL="228600" indent="-228240">
              <a:lnSpc>
                <a:spcPct val="100000"/>
              </a:lnSpc>
              <a:spcBef>
                <a:spcPts val="1001"/>
              </a:spcBef>
              <a:buClr>
                <a:srgbClr val="242C41"/>
              </a:buClr>
              <a:buSzPct val="70000"/>
              <a:buFont typeface="Arial"/>
              <a:buChar char="•"/>
            </a:pPr>
            <a:r>
              <a:rPr lang="fr-FR" sz="2400" b="0" strike="noStrike" spc="-1" dirty="0">
                <a:solidFill>
                  <a:srgbClr val="242C41"/>
                </a:solidFill>
                <a:latin typeface="Goudy Old Style"/>
              </a:rPr>
              <a:t>La </a:t>
            </a:r>
            <a:r>
              <a:rPr lang="fr-FR" sz="2400" b="0" strike="noStrike" spc="-1" dirty="0" err="1">
                <a:solidFill>
                  <a:srgbClr val="242C41"/>
                </a:solidFill>
                <a:latin typeface="Goudy Old Style"/>
              </a:rPr>
              <a:t>struct</a:t>
            </a:r>
            <a:r>
              <a:rPr lang="fr-FR" sz="2400" b="0" strike="noStrike" spc="-1" dirty="0">
                <a:solidFill>
                  <a:srgbClr val="242C41"/>
                </a:solidFill>
                <a:latin typeface="Goudy Old Style"/>
              </a:rPr>
              <a:t> </a:t>
            </a:r>
            <a:r>
              <a:rPr lang="fr-FR" sz="2400" b="0" strike="noStrike" spc="-1" dirty="0" err="1">
                <a:solidFill>
                  <a:srgbClr val="242C41"/>
                </a:solidFill>
                <a:latin typeface="Goudy Old Style"/>
              </a:rPr>
              <a:t>sockaddr_in</a:t>
            </a:r>
            <a:r>
              <a:rPr lang="fr-FR" sz="2400" b="0" strike="noStrike" spc="-1" dirty="0">
                <a:solidFill>
                  <a:srgbClr val="242C41"/>
                </a:solidFill>
                <a:latin typeface="Goudy Old Style"/>
              </a:rPr>
              <a:t> est la structure de base de tous les appels système et fonctions qui traitent des adresses Internet. On peut librement lancer le pointeur d’un type vers l’autre sans aucun mal.</a:t>
            </a:r>
          </a:p>
          <a:p>
            <a:pPr>
              <a:lnSpc>
                <a:spcPct val="100000"/>
              </a:lnSpc>
              <a:spcBef>
                <a:spcPts val="1001"/>
              </a:spcBef>
            </a:pPr>
            <a:endParaRPr lang="fr-FR" sz="2400" b="0" strike="noStrike" spc="-1" dirty="0">
              <a:solidFill>
                <a:srgbClr val="242C41"/>
              </a:solidFill>
              <a:latin typeface="Goudy Old Style"/>
            </a:endParaRPr>
          </a:p>
          <a:p>
            <a:pPr>
              <a:lnSpc>
                <a:spcPct val="100000"/>
              </a:lnSpc>
              <a:spcBef>
                <a:spcPts val="1001"/>
              </a:spcBef>
            </a:pPr>
            <a:endParaRPr lang="fr-FR" sz="2400" b="0" strike="noStrike" spc="-1" dirty="0">
              <a:solidFill>
                <a:srgbClr val="242C41"/>
              </a:solidFill>
              <a:latin typeface="Goudy Old Style"/>
            </a:endParaRPr>
          </a:p>
        </p:txBody>
      </p:sp>
      <p:pic>
        <p:nvPicPr>
          <p:cNvPr id="128" name="Image 4"/>
          <p:cNvPicPr/>
          <p:nvPr/>
        </p:nvPicPr>
        <p:blipFill>
          <a:blip r:embed="rId2"/>
          <a:stretch/>
        </p:blipFill>
        <p:spPr>
          <a:xfrm>
            <a:off x="2752560" y="3714480"/>
            <a:ext cx="6724440" cy="1238040"/>
          </a:xfrm>
          <a:prstGeom prst="rect">
            <a:avLst/>
          </a:prstGeom>
          <a:ln w="0">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42C41"/>
      </a:dk2>
      <a:lt2>
        <a:srgbClr val="E2E8E2"/>
      </a:lt2>
      <a:accent1>
        <a:srgbClr val="C24DC3"/>
      </a:accent1>
      <a:accent2>
        <a:srgbClr val="7E3BB1"/>
      </a:accent2>
      <a:accent3>
        <a:srgbClr val="5F4DC3"/>
      </a:accent3>
      <a:accent4>
        <a:srgbClr val="3B5AB1"/>
      </a:accent4>
      <a:accent5>
        <a:srgbClr val="4D9DC3"/>
      </a:accent5>
      <a:accent6>
        <a:srgbClr val="3BB1A6"/>
      </a:accent6>
      <a:hlink>
        <a:srgbClr val="3F81BF"/>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42C41"/>
      </a:dk2>
      <a:lt2>
        <a:srgbClr val="E2E8E2"/>
      </a:lt2>
      <a:accent1>
        <a:srgbClr val="C24DC3"/>
      </a:accent1>
      <a:accent2>
        <a:srgbClr val="7E3BB1"/>
      </a:accent2>
      <a:accent3>
        <a:srgbClr val="5F4DC3"/>
      </a:accent3>
      <a:accent4>
        <a:srgbClr val="3B5AB1"/>
      </a:accent4>
      <a:accent5>
        <a:srgbClr val="4D9DC3"/>
      </a:accent5>
      <a:accent6>
        <a:srgbClr val="3BB1A6"/>
      </a:accent6>
      <a:hlink>
        <a:srgbClr val="3F81BF"/>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426</TotalTime>
  <Words>684</Words>
  <Application>Microsoft Office PowerPoint</Application>
  <PresentationFormat>Grand écran</PresentationFormat>
  <Paragraphs>61</Paragraphs>
  <Slides>15</Slides>
  <Notes>0</Notes>
  <HiddenSlides>0</HiddenSlides>
  <MMClips>0</MMClips>
  <ScaleCrop>false</ScaleCrop>
  <HeadingPairs>
    <vt:vector size="6" baseType="variant">
      <vt:variant>
        <vt:lpstr>Polices utilisées</vt:lpstr>
      </vt:variant>
      <vt:variant>
        <vt:i4>7</vt:i4>
      </vt:variant>
      <vt:variant>
        <vt:lpstr>Thème</vt:lpstr>
      </vt:variant>
      <vt:variant>
        <vt:i4>2</vt:i4>
      </vt:variant>
      <vt:variant>
        <vt:lpstr>Titres des diapositives</vt:lpstr>
      </vt:variant>
      <vt:variant>
        <vt:i4>15</vt:i4>
      </vt:variant>
    </vt:vector>
  </HeadingPairs>
  <TitlesOfParts>
    <vt:vector size="24" baseType="lpstr">
      <vt:lpstr>Arial</vt:lpstr>
      <vt:lpstr>Gill Sans MT</vt:lpstr>
      <vt:lpstr>Google Sans</vt:lpstr>
      <vt:lpstr>Goudy Old Style</vt:lpstr>
      <vt:lpstr>Symbol</vt:lpstr>
      <vt:lpstr>Times New Roman</vt:lpstr>
      <vt:lpstr>Wingdings</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personnel          IRC   (internet Relay Chat)       tuteur : lima alex</dc:title>
  <dc:subject/>
  <dc:creator>Vishal</dc:creator>
  <dc:description/>
  <cp:lastModifiedBy>GERNAC-ALEIXO Antonio</cp:lastModifiedBy>
  <cp:revision>36</cp:revision>
  <dcterms:created xsi:type="dcterms:W3CDTF">2021-06-01T07:38:12Z</dcterms:created>
  <dcterms:modified xsi:type="dcterms:W3CDTF">2021-06-02T21:21:23Z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Grand écran</vt:lpwstr>
  </property>
  <property fmtid="{D5CDD505-2E9C-101B-9397-08002B2CF9AE}" pid="3" name="Slides">
    <vt:i4>15</vt:i4>
  </property>
</Properties>
</file>