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72" r:id="rId7"/>
    <p:sldId id="269" r:id="rId8"/>
    <p:sldId id="263" r:id="rId9"/>
    <p:sldId id="27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z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165C-BC03-4325-B8DB-97AA8460D1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52A075-60D9-4BED-A6EF-7831BA1D0B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8578" y="2297430"/>
            <a:ext cx="8915399" cy="226278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Бібліотека класів для виконання запитів до даних у базах даних</a:t>
            </a:r>
            <a:endParaRPr lang="en-US" sz="6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8578" y="4677049"/>
            <a:ext cx="8915399" cy="1126283"/>
          </a:xfrm>
        </p:spPr>
        <p:txBody>
          <a:bodyPr>
            <a:noAutofit/>
          </a:bodyPr>
          <a:lstStyle/>
          <a:p>
            <a:r>
              <a:rPr lang="uk-UA" sz="2000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Викона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uk-UA" sz="2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Кузб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ru-RU" altLang="en-US" sz="2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 Антон Богданович</a:t>
            </a:r>
            <a:endParaRPr lang="uk-UA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uk-UA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Група: П-721-31</a:t>
            </a:r>
            <a:endParaRPr lang="uk-UA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uk-UA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Перевірила:  Терентьєва С.О</a:t>
            </a:r>
            <a:endParaRPr lang="uk-UA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5" y="641255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Висновки</a:t>
            </a:r>
            <a:endParaRPr lang="en-US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8800"/>
          </a:xfrm>
        </p:spPr>
        <p:txBody>
          <a:bodyPr>
            <a:normAutofit fontScale="75000"/>
          </a:bodyPr>
          <a:lstStyle/>
          <a:p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Під час написання курсової роботи  була створена програма що реалізує </a:t>
            </a:r>
            <a:r>
              <a:rPr lang="ru-RU" alt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б</a:t>
            </a:r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ібліотек</a:t>
            </a:r>
            <a:r>
              <a:rPr lang="ru-RU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у</a:t>
            </a:r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класів для виконання запитів до даних у базах даних</a:t>
            </a:r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329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 результаті роботи було опановано навички у об’єктно-орієнтованому програмуванні, було опановано його основні принципи , а також було засвоєно принципи роботи з класами та об’єктами.</a:t>
            </a:r>
            <a:endParaRPr lang="en-US" sz="329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Програму</a:t>
            </a:r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було виконано на мові програмування </a:t>
            </a:r>
            <a:r>
              <a:rPr lang="en-US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ru-RU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#.</a:t>
            </a:r>
            <a:endParaRPr lang="en-US" sz="329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Також було обрано середовище програмування: Microsoft </a:t>
            </a:r>
            <a:r>
              <a:rPr lang="uk-UA" sz="3295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Visual</a:t>
            </a:r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uk-UA" sz="3295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Studio</a:t>
            </a:r>
            <a:r>
              <a:rPr lang="uk-UA" sz="329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на платформі Windows 10. </a:t>
            </a:r>
            <a:endParaRPr lang="en-US" sz="28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4" y="624110"/>
            <a:ext cx="8911687" cy="1280890"/>
          </a:xfrm>
        </p:spPr>
        <p:txBody>
          <a:bodyPr/>
          <a:lstStyle/>
          <a:p>
            <a:r>
              <a:rPr lang="uk-UA" sz="4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Скріни</a:t>
            </a:r>
            <a:r>
              <a:rPr lang="uk-UA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роботи програми</a:t>
            </a:r>
            <a:endParaRPr lang="uk-UA" sz="4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2" name="Изображение 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86535" y="1905000"/>
            <a:ext cx="424053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Изображение 2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920" y="1905000"/>
            <a:ext cx="4211320" cy="284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4" y="624110"/>
            <a:ext cx="8911687" cy="1280890"/>
          </a:xfrm>
        </p:spPr>
        <p:txBody>
          <a:bodyPr/>
          <a:lstStyle/>
          <a:p>
            <a:r>
              <a:rPr lang="uk-UA" sz="4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Скріни</a:t>
            </a:r>
            <a:r>
              <a:rPr lang="uk-UA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роботи програми</a:t>
            </a:r>
            <a:endParaRPr lang="uk-UA" sz="4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2845" y="1786890"/>
            <a:ext cx="4685030" cy="3566795"/>
          </a:xfrm>
          <a:prstGeom prst="rect">
            <a:avLst/>
          </a:prstGeom>
        </p:spPr>
      </p:pic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155" y="1800225"/>
            <a:ext cx="4705350" cy="355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5" y="278819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uk-UA" sz="8000" b="1" dirty="0">
                <a:latin typeface="Times New Roman" panose="02020603050405020304" charset="0"/>
                <a:cs typeface="Times New Roman" panose="02020603050405020304" charset="0"/>
              </a:rPr>
              <a:t>Дякую за увагу!</a:t>
            </a:r>
            <a:endParaRPr lang="uk-UA" sz="8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2330" y="625380"/>
            <a:ext cx="8911687" cy="1280890"/>
          </a:xfrm>
        </p:spPr>
        <p:txBody>
          <a:bodyPr/>
          <a:lstStyle/>
          <a:p>
            <a:r>
              <a:rPr lang="uk-UA" dirty="0" smtClean="0">
                <a:sym typeface="+mn-ea"/>
              </a:rPr>
              <a:t>Вступ</a:t>
            </a:r>
            <a:br>
              <a:rPr lang="uk-UA" dirty="0"/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38617" y="1906055"/>
            <a:ext cx="8915400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sz="2400" dirty="0">
                <a:latin typeface="Trebuchet MS" panose="020B0603020202020204" pitchFamily="34" charset="0"/>
              </a:rPr>
              <a:t>Метою роботи є засвоєння навичок роботи з об’єктно-орієнтованим програмуванням.</a:t>
            </a:r>
            <a:endParaRPr lang="en-US" sz="2400" dirty="0">
              <a:latin typeface="Trebuchet MS" panose="020B0603020202020204" pitchFamily="34" charset="0"/>
            </a:endParaRPr>
          </a:p>
          <a:p>
            <a:r>
              <a:rPr lang="uk-UA" sz="2400" dirty="0">
                <a:latin typeface="Trebuchet MS" panose="020B0603020202020204" pitchFamily="34" charset="0"/>
              </a:rPr>
              <a:t>Предметом роботи є створення </a:t>
            </a:r>
            <a:r>
              <a:rPr lang="ru-RU" altLang="uk-UA" sz="2400" dirty="0">
                <a:latin typeface="Trebuchet MS" panose="020B0603020202020204" pitchFamily="34" charset="0"/>
              </a:rPr>
              <a:t>б</a:t>
            </a:r>
            <a:r>
              <a:rPr lang="uk-UA" sz="2400" dirty="0">
                <a:latin typeface="Trebuchet MS" panose="020B0603020202020204" pitchFamily="34" charset="0"/>
              </a:rPr>
              <a:t>ібліотека класів для виконання запитів до даних у базах даних</a:t>
            </a:r>
            <a:r>
              <a:rPr lang="ru-RU" altLang="uk-UA" sz="2400" dirty="0">
                <a:latin typeface="Trebuchet MS" panose="020B0603020202020204" pitchFamily="34" charset="0"/>
              </a:rPr>
              <a:t>.</a:t>
            </a:r>
            <a:endParaRPr lang="uk-UA" sz="2400" dirty="0">
              <a:latin typeface="Trebuchet MS" panose="020B0603020202020204" pitchFamily="34" charset="0"/>
            </a:endParaRPr>
          </a:p>
          <a:p>
            <a:r>
              <a:rPr lang="ru-RU" sz="2400" dirty="0" err="1" smtClean="0">
                <a:latin typeface="Trebuchet MS" panose="020B0603020202020204" pitchFamily="34" charset="0"/>
              </a:rPr>
              <a:t>Програма</a:t>
            </a:r>
            <a:r>
              <a:rPr lang="ru-RU" sz="2400" dirty="0" smtClean="0">
                <a:latin typeface="Trebuchet MS" panose="020B0603020202020204" pitchFamily="34" charset="0"/>
              </a:rPr>
              <a:t> </a:t>
            </a:r>
            <a:r>
              <a:rPr lang="ru-RU" sz="2400" dirty="0" err="1">
                <a:latin typeface="Trebuchet MS" panose="020B0603020202020204" pitchFamily="34" charset="0"/>
              </a:rPr>
              <a:t>була</a:t>
            </a:r>
            <a:r>
              <a:rPr lang="ru-RU" sz="2400" dirty="0">
                <a:latin typeface="Trebuchet MS" panose="020B0603020202020204" pitchFamily="34" charset="0"/>
              </a:rPr>
              <a:t> створена за </a:t>
            </a:r>
            <a:r>
              <a:rPr lang="ru-RU" sz="2400" dirty="0" err="1">
                <a:latin typeface="Trebuchet MS" panose="020B0603020202020204" pitchFamily="34" charset="0"/>
              </a:rPr>
              <a:t>допомогою</a:t>
            </a:r>
            <a:r>
              <a:rPr lang="ru-RU" sz="2400" dirty="0">
                <a:latin typeface="Trebuchet MS" panose="020B0603020202020204" pitchFamily="34" charset="0"/>
              </a:rPr>
              <a:t> </a:t>
            </a:r>
            <a:r>
              <a:rPr lang="ru-RU" sz="2400" dirty="0" err="1">
                <a:latin typeface="Trebuchet MS" panose="020B0603020202020204" pitchFamily="34" charset="0"/>
              </a:rPr>
              <a:t>мови</a:t>
            </a:r>
            <a:r>
              <a:rPr lang="ru-RU" sz="2400" dirty="0">
                <a:latin typeface="Trebuchet MS" panose="020B0603020202020204" pitchFamily="34" charset="0"/>
              </a:rPr>
              <a:t> </a:t>
            </a:r>
            <a:r>
              <a:rPr lang="ru-RU" sz="2400" dirty="0" err="1">
                <a:latin typeface="Trebuchet MS" panose="020B0603020202020204" pitchFamily="34" charset="0"/>
              </a:rPr>
              <a:t>програмування</a:t>
            </a:r>
            <a:r>
              <a:rPr lang="ru-RU" sz="2400" dirty="0">
                <a:latin typeface="Trebuchet MS" panose="020B0603020202020204" pitchFamily="34" charset="0"/>
              </a:rPr>
              <a:t> </a:t>
            </a:r>
            <a:r>
              <a:rPr lang="ru-RU" sz="2400" b="1" dirty="0">
                <a:latin typeface="Trebuchet MS" panose="020B0603020202020204" pitchFamily="34" charset="0"/>
              </a:rPr>
              <a:t>С#</a:t>
            </a:r>
            <a:r>
              <a:rPr lang="ru-RU" sz="2400" dirty="0">
                <a:latin typeface="Trebuchet MS" panose="020B0603020202020204" pitchFamily="34" charset="0"/>
              </a:rPr>
              <a:t> у </a:t>
            </a:r>
            <a:r>
              <a:rPr lang="ru-RU" sz="2400" dirty="0" err="1">
                <a:latin typeface="Trebuchet MS" panose="020B0603020202020204" pitchFamily="34" charset="0"/>
              </a:rPr>
              <a:t>середовищі</a:t>
            </a:r>
            <a:r>
              <a:rPr lang="ru-RU" sz="2400" dirty="0">
                <a:latin typeface="Trebuchet MS" panose="020B0603020202020204" pitchFamily="34" charset="0"/>
              </a:rPr>
              <a:t> </a:t>
            </a:r>
            <a:r>
              <a:rPr lang="ru-RU" sz="2400" b="1" dirty="0" err="1">
                <a:latin typeface="Trebuchet MS" panose="020B0603020202020204" pitchFamily="34" charset="0"/>
              </a:rPr>
              <a:t>Visual</a:t>
            </a:r>
            <a:r>
              <a:rPr lang="ru-RU" sz="2400" b="1" dirty="0">
                <a:latin typeface="Trebuchet MS" panose="020B0603020202020204" pitchFamily="34" charset="0"/>
              </a:rPr>
              <a:t> </a:t>
            </a:r>
            <a:r>
              <a:rPr lang="ru-RU" sz="2400" b="1" dirty="0" err="1">
                <a:latin typeface="Trebuchet MS" panose="020B0603020202020204" pitchFamily="34" charset="0"/>
              </a:rPr>
              <a:t>Studio</a:t>
            </a:r>
            <a:r>
              <a:rPr lang="ru-RU" sz="2400" b="1" dirty="0">
                <a:latin typeface="Trebuchet MS" panose="020B0603020202020204" pitchFamily="34" charset="0"/>
              </a:rPr>
              <a:t> </a:t>
            </a:r>
            <a:r>
              <a:rPr lang="ru-RU" sz="2400" b="1" dirty="0" smtClean="0">
                <a:latin typeface="Trebuchet MS" panose="020B0603020202020204" pitchFamily="34" charset="0"/>
              </a:rPr>
              <a:t>20</a:t>
            </a:r>
            <a:r>
              <a:rPr lang="en-US" sz="2400" b="1" dirty="0" smtClean="0">
                <a:latin typeface="Trebuchet MS" panose="020B0603020202020204" pitchFamily="34" charset="0"/>
              </a:rPr>
              <a:t>22</a:t>
            </a:r>
            <a:r>
              <a:rPr lang="ru-RU" sz="2400" b="1" dirty="0" smtClean="0">
                <a:latin typeface="Trebuchet MS" panose="020B0603020202020204" pitchFamily="34" charset="0"/>
              </a:rPr>
              <a:t> </a:t>
            </a:r>
            <a:r>
              <a:rPr lang="en-US" sz="2400" b="1" dirty="0">
                <a:latin typeface="Trebuchet MS" panose="020B0603020202020204" pitchFamily="34" charset="0"/>
              </a:rPr>
              <a:t>Community</a:t>
            </a:r>
            <a:r>
              <a:rPr lang="ru-RU" sz="2400" dirty="0">
                <a:latin typeface="Trebuchet MS" panose="020B0603020202020204" pitchFamily="34" charset="0"/>
              </a:rPr>
              <a:t>.</a:t>
            </a:r>
            <a:endParaRPr lang="ru-RU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5" y="624110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Постановка задачі</a:t>
            </a:r>
            <a:endParaRPr lang="en-US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Практичним завданням при роботі є розробка програмного додатку, який на основі 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ібліотека класів викон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є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запит до даних у базах даних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uk-UA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5" y="606965"/>
            <a:ext cx="8911687" cy="1280890"/>
          </a:xfrm>
        </p:spPr>
        <p:txBody>
          <a:bodyPr/>
          <a:lstStyle/>
          <a:p>
            <a:r>
              <a:rPr lang="uk-UA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Огляд</a:t>
            </a:r>
            <a:r>
              <a:rPr lang="uk-UA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uk-UA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предметної</a:t>
            </a:r>
            <a:r>
              <a:rPr lang="uk-UA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uk-UA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області</a:t>
            </a:r>
            <a:br>
              <a:rPr lang="en-US" b="1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Програма має приймати 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та збер</a:t>
            </a:r>
            <a:r>
              <a:rPr lang="en-US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гати 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вхідні дані, які вводяться користувачем у 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базу даних у в</a:t>
            </a:r>
            <a:r>
              <a:rPr lang="en-US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дпов</a:t>
            </a:r>
            <a:r>
              <a:rPr lang="en-US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дному меню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uk-UA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Обробка </a:t>
            </a:r>
            <a:r>
              <a:rPr lang="ru-RU" altLang="uk-UA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даних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програми виконуватиметься при натисканні на відповідну кнопку та виводитиме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зм</a:t>
            </a:r>
            <a:r>
              <a:rPr lang="en-US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нену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інформацію 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 баз</a:t>
            </a:r>
            <a:r>
              <a:rPr lang="en-US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ru-RU" altLang="uk-UA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данних на екран</a:t>
            </a:r>
            <a:r>
              <a:rPr lang="uk-UA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5" y="557435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Аналоги</a:t>
            </a:r>
            <a:endParaRPr lang="en-US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5400" cy="3145155"/>
          </a:xfrm>
        </p:spPr>
        <p:txBody>
          <a:bodyPr/>
          <a:lstStyle/>
          <a:p>
            <a:r>
              <a:rPr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Аналогом моєї програми де активно використовують підключення баз даних зі значними обсягами даних – часто це інтернет-магазини, портали, корпоративні сайти.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4" y="574580"/>
            <a:ext cx="8911687" cy="1280890"/>
          </a:xfrm>
        </p:spPr>
        <p:txBody>
          <a:bodyPr/>
          <a:lstStyle/>
          <a:p>
            <a:pPr algn="l"/>
            <a:r>
              <a:rPr lang="ru-RU" sz="4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Опис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засобів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програмної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реалізації</a:t>
            </a:r>
            <a:br>
              <a:rPr lang="ru-RU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8895" y="2133600"/>
            <a:ext cx="5928995" cy="377761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Для курсового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проектування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обрано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середовище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розробки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Visual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Studio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20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22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Community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За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допомогою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мови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програмування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С#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25535" y="2133600"/>
            <a:ext cx="2577465" cy="182499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55" y="4478020"/>
            <a:ext cx="1876425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9790" y="607600"/>
            <a:ext cx="8911687" cy="1280890"/>
          </a:xfrm>
        </p:spPr>
        <p:txBody>
          <a:bodyPr/>
          <a:lstStyle/>
          <a:p>
            <a:r>
              <a:rPr lang="uk-UA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Діаграма </a:t>
            </a:r>
            <a:r>
              <a:rPr lang="uk-UA" sz="4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прецедентів</a:t>
            </a:r>
            <a:r>
              <a:rPr lang="en-US" sz="4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програми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9" name="Изображение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9675" y="1501140"/>
            <a:ext cx="7232015" cy="523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460" y="608235"/>
            <a:ext cx="8911687" cy="128089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Блок схема програми</a:t>
            </a:r>
            <a:endParaRPr lang="en-US" sz="4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5" name="Изображение 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0955" y="1488440"/>
            <a:ext cx="4530725" cy="516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25" y="573945"/>
            <a:ext cx="8911687" cy="1280890"/>
          </a:xfrm>
        </p:spPr>
        <p:txBody>
          <a:bodyPr/>
          <a:lstStyle/>
          <a:p>
            <a:r>
              <a:rPr lang="uk-UA" dirty="0">
                <a:latin typeface="Trebuchet MS" panose="020B0603020202020204" pitchFamily="34" charset="0"/>
              </a:rPr>
              <a:t>Діаграма класів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841" y="1665605"/>
            <a:ext cx="2949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Опис</a:t>
            </a:r>
            <a:r>
              <a:rPr lang="en-US" alt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класу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0" name="Изображение 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7300" y="1854835"/>
            <a:ext cx="4597400" cy="457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1747</Words>
  <Application>WPS Presentation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Arial</vt:lpstr>
      <vt:lpstr>Trebuchet MS</vt:lpstr>
      <vt:lpstr>Century Gothic</vt:lpstr>
      <vt:lpstr>Microsoft YaHei</vt:lpstr>
      <vt:lpstr>Arial Unicode MS</vt:lpstr>
      <vt:lpstr>Calibri</vt:lpstr>
      <vt:lpstr>Times New Roman</vt:lpstr>
      <vt:lpstr>Source Code Pro ExtraLight</vt:lpstr>
      <vt:lpstr>Source Code Pro Medium</vt:lpstr>
      <vt:lpstr>Sylfaen</vt:lpstr>
      <vt:lpstr>Tahoma</vt:lpstr>
      <vt:lpstr>Source Code Pro Black</vt:lpstr>
      <vt:lpstr>Легкий дым</vt:lpstr>
      <vt:lpstr>Система класів для симуляції роботи різних видів тракторів</vt:lpstr>
      <vt:lpstr>Зміст</vt:lpstr>
      <vt:lpstr>Постановка задачі</vt:lpstr>
      <vt:lpstr>Огляд предметної області </vt:lpstr>
      <vt:lpstr>Аналоги</vt:lpstr>
      <vt:lpstr>Опис засобів програмної реалізації </vt:lpstr>
      <vt:lpstr>Діаграма прецедентів користувача</vt:lpstr>
      <vt:lpstr>Блок схема програми</vt:lpstr>
      <vt:lpstr>Діаграма класів</vt:lpstr>
      <vt:lpstr>Висновки</vt:lpstr>
      <vt:lpstr>Скріни роботи програми</vt:lpstr>
      <vt:lpstr>Скріни роботи програми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rozdo</dc:creator>
  <cp:lastModifiedBy>kuzbi</cp:lastModifiedBy>
  <cp:revision>13</cp:revision>
  <dcterms:created xsi:type="dcterms:W3CDTF">2022-06-02T13:47:00Z</dcterms:created>
  <dcterms:modified xsi:type="dcterms:W3CDTF">2022-06-11T09:35:54Z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4197775DC6CE4E71A7F1F8D3DF3F5FC1</vt:lpwstr>
  </property>
  <property fmtid="{D5CDD505-2E9C-101B-9397-08002B2CF9AE}" pid="3" name="KSOProductBuildVer">
    <vt:lpwstr>1049-11.2.0.11156</vt:lpwstr>
  </property>
</Properties>
</file>