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3" r:id="rId7"/>
    <p:sldId id="257" r:id="rId8"/>
    <p:sldId id="274" r:id="rId9"/>
    <p:sldId id="275" r:id="rId10"/>
    <p:sldId id="276" r:id="rId11"/>
    <p:sldId id="277" r:id="rId12"/>
    <p:sldId id="278" r:id="rId13"/>
    <p:sldId id="279" r:id="rId1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140" autoAdjust="0"/>
  </p:normalViewPr>
  <p:slideViewPr>
    <p:cSldViewPr>
      <p:cViewPr varScale="1">
        <p:scale>
          <a:sx n="103" d="100"/>
          <a:sy n="103" d="100"/>
        </p:scale>
        <p:origin x="20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93745-E8FF-4976-B504-4C3B810C96E2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385A-68D4-4E21-800D-CBBED8F02EA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21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7033-1134-41B8-9F74-4661499BDF22}" type="datetimeFigureOut">
              <a:rPr lang="en-GB" smtClean="0"/>
              <a:t>05/10/2021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8847-E270-4878-B4A8-BD54D36D5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9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3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0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5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0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5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8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1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621D2F-2F7C-4851-8816-BBE5F35EF0F3}" type="datetimeFigureOut">
              <a:rPr lang="en-GB" smtClean="0"/>
              <a:pPr/>
              <a:t>05/10/2021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BA536-9CB4-4D4F-9C5F-97E11973B02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2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The Requirements Doc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6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824" y="2060848"/>
            <a:ext cx="7618608" cy="359931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Part 6</a:t>
            </a:r>
          </a:p>
          <a:p>
            <a:pPr marL="0" indent="0">
              <a:buNone/>
            </a:pPr>
            <a:r>
              <a:rPr lang="en-GB" dirty="0"/>
              <a:t>Agreement between client and developer</a:t>
            </a:r>
          </a:p>
          <a:p>
            <a:pPr marL="269875" indent="-176213">
              <a:buFont typeface="Arial" panose="020B0604020202020204" pitchFamily="34" charset="0"/>
              <a:buChar char="•"/>
            </a:pPr>
            <a:r>
              <a:rPr lang="en-GB" sz="2000" dirty="0"/>
              <a:t>Signed and dated by both</a:t>
            </a:r>
          </a:p>
          <a:p>
            <a:pPr marL="0" indent="0">
              <a:buNone/>
            </a:pPr>
            <a:endParaRPr lang="en-GB" sz="2000" i="1" dirty="0"/>
          </a:p>
          <a:p>
            <a:pPr marL="354013" indent="0">
              <a:buNone/>
            </a:pPr>
            <a:r>
              <a:rPr lang="en-GB" sz="1800" i="1" dirty="0"/>
              <a:t>This means if there additional requests made by the client, these could mean additional charges</a:t>
            </a:r>
          </a:p>
        </p:txBody>
      </p:sp>
    </p:spTree>
    <p:extLst>
      <p:ext uri="{BB962C8B-B14F-4D97-AF65-F5344CB8AC3E}">
        <p14:creationId xmlns:p14="http://schemas.microsoft.com/office/powerpoint/2010/main" val="269657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 wants a website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336873"/>
            <a:ext cx="8071048" cy="359931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do you start?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you need?</a:t>
            </a:r>
            <a:b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you go about taking an initial idea and produce a fully functioning website that satisfies the client requirements?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168" y="1076565"/>
            <a:ext cx="1219200" cy="1420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297" y="4653136"/>
            <a:ext cx="3971925" cy="2133600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5400000">
            <a:off x="5135123" y="2376522"/>
            <a:ext cx="2721603" cy="240768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204865"/>
            <a:ext cx="8229600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Research - Purpose, Main Goals, Functionality and Target Audience (End Users)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 Planning - Sitemap (internal structure) and Wireframe Creation. Decision on programming language(s) and technologies required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Design - Mock-ups, Review and Approval Cycle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Development – Coding and debugging locally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 Testing – Functional, performance, browser, end user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Delivery &amp; Launch</a:t>
            </a:r>
            <a:endParaRPr lang="en-GB" sz="2000" i="1" dirty="0">
              <a:solidFill>
                <a:schemeClr val="bg2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267" y="2620234"/>
            <a:ext cx="8246205" cy="2752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9551" y="382187"/>
            <a:ext cx="82809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–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en-GB" sz="2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Purpose, Main Goals and Target Audience (End Users)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0168" y="2842563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Use some of these:</a:t>
            </a: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Face to face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Questionnaires/Surveys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Focus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Video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13100" y="2842563"/>
            <a:ext cx="4435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To get all the:</a:t>
            </a:r>
          </a:p>
          <a:p>
            <a:r>
              <a:rPr lang="en-GB" u="sng" dirty="0">
                <a:latin typeface="Calibri" panose="020F0502020204030204" pitchFamily="34" charset="0"/>
                <a:cs typeface="Calibri" panose="020F0502020204030204" pitchFamily="34" charset="0"/>
              </a:rPr>
              <a:t>Information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Understanding of business/organisation/service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Purpose of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Who are the Target Audience/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predicted End Users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Website content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587" y="5792188"/>
            <a:ext cx="7632848" cy="738664"/>
          </a:xfrm>
          <a:prstGeom prst="rect">
            <a:avLst/>
          </a:prstGeom>
          <a:solidFill>
            <a:srgbClr val="92D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 Document </a:t>
            </a:r>
          </a:p>
          <a:p>
            <a:pPr algn="ctr"/>
            <a:r>
              <a:rPr lang="en-GB" i="1" dirty="0">
                <a:latin typeface="Calibri" panose="020F0502020204030204" pitchFamily="34" charset="0"/>
                <a:cs typeface="Calibri" panose="020F0502020204030204" pitchFamily="34" charset="0"/>
              </a:rPr>
              <a:t>(To be agreed by the client)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816" y="1211179"/>
            <a:ext cx="3240360" cy="1077218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Idea or Client brief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/>
          <p:cNvCxnSpPr>
            <a:stCxn id="14" idx="2"/>
          </p:cNvCxnSpPr>
          <p:nvPr/>
        </p:nvCxnSpPr>
        <p:spPr>
          <a:xfrm>
            <a:off x="4535996" y="2288397"/>
            <a:ext cx="0" cy="41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35996" y="5373216"/>
            <a:ext cx="0" cy="41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8862" y="2132856"/>
            <a:ext cx="7745586" cy="359931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Part 1</a:t>
            </a:r>
          </a:p>
          <a:p>
            <a:pPr marL="0" indent="0">
              <a:buNone/>
            </a:pPr>
            <a:r>
              <a:rPr lang="en-GB" dirty="0"/>
              <a:t>Summary or overview of what the business, organisation or service is and why they require a website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Short introductory paragraph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This can often be a section copied from the brief that you are given</a:t>
            </a:r>
          </a:p>
        </p:txBody>
      </p:sp>
    </p:spTree>
    <p:extLst>
      <p:ext uri="{BB962C8B-B14F-4D97-AF65-F5344CB8AC3E}">
        <p14:creationId xmlns:p14="http://schemas.microsoft.com/office/powerpoint/2010/main" val="35306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2132856"/>
            <a:ext cx="7853496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Part 2</a:t>
            </a:r>
          </a:p>
          <a:p>
            <a:pPr marL="0" indent="0">
              <a:buNone/>
            </a:pPr>
            <a:r>
              <a:rPr lang="en-GB" dirty="0"/>
              <a:t>Understanding of who the predicted end users are: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2000" dirty="0"/>
              <a:t>Age range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GB" sz="2000" dirty="0"/>
              <a:t>articular interests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2000" dirty="0"/>
              <a:t>IT skills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2000" dirty="0"/>
              <a:t>English language skill level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2000" dirty="0"/>
              <a:t>Devices that they’ll be using</a:t>
            </a:r>
          </a:p>
          <a:p>
            <a:endParaRPr lang="en-GB" sz="2000" dirty="0"/>
          </a:p>
          <a:p>
            <a:pPr marL="269875" indent="0">
              <a:buNone/>
            </a:pPr>
            <a:r>
              <a:rPr lang="en-GB" sz="1600" i="1" dirty="0"/>
              <a:t>From this you will have an idea on what design planning you should consider on the site – colour scheme, amount of text, fonts, ease of use, complexity, photos to use etc</a:t>
            </a:r>
            <a:r>
              <a:rPr lang="en-GB" sz="1800" i="1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3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2060848"/>
            <a:ext cx="7543800" cy="359931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Part 3</a:t>
            </a:r>
          </a:p>
          <a:p>
            <a:pPr marL="0" indent="0">
              <a:buNone/>
            </a:pPr>
            <a:r>
              <a:rPr lang="en-GB" dirty="0"/>
              <a:t>Functional requirements of the site</a:t>
            </a:r>
          </a:p>
          <a:p>
            <a:r>
              <a:rPr lang="en-GB" sz="2000" dirty="0"/>
              <a:t>Based on the </a:t>
            </a:r>
            <a:r>
              <a:rPr lang="en-GB" sz="2000" b="1" u="sng" dirty="0"/>
              <a:t>client brief </a:t>
            </a:r>
            <a:r>
              <a:rPr lang="en-GB" sz="2000" dirty="0"/>
              <a:t>and from the </a:t>
            </a:r>
            <a:r>
              <a:rPr lang="en-GB" sz="2000" b="1" u="sng" dirty="0"/>
              <a:t>use case diagram 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dirty="0"/>
              <a:t>Li</a:t>
            </a:r>
            <a:r>
              <a:rPr lang="en-GB" sz="2000" dirty="0"/>
              <a:t>st all the functionality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dirty="0"/>
              <a:t>List all the </a:t>
            </a:r>
            <a:r>
              <a:rPr lang="en-GB" sz="2000" dirty="0"/>
              <a:t>content required</a:t>
            </a:r>
          </a:p>
          <a:p>
            <a:r>
              <a:rPr lang="en-GB" dirty="0"/>
              <a:t>- </a:t>
            </a:r>
            <a:r>
              <a:rPr lang="en-GB" sz="2000" dirty="0"/>
              <a:t> to enable users to carry out the tasks they would expect</a:t>
            </a:r>
          </a:p>
          <a:p>
            <a:endParaRPr lang="en-GB" sz="2000" dirty="0"/>
          </a:p>
          <a:p>
            <a:pPr marL="719138" indent="0">
              <a:buNone/>
            </a:pPr>
            <a:r>
              <a:rPr lang="en-GB" sz="1800" i="1" dirty="0"/>
              <a:t>This includes all interaction that can take place on the site</a:t>
            </a:r>
          </a:p>
        </p:txBody>
      </p:sp>
    </p:spTree>
    <p:extLst>
      <p:ext uri="{BB962C8B-B14F-4D97-AF65-F5344CB8AC3E}">
        <p14:creationId xmlns:p14="http://schemas.microsoft.com/office/powerpoint/2010/main" val="38231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824" y="1988840"/>
            <a:ext cx="7999040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Part 4</a:t>
            </a:r>
          </a:p>
          <a:p>
            <a:pPr marL="0" indent="0">
              <a:buNone/>
            </a:pPr>
            <a:r>
              <a:rPr lang="en-GB" dirty="0"/>
              <a:t>Constraints which you must work within</a:t>
            </a:r>
          </a:p>
          <a:p>
            <a:pPr marL="0" indent="0">
              <a:buNone/>
            </a:pPr>
            <a:r>
              <a:rPr lang="en-GB" sz="2000" dirty="0"/>
              <a:t>Often found on the </a:t>
            </a:r>
            <a:r>
              <a:rPr lang="en-GB" sz="2000" b="1" u="sng" dirty="0"/>
              <a:t>client brief </a:t>
            </a:r>
            <a:r>
              <a:rPr lang="en-GB" sz="2000" dirty="0"/>
              <a:t>and </a:t>
            </a:r>
            <a:r>
              <a:rPr lang="en-GB" sz="2000" b="1" u="sng" dirty="0"/>
              <a:t>by questioning the client</a:t>
            </a:r>
          </a:p>
          <a:p>
            <a:pPr marL="0" indent="0">
              <a:buNone/>
            </a:pPr>
            <a:r>
              <a:rPr lang="en-GB" sz="1800" i="1" dirty="0"/>
              <a:t>This includes: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1800" i="1" dirty="0"/>
              <a:t>Design constraints, e.g. working within an existing brand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1800" i="1" dirty="0"/>
              <a:t>Time constraints - deadlines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1800" i="1" dirty="0"/>
              <a:t>Financial – within budget</a:t>
            </a:r>
          </a:p>
          <a:p>
            <a:pPr marL="354013" indent="-176213">
              <a:buFont typeface="Arial" panose="020B0604020202020204" pitchFamily="34" charset="0"/>
              <a:buChar char="•"/>
            </a:pPr>
            <a:r>
              <a:rPr lang="en-GB" sz="1800" i="1" dirty="0"/>
              <a:t>Professional &amp; legal constraints – coding standards, performance, accessibility, copyright restrictions</a:t>
            </a:r>
          </a:p>
        </p:txBody>
      </p:sp>
    </p:spTree>
    <p:extLst>
      <p:ext uri="{BB962C8B-B14F-4D97-AF65-F5344CB8AC3E}">
        <p14:creationId xmlns:p14="http://schemas.microsoft.com/office/powerpoint/2010/main" val="352582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130" y="2132856"/>
            <a:ext cx="799904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Part 5</a:t>
            </a:r>
          </a:p>
          <a:p>
            <a:pPr marL="0" indent="0">
              <a:buNone/>
            </a:pPr>
            <a:r>
              <a:rPr lang="en-GB" dirty="0"/>
              <a:t>Hardware and Software/Technologies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List of hardware and software required to develop the site.  Likely to include: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PC/Laptop connected to the internet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Coding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Graphics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Range of browsers etc</a:t>
            </a:r>
          </a:p>
          <a:p>
            <a:pPr marL="0" indent="0">
              <a:buNone/>
            </a:pP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048765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5ABF7EC1A0D4F9E3F27BEC8DD6869" ma:contentTypeVersion="14" ma:contentTypeDescription="Create a new document." ma:contentTypeScope="" ma:versionID="8691405d8579cb935563c60905d08d74">
  <xsd:schema xmlns:xsd="http://www.w3.org/2001/XMLSchema" xmlns:xs="http://www.w3.org/2001/XMLSchema" xmlns:p="http://schemas.microsoft.com/office/2006/metadata/properties" xmlns:ns3="425f2454-5a42-4da4-acc9-1421f5b84bd7" xmlns:ns4="a6b0a586-1ef6-4ab0-a76d-2a440b27d74e" targetNamespace="http://schemas.microsoft.com/office/2006/metadata/properties" ma:root="true" ma:fieldsID="8f9ec727c0d6d509f310bf3828f359a8" ns3:_="" ns4:_="">
    <xsd:import namespace="425f2454-5a42-4da4-acc9-1421f5b84bd7"/>
    <xsd:import namespace="a6b0a586-1ef6-4ab0-a76d-2a440b27d7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f2454-5a42-4da4-acc9-1421f5b84b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0a586-1ef6-4ab0-a76d-2a440b27d7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61EC70-43DD-41FF-B2F7-0389D6FA8AB8}">
  <ds:schemaRefs>
    <ds:schemaRef ds:uri="http://www.w3.org/XML/1998/namespace"/>
    <ds:schemaRef ds:uri="http://purl.org/dc/dcmitype/"/>
    <ds:schemaRef ds:uri="425f2454-5a42-4da4-acc9-1421f5b84bd7"/>
    <ds:schemaRef ds:uri="http://schemas.openxmlformats.org/package/2006/metadata/core-properties"/>
    <ds:schemaRef ds:uri="http://purl.org/dc/elements/1.1/"/>
    <ds:schemaRef ds:uri="http://purl.org/dc/terms/"/>
    <ds:schemaRef ds:uri="a6b0a586-1ef6-4ab0-a76d-2a440b27d74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74FE288-3A46-426B-AEE8-E1E3A5979F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4B6ED-6AE8-4272-A201-E062BF6843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5f2454-5a42-4da4-acc9-1421f5b84bd7"/>
    <ds:schemaRef ds:uri="a6b0a586-1ef6-4ab0-a76d-2a440b27d7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2580</TotalTime>
  <Words>487</Words>
  <Application>Microsoft Office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Website Development</vt:lpstr>
      <vt:lpstr>Client wants a website </vt:lpstr>
      <vt:lpstr>The Process</vt:lpstr>
      <vt:lpstr>PowerPoint Presentation</vt:lpstr>
      <vt:lpstr>Requirements Document</vt:lpstr>
      <vt:lpstr>Requirements Document</vt:lpstr>
      <vt:lpstr>Requirements Document</vt:lpstr>
      <vt:lpstr>Requirements Document</vt:lpstr>
      <vt:lpstr>Requirements Document</vt:lpstr>
      <vt:lpstr>Requirements Document</vt:lpstr>
    </vt:vector>
  </TitlesOfParts>
  <Company>Motherwell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Websites</dc:title>
  <dc:creator>Fiona McGregor</dc:creator>
  <cp:lastModifiedBy>Fiona McGregor</cp:lastModifiedBy>
  <cp:revision>83</cp:revision>
  <cp:lastPrinted>2012-09-18T12:16:32Z</cp:lastPrinted>
  <dcterms:created xsi:type="dcterms:W3CDTF">2012-09-18T09:25:14Z</dcterms:created>
  <dcterms:modified xsi:type="dcterms:W3CDTF">2021-10-05T12:56:45Z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0x01010059C5ABF7EC1A0D4F9E3F27BEC8DD6869</vt:lpwstr>
  </property>
</Properties>
</file>