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F9C60-9A38-4D0A-82A9-D4F4A738FEAC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735D7-3AF8-4A5B-92E6-1A35254A62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7397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A4CEC-A7F9-42AC-B0D8-9EFBC940CC8A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901E3-54B6-4343-A471-35E3A07F2E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1849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26667A8-D7B9-42F2-92AE-62D36F0BE501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8FAF0A2-7BA7-4C8D-9D2E-35AA2A0DB91F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0283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7A8-D7B9-42F2-92AE-62D36F0BE501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0A2-7BA7-4C8D-9D2E-35AA2A0DB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09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7A8-D7B9-42F2-92AE-62D36F0BE501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0A2-7BA7-4C8D-9D2E-35AA2A0DB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417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7A8-D7B9-42F2-92AE-62D36F0BE501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0A2-7BA7-4C8D-9D2E-35AA2A0DB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419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7A8-D7B9-42F2-92AE-62D36F0BE501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0A2-7BA7-4C8D-9D2E-35AA2A0DB91F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389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7A8-D7B9-42F2-92AE-62D36F0BE501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0A2-7BA7-4C8D-9D2E-35AA2A0DB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427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7A8-D7B9-42F2-92AE-62D36F0BE501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0A2-7BA7-4C8D-9D2E-35AA2A0DB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76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7A8-D7B9-42F2-92AE-62D36F0BE501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0A2-7BA7-4C8D-9D2E-35AA2A0DB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26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7A8-D7B9-42F2-92AE-62D36F0BE501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0A2-7BA7-4C8D-9D2E-35AA2A0DB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32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7A8-D7B9-42F2-92AE-62D36F0BE501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0A2-7BA7-4C8D-9D2E-35AA2A0DB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12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7A8-D7B9-42F2-92AE-62D36F0BE501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0A2-7BA7-4C8D-9D2E-35AA2A0DB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577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26667A8-D7B9-42F2-92AE-62D36F0BE501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FAF0A2-7BA7-4C8D-9D2E-35AA2A0DB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696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400" dirty="0"/>
              <a:t>Szétválasztási hálózatok kiindulási struktúrájának automatikus generálása</a:t>
            </a:r>
            <a:endParaRPr lang="hu-HU" sz="5400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Bóta Dániel Tamás, 2021. december 10</a:t>
            </a:r>
            <a:r>
              <a:rPr lang="hu-HU" dirty="0" smtClean="0"/>
              <a:t>.</a:t>
            </a:r>
          </a:p>
          <a:p>
            <a:r>
              <a:rPr lang="hu-HU" dirty="0" smtClean="0"/>
              <a:t>Témavezető: Bertók Botond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69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SVG generálása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Fájl felépítése:</a:t>
            </a:r>
          </a:p>
          <a:p>
            <a:pPr lvl="1"/>
            <a:r>
              <a:rPr lang="hu-HU" dirty="0" err="1" smtClean="0"/>
              <a:t>Separator</a:t>
            </a:r>
            <a:r>
              <a:rPr lang="hu-HU" dirty="0" smtClean="0"/>
              <a:t> - &lt;</a:t>
            </a:r>
            <a:r>
              <a:rPr lang="hu-HU" dirty="0" err="1" smtClean="0"/>
              <a:t>rect</a:t>
            </a:r>
            <a:r>
              <a:rPr lang="hu-HU" dirty="0" smtClean="0"/>
              <a:t>&gt;</a:t>
            </a:r>
          </a:p>
          <a:p>
            <a:pPr lvl="1"/>
            <a:r>
              <a:rPr lang="hu-HU" dirty="0" err="1" smtClean="0"/>
              <a:t>Divider</a:t>
            </a:r>
            <a:r>
              <a:rPr lang="hu-HU" dirty="0" smtClean="0"/>
              <a:t>, mixer - &lt;</a:t>
            </a:r>
            <a:r>
              <a:rPr lang="hu-HU" dirty="0" err="1" smtClean="0"/>
              <a:t>polygon</a:t>
            </a:r>
            <a:r>
              <a:rPr lang="hu-HU" dirty="0" smtClean="0"/>
              <a:t>&gt;</a:t>
            </a:r>
          </a:p>
          <a:p>
            <a:pPr lvl="1"/>
            <a:r>
              <a:rPr lang="hu-HU" dirty="0" err="1" smtClean="0"/>
              <a:t>Connection</a:t>
            </a:r>
            <a:r>
              <a:rPr lang="hu-HU" dirty="0" smtClean="0"/>
              <a:t>, </a:t>
            </a:r>
            <a:r>
              <a:rPr lang="hu-HU" dirty="0" err="1" smtClean="0"/>
              <a:t>bypass</a:t>
            </a:r>
            <a:r>
              <a:rPr lang="hu-HU" dirty="0" smtClean="0"/>
              <a:t> - &lt;</a:t>
            </a:r>
            <a:r>
              <a:rPr lang="hu-HU" dirty="0" err="1" smtClean="0"/>
              <a:t>polyline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Minden SVG objektumot egy osztály reprezentál: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Minden osztály metódusa:</a:t>
            </a:r>
            <a:endParaRPr lang="hu-HU" dirty="0"/>
          </a:p>
          <a:p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71" y="3709257"/>
            <a:ext cx="2591162" cy="106694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771" y="5466747"/>
            <a:ext cx="765916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Főbb lépések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Separatorok</a:t>
            </a:r>
            <a:r>
              <a:rPr lang="hu-HU" dirty="0" smtClean="0"/>
              <a:t> és </a:t>
            </a:r>
            <a:r>
              <a:rPr lang="hu-HU" dirty="0" err="1" smtClean="0"/>
              <a:t>dividerek</a:t>
            </a:r>
            <a:r>
              <a:rPr lang="hu-HU" dirty="0" smtClean="0"/>
              <a:t> csoportosítása</a:t>
            </a:r>
          </a:p>
          <a:p>
            <a:r>
              <a:rPr lang="hu-HU" dirty="0" smtClean="0"/>
              <a:t>Csoportok alapján a </a:t>
            </a:r>
            <a:r>
              <a:rPr lang="hu-HU" dirty="0" err="1" smtClean="0"/>
              <a:t>canvas</a:t>
            </a:r>
            <a:r>
              <a:rPr lang="hu-HU" dirty="0" smtClean="0"/>
              <a:t> méretének meghatározása</a:t>
            </a:r>
          </a:p>
          <a:p>
            <a:r>
              <a:rPr lang="hu-HU" dirty="0" smtClean="0"/>
              <a:t>Csoportok elhelyezése a síkon</a:t>
            </a:r>
          </a:p>
          <a:p>
            <a:r>
              <a:rPr lang="hu-HU" dirty="0" err="1" smtClean="0"/>
              <a:t>Feed</a:t>
            </a:r>
            <a:r>
              <a:rPr lang="hu-HU" dirty="0" smtClean="0"/>
              <a:t> </a:t>
            </a:r>
            <a:r>
              <a:rPr lang="hu-HU" dirty="0" err="1" smtClean="0"/>
              <a:t>streamek</a:t>
            </a:r>
            <a:r>
              <a:rPr lang="hu-HU" dirty="0" smtClean="0"/>
              <a:t>, mixerek elhelyezése a síkon</a:t>
            </a:r>
          </a:p>
          <a:p>
            <a:r>
              <a:rPr lang="hu-HU" dirty="0" smtClean="0"/>
              <a:t>Összeköttetések megrajzolása</a:t>
            </a:r>
          </a:p>
          <a:p>
            <a:r>
              <a:rPr lang="hu-HU" dirty="0" err="1" smtClean="0"/>
              <a:t>Bypassek</a:t>
            </a:r>
            <a:r>
              <a:rPr lang="hu-HU" dirty="0" smtClean="0"/>
              <a:t> megrajzolása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68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85226" y="27683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Kész SVG fájl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7" y="1059928"/>
            <a:ext cx="659222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52337" y="24328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Kész ábrák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1" y="912491"/>
            <a:ext cx="5296250" cy="467630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271" y="964729"/>
            <a:ext cx="5195582" cy="46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Hátralévő 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Csoportok elhelyezésén javítani</a:t>
            </a:r>
          </a:p>
          <a:p>
            <a:r>
              <a:rPr lang="hu-HU" dirty="0" smtClean="0"/>
              <a:t>Színkódolás javítása</a:t>
            </a:r>
          </a:p>
          <a:p>
            <a:r>
              <a:rPr lang="hu-HU" dirty="0" smtClean="0"/>
              <a:t>Grafikus felület a </a:t>
            </a:r>
            <a:r>
              <a:rPr lang="hu-HU" dirty="0" err="1" smtClean="0"/>
              <a:t>user</a:t>
            </a:r>
            <a:r>
              <a:rPr lang="hu-HU" dirty="0" smtClean="0"/>
              <a:t> inputnak</a:t>
            </a:r>
          </a:p>
          <a:p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5852216" y="4748385"/>
            <a:ext cx="400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Köszönöm a figyelmet!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570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Hol használjuk?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Folyamatszintézis fontos része</a:t>
            </a:r>
          </a:p>
          <a:p>
            <a:r>
              <a:rPr lang="hu-HU" dirty="0" smtClean="0"/>
              <a:t>Vegyi, ipari folyamatok megvalósítása, optimalizálása</a:t>
            </a:r>
          </a:p>
          <a:p>
            <a:r>
              <a:rPr lang="hu-HU" dirty="0" smtClean="0"/>
              <a:t>Elemi lépések összekapcsolása a kívánt feladat eléréséhez</a:t>
            </a:r>
          </a:p>
          <a:p>
            <a:r>
              <a:rPr lang="hu-HU" dirty="0" smtClean="0"/>
              <a:t>Például kőolajfinomító, szennyvíztisztitó, műanyagkészítés stb.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76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Felépítés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ilyen struktúra részei:</a:t>
            </a:r>
          </a:p>
          <a:p>
            <a:pPr lvl="1"/>
            <a:r>
              <a:rPr lang="hu-HU" dirty="0" err="1" smtClean="0"/>
              <a:t>Feed</a:t>
            </a:r>
            <a:r>
              <a:rPr lang="hu-HU" dirty="0" smtClean="0"/>
              <a:t> </a:t>
            </a:r>
            <a:r>
              <a:rPr lang="hu-HU" dirty="0" err="1" smtClean="0"/>
              <a:t>stream</a:t>
            </a:r>
            <a:r>
              <a:rPr lang="hu-HU" dirty="0" smtClean="0"/>
              <a:t>(</a:t>
            </a:r>
            <a:r>
              <a:rPr lang="hu-HU" dirty="0" err="1" smtClean="0"/>
              <a:t>ek</a:t>
            </a:r>
            <a:r>
              <a:rPr lang="hu-HU" dirty="0" smtClean="0"/>
              <a:t>) – valamilyen nyersanyag, több komponenssel - bemenet</a:t>
            </a:r>
          </a:p>
          <a:p>
            <a:pPr lvl="2"/>
            <a:r>
              <a:rPr lang="hu-HU" dirty="0" smtClean="0"/>
              <a:t>Bármilyen tulajdonság tekinthető komponensnek, az adott környezettől függ</a:t>
            </a:r>
          </a:p>
          <a:p>
            <a:pPr lvl="1"/>
            <a:r>
              <a:rPr lang="hu-HU" dirty="0" err="1" smtClean="0"/>
              <a:t>Product</a:t>
            </a:r>
            <a:r>
              <a:rPr lang="hu-HU" dirty="0" smtClean="0"/>
              <a:t> </a:t>
            </a:r>
            <a:r>
              <a:rPr lang="hu-HU" dirty="0" err="1" smtClean="0"/>
              <a:t>stream</a:t>
            </a:r>
            <a:r>
              <a:rPr lang="hu-HU" dirty="0" smtClean="0"/>
              <a:t>(</a:t>
            </a:r>
            <a:r>
              <a:rPr lang="hu-HU" dirty="0" err="1" smtClean="0"/>
              <a:t>ek</a:t>
            </a:r>
            <a:r>
              <a:rPr lang="hu-HU" dirty="0" smtClean="0"/>
              <a:t>) – kész termék, egy vagy több komponenssel - kimenet</a:t>
            </a:r>
          </a:p>
          <a:p>
            <a:pPr lvl="2"/>
            <a:r>
              <a:rPr lang="hu-HU" dirty="0" smtClean="0"/>
              <a:t>A </a:t>
            </a:r>
            <a:r>
              <a:rPr lang="hu-HU" dirty="0" err="1" smtClean="0"/>
              <a:t>feed</a:t>
            </a:r>
            <a:r>
              <a:rPr lang="hu-HU" dirty="0" smtClean="0"/>
              <a:t> </a:t>
            </a:r>
            <a:r>
              <a:rPr lang="hu-HU" dirty="0" err="1" smtClean="0"/>
              <a:t>streamek</a:t>
            </a:r>
            <a:r>
              <a:rPr lang="hu-HU" dirty="0" smtClean="0"/>
              <a:t> komponenseinek valamilyen kombinációja</a:t>
            </a:r>
          </a:p>
          <a:p>
            <a:pPr lvl="1"/>
            <a:r>
              <a:rPr lang="hu-HU" dirty="0" err="1" smtClean="0"/>
              <a:t>Operating</a:t>
            </a:r>
            <a:r>
              <a:rPr lang="hu-HU" dirty="0" smtClean="0"/>
              <a:t> unit:</a:t>
            </a:r>
          </a:p>
          <a:p>
            <a:pPr lvl="2"/>
            <a:r>
              <a:rPr lang="hu-HU" dirty="0" err="1" smtClean="0"/>
              <a:t>Separator</a:t>
            </a:r>
            <a:endParaRPr lang="hu-HU" dirty="0" smtClean="0"/>
          </a:p>
          <a:p>
            <a:pPr lvl="3"/>
            <a:r>
              <a:rPr lang="hu-HU" dirty="0" smtClean="0"/>
              <a:t>Éles szétválasztó - 2 kimenet, amiknek a kompozíciója különbözik</a:t>
            </a:r>
          </a:p>
          <a:p>
            <a:pPr lvl="2"/>
            <a:r>
              <a:rPr lang="hu-HU" dirty="0" smtClean="0"/>
              <a:t>Mixer</a:t>
            </a:r>
          </a:p>
          <a:p>
            <a:pPr lvl="3"/>
            <a:r>
              <a:rPr lang="hu-HU" dirty="0" smtClean="0"/>
              <a:t>Több bemenet, 1 kimenet, ahol a kimenet a bemenetek kombinációja</a:t>
            </a:r>
          </a:p>
          <a:p>
            <a:pPr lvl="2"/>
            <a:r>
              <a:rPr lang="hu-HU" dirty="0" err="1" smtClean="0"/>
              <a:t>Divider</a:t>
            </a:r>
            <a:endParaRPr lang="hu-HU" dirty="0" smtClean="0"/>
          </a:p>
          <a:p>
            <a:pPr lvl="3"/>
            <a:r>
              <a:rPr lang="hu-HU" dirty="0" smtClean="0"/>
              <a:t>1 bemenet, több kimenet, ahol a kimenetek kompozíciója megegyezik</a:t>
            </a:r>
          </a:p>
          <a:p>
            <a:pPr lvl="1"/>
            <a:r>
              <a:rPr lang="hu-HU" dirty="0" smtClean="0"/>
              <a:t>Cost </a:t>
            </a:r>
            <a:r>
              <a:rPr lang="hu-HU" dirty="0" err="1" smtClean="0"/>
              <a:t>functions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5409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Feladatkitűzés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Adott:</a:t>
            </a:r>
          </a:p>
          <a:p>
            <a:pPr lvl="1"/>
            <a:r>
              <a:rPr lang="hu-HU" dirty="0" smtClean="0"/>
              <a:t>Többkomponensű </a:t>
            </a:r>
            <a:r>
              <a:rPr lang="hu-HU" dirty="0" err="1" smtClean="0"/>
              <a:t>feed</a:t>
            </a:r>
            <a:r>
              <a:rPr lang="hu-HU" dirty="0" smtClean="0"/>
              <a:t> </a:t>
            </a:r>
            <a:r>
              <a:rPr lang="hu-HU" dirty="0" err="1" smtClean="0"/>
              <a:t>streamek</a:t>
            </a:r>
            <a:r>
              <a:rPr lang="hu-HU" dirty="0" smtClean="0"/>
              <a:t> (bemenet)</a:t>
            </a:r>
          </a:p>
          <a:p>
            <a:pPr lvl="1"/>
            <a:r>
              <a:rPr lang="hu-HU" dirty="0" smtClean="0"/>
              <a:t>Egy- vagy többkomponensű </a:t>
            </a:r>
            <a:r>
              <a:rPr lang="hu-HU" dirty="0" err="1" smtClean="0"/>
              <a:t>product</a:t>
            </a:r>
            <a:r>
              <a:rPr lang="hu-HU" dirty="0" smtClean="0"/>
              <a:t> </a:t>
            </a:r>
            <a:r>
              <a:rPr lang="hu-HU" dirty="0" err="1" smtClean="0"/>
              <a:t>streamek</a:t>
            </a:r>
            <a:r>
              <a:rPr lang="hu-HU" dirty="0" smtClean="0"/>
              <a:t> (kimenet)</a:t>
            </a:r>
          </a:p>
          <a:p>
            <a:r>
              <a:rPr lang="hu-HU" dirty="0" err="1" smtClean="0"/>
              <a:t>Rigorous</a:t>
            </a:r>
            <a:r>
              <a:rPr lang="hu-HU" dirty="0" smtClean="0"/>
              <a:t> </a:t>
            </a:r>
            <a:r>
              <a:rPr lang="hu-HU" dirty="0" err="1" smtClean="0"/>
              <a:t>super-structure</a:t>
            </a:r>
            <a:r>
              <a:rPr lang="hu-HU" dirty="0" smtClean="0"/>
              <a:t>, azaz kiindulási struktúra generálása</a:t>
            </a:r>
          </a:p>
          <a:p>
            <a:r>
              <a:rPr lang="hu-HU" dirty="0" smtClean="0"/>
              <a:t>A generált struktúra megjelenítése webes felületen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364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Kiindulási struktúra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Másnéven szuperstruktúra</a:t>
            </a:r>
          </a:p>
          <a:p>
            <a:r>
              <a:rPr lang="hu-HU" dirty="0" smtClean="0"/>
              <a:t>Tartalmazza az összes lehetséges optimális állapotot</a:t>
            </a:r>
          </a:p>
          <a:p>
            <a:r>
              <a:rPr lang="hu-HU" dirty="0" smtClean="0"/>
              <a:t>Szükséges lépés az optimális struktúra megállapításához</a:t>
            </a:r>
          </a:p>
          <a:p>
            <a:pPr lvl="1"/>
            <a:r>
              <a:rPr lang="hu-HU" dirty="0" smtClean="0"/>
              <a:t>Többféle módszerrel lehetséges, erre a feladat nem tér ki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70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program </a:t>
            </a:r>
            <a:r>
              <a:rPr lang="hu-HU" dirty="0" err="1" smtClean="0"/>
              <a:t>python</a:t>
            </a:r>
            <a:r>
              <a:rPr lang="hu-HU" dirty="0" smtClean="0"/>
              <a:t> nyelven készült</a:t>
            </a:r>
          </a:p>
          <a:p>
            <a:r>
              <a:rPr lang="hu-HU" dirty="0" smtClean="0"/>
              <a:t>A struktúrát JSON fájlban tárolja, a rajzot SVG-</a:t>
            </a:r>
            <a:r>
              <a:rPr lang="hu-HU" dirty="0" err="1" smtClean="0"/>
              <a:t>ben</a:t>
            </a:r>
            <a:endParaRPr lang="hu-HU" dirty="0" smtClean="0"/>
          </a:p>
          <a:p>
            <a:r>
              <a:rPr lang="hu-HU" dirty="0" smtClean="0"/>
              <a:t>2 nagyobb lépés:</a:t>
            </a:r>
          </a:p>
          <a:p>
            <a:pPr lvl="1"/>
            <a:r>
              <a:rPr lang="hu-HU" dirty="0" smtClean="0"/>
              <a:t>Algoritmus megírása, amivel a struktúra felépül</a:t>
            </a:r>
          </a:p>
          <a:p>
            <a:pPr lvl="1"/>
            <a:r>
              <a:rPr lang="hu-HU" dirty="0" smtClean="0"/>
              <a:t>Kész struktúrából SVG fájl generálása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855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 smtClean="0"/>
              <a:t>Algoritmus a szuperstruktúrához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0</a:t>
            </a:r>
            <a:r>
              <a:rPr lang="hu-HU" dirty="0" smtClean="0"/>
              <a:t>. : </a:t>
            </a:r>
            <a:r>
              <a:rPr lang="hu-HU" dirty="0" err="1" smtClean="0"/>
              <a:t>divider</a:t>
            </a:r>
            <a:r>
              <a:rPr lang="hu-HU" dirty="0" smtClean="0"/>
              <a:t> létrehozása minden </a:t>
            </a:r>
            <a:r>
              <a:rPr lang="hu-HU" dirty="0" err="1" smtClean="0"/>
              <a:t>feed</a:t>
            </a:r>
            <a:r>
              <a:rPr lang="hu-HU" dirty="0" smtClean="0"/>
              <a:t> </a:t>
            </a:r>
            <a:r>
              <a:rPr lang="hu-HU" dirty="0" err="1" smtClean="0"/>
              <a:t>streamhez</a:t>
            </a:r>
            <a:r>
              <a:rPr lang="hu-HU" dirty="0" smtClean="0"/>
              <a:t>, mixer létrehozása minden </a:t>
            </a:r>
            <a:r>
              <a:rPr lang="hu-HU" dirty="0" err="1" smtClean="0"/>
              <a:t>product</a:t>
            </a:r>
            <a:r>
              <a:rPr lang="hu-HU" dirty="0" smtClean="0"/>
              <a:t> </a:t>
            </a:r>
            <a:r>
              <a:rPr lang="hu-HU" dirty="0" err="1" smtClean="0"/>
              <a:t>streamhez</a:t>
            </a:r>
            <a:endParaRPr lang="hu-HU" dirty="0" smtClean="0"/>
          </a:p>
          <a:p>
            <a:r>
              <a:rPr lang="hu-HU" dirty="0" smtClean="0"/>
              <a:t>1.: kiválasztunk egy még nem vizsgált </a:t>
            </a:r>
            <a:r>
              <a:rPr lang="hu-HU" dirty="0" err="1" smtClean="0"/>
              <a:t>dividert</a:t>
            </a:r>
            <a:endParaRPr lang="hu-HU" dirty="0" smtClean="0"/>
          </a:p>
          <a:p>
            <a:r>
              <a:rPr lang="hu-HU" dirty="0" smtClean="0"/>
              <a:t>2.: a </a:t>
            </a:r>
            <a:r>
              <a:rPr lang="hu-HU" dirty="0" err="1" smtClean="0"/>
              <a:t>divider</a:t>
            </a:r>
            <a:r>
              <a:rPr lang="hu-HU" dirty="0" smtClean="0"/>
              <a:t> komponenseit szétválasztjuk minden lehetséges módon és minden szétválasztásnál létrehozunk egy </a:t>
            </a:r>
            <a:r>
              <a:rPr lang="hu-HU" dirty="0" err="1" smtClean="0"/>
              <a:t>separatort</a:t>
            </a:r>
            <a:endParaRPr lang="hu-HU" dirty="0" smtClean="0"/>
          </a:p>
          <a:p>
            <a:r>
              <a:rPr lang="hu-HU" dirty="0"/>
              <a:t>3</a:t>
            </a:r>
            <a:r>
              <a:rPr lang="hu-HU" dirty="0" smtClean="0"/>
              <a:t>.: minden </a:t>
            </a:r>
            <a:r>
              <a:rPr lang="hu-HU" dirty="0" err="1" smtClean="0"/>
              <a:t>separatorhoz</a:t>
            </a:r>
            <a:r>
              <a:rPr lang="hu-HU" dirty="0" smtClean="0"/>
              <a:t> létrehozunk 2 </a:t>
            </a:r>
            <a:r>
              <a:rPr lang="hu-HU" dirty="0" err="1" smtClean="0"/>
              <a:t>dividert</a:t>
            </a:r>
            <a:endParaRPr lang="hu-HU" dirty="0" smtClean="0"/>
          </a:p>
          <a:p>
            <a:r>
              <a:rPr lang="hu-HU" dirty="0" smtClean="0"/>
              <a:t>4.: ha lehetséges, </a:t>
            </a:r>
            <a:r>
              <a:rPr lang="hu-HU" dirty="0" err="1" smtClean="0"/>
              <a:t>bypassek</a:t>
            </a:r>
            <a:r>
              <a:rPr lang="hu-HU" dirty="0" smtClean="0"/>
              <a:t> létrehozása a </a:t>
            </a:r>
            <a:r>
              <a:rPr lang="hu-HU" dirty="0" err="1" smtClean="0"/>
              <a:t>product</a:t>
            </a:r>
            <a:r>
              <a:rPr lang="hu-HU" dirty="0" smtClean="0"/>
              <a:t> </a:t>
            </a:r>
            <a:r>
              <a:rPr lang="hu-HU" dirty="0" err="1" smtClean="0"/>
              <a:t>streamekhez</a:t>
            </a:r>
            <a:endParaRPr lang="hu-HU" dirty="0" smtClean="0"/>
          </a:p>
          <a:p>
            <a:r>
              <a:rPr lang="hu-HU" dirty="0" smtClean="0"/>
              <a:t>5.: ha van még </a:t>
            </a:r>
            <a:r>
              <a:rPr lang="hu-HU" dirty="0" err="1" smtClean="0"/>
              <a:t>vizsgálatlan</a:t>
            </a:r>
            <a:r>
              <a:rPr lang="hu-HU" dirty="0" smtClean="0"/>
              <a:t> </a:t>
            </a:r>
            <a:r>
              <a:rPr lang="hu-HU" dirty="0" err="1" smtClean="0"/>
              <a:t>divider</a:t>
            </a:r>
            <a:r>
              <a:rPr lang="hu-HU" dirty="0" smtClean="0"/>
              <a:t>, visszatérünk az 1. lépéshez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23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60726" y="28522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Programban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03" y="881748"/>
            <a:ext cx="3153215" cy="2057687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391" y="285226"/>
            <a:ext cx="5814698" cy="628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76837" y="268448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JSON az előző struktúra alapján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70" y="811379"/>
            <a:ext cx="2276793" cy="365811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276" y="811379"/>
            <a:ext cx="3629532" cy="444879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021" y="811379"/>
            <a:ext cx="3791479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Nézet</Template>
  <TotalTime>446</TotalTime>
  <Words>379</Words>
  <Application>Microsoft Office PowerPoint</Application>
  <PresentationFormat>Szélesvásznú</PresentationFormat>
  <Paragraphs>72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Szétválasztási hálózatok kiindulási struktúrájának automatikus generálása</vt:lpstr>
      <vt:lpstr>Hol használjuk?</vt:lpstr>
      <vt:lpstr>Felépítés</vt:lpstr>
      <vt:lpstr>Feladatkitűzés</vt:lpstr>
      <vt:lpstr>Kiindulási struktúra</vt:lpstr>
      <vt:lpstr>Megvalósítás</vt:lpstr>
      <vt:lpstr>Algoritmus a szuperstruktúrához</vt:lpstr>
      <vt:lpstr>PowerPoint-bemutató</vt:lpstr>
      <vt:lpstr>PowerPoint-bemutató</vt:lpstr>
      <vt:lpstr>SVG generálása</vt:lpstr>
      <vt:lpstr>Főbb lépések</vt:lpstr>
      <vt:lpstr>PowerPoint-bemutató</vt:lpstr>
      <vt:lpstr>PowerPoint-bemutató</vt:lpstr>
      <vt:lpstr>Hátralévő feladatok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Szétválasztási hálózatok kiindulási struktúrájának automatikus generálása</dc:title>
  <dc:creator>Bóta Dániel</dc:creator>
  <cp:lastModifiedBy>Bóta Dániel</cp:lastModifiedBy>
  <cp:revision>19</cp:revision>
  <dcterms:created xsi:type="dcterms:W3CDTF">2021-12-05T01:35:16Z</dcterms:created>
  <dcterms:modified xsi:type="dcterms:W3CDTF">2021-12-10T08:26:12Z</dcterms:modified>
</cp:coreProperties>
</file>