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963400" cy="1612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49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2" y="1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425" y="263963"/>
            <a:ext cx="8972550" cy="561528"/>
          </a:xfrm>
        </p:spPr>
        <p:txBody>
          <a:bodyPr anchor="b"/>
          <a:lstStyle>
            <a:lvl1pPr algn="ctr">
              <a:defRPr sz="14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5425" y="847146"/>
            <a:ext cx="8972550" cy="389411"/>
          </a:xfrm>
        </p:spPr>
        <p:txBody>
          <a:bodyPr/>
          <a:lstStyle>
            <a:lvl1pPr marL="0" indent="0" algn="ctr">
              <a:buNone/>
              <a:defRPr sz="564"/>
            </a:lvl1pPr>
            <a:lvl2pPr marL="107533" indent="0" algn="ctr">
              <a:buNone/>
              <a:defRPr sz="470"/>
            </a:lvl2pPr>
            <a:lvl3pPr marL="215067" indent="0" algn="ctr">
              <a:buNone/>
              <a:defRPr sz="423"/>
            </a:lvl3pPr>
            <a:lvl4pPr marL="322600" indent="0" algn="ctr">
              <a:buNone/>
              <a:defRPr sz="376"/>
            </a:lvl4pPr>
            <a:lvl5pPr marL="430134" indent="0" algn="ctr">
              <a:buNone/>
              <a:defRPr sz="376"/>
            </a:lvl5pPr>
            <a:lvl6pPr marL="537667" indent="0" algn="ctr">
              <a:buNone/>
              <a:defRPr sz="376"/>
            </a:lvl6pPr>
            <a:lvl7pPr marL="645201" indent="0" algn="ctr">
              <a:buNone/>
              <a:defRPr sz="376"/>
            </a:lvl7pPr>
            <a:lvl8pPr marL="752734" indent="0" algn="ctr">
              <a:buNone/>
              <a:defRPr sz="376"/>
            </a:lvl8pPr>
            <a:lvl9pPr marL="860268" indent="0" algn="ctr">
              <a:buNone/>
              <a:defRPr sz="3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FF9-BE41-430E-9949-9A30532BB9BE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3198-8319-4544-854C-713222D83C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5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FF9-BE41-430E-9949-9A30532BB9BE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3198-8319-4544-854C-713222D83C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93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61308" y="85872"/>
            <a:ext cx="2579608" cy="13668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484" y="85872"/>
            <a:ext cx="7589282" cy="13668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FF9-BE41-430E-9949-9A30532BB9BE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3198-8319-4544-854C-713222D83C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3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FF9-BE41-430E-9949-9A30532BB9BE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3198-8319-4544-854C-713222D83C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1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253" y="402105"/>
            <a:ext cx="10318433" cy="670921"/>
          </a:xfrm>
        </p:spPr>
        <p:txBody>
          <a:bodyPr anchor="b"/>
          <a:lstStyle>
            <a:lvl1pPr>
              <a:defRPr sz="14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253" y="1079374"/>
            <a:ext cx="10318433" cy="352822"/>
          </a:xfrm>
        </p:spPr>
        <p:txBody>
          <a:bodyPr/>
          <a:lstStyle>
            <a:lvl1pPr marL="0" indent="0">
              <a:buNone/>
              <a:defRPr sz="564">
                <a:solidFill>
                  <a:schemeClr val="tx1">
                    <a:tint val="75000"/>
                  </a:schemeClr>
                </a:solidFill>
              </a:defRPr>
            </a:lvl1pPr>
            <a:lvl2pPr marL="107533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2pPr>
            <a:lvl3pPr marL="215067" indent="0">
              <a:buNone/>
              <a:defRPr sz="423">
                <a:solidFill>
                  <a:schemeClr val="tx1">
                    <a:tint val="75000"/>
                  </a:schemeClr>
                </a:solidFill>
              </a:defRPr>
            </a:lvl3pPr>
            <a:lvl4pPr marL="322600" indent="0">
              <a:buNone/>
              <a:defRPr sz="376">
                <a:solidFill>
                  <a:schemeClr val="tx1">
                    <a:tint val="75000"/>
                  </a:schemeClr>
                </a:solidFill>
              </a:defRPr>
            </a:lvl4pPr>
            <a:lvl5pPr marL="430134" indent="0">
              <a:buNone/>
              <a:defRPr sz="376">
                <a:solidFill>
                  <a:schemeClr val="tx1">
                    <a:tint val="75000"/>
                  </a:schemeClr>
                </a:solidFill>
              </a:defRPr>
            </a:lvl5pPr>
            <a:lvl6pPr marL="537667" indent="0">
              <a:buNone/>
              <a:defRPr sz="376">
                <a:solidFill>
                  <a:schemeClr val="tx1">
                    <a:tint val="75000"/>
                  </a:schemeClr>
                </a:solidFill>
              </a:defRPr>
            </a:lvl6pPr>
            <a:lvl7pPr marL="645201" indent="0">
              <a:buNone/>
              <a:defRPr sz="376">
                <a:solidFill>
                  <a:schemeClr val="tx1">
                    <a:tint val="75000"/>
                  </a:schemeClr>
                </a:solidFill>
              </a:defRPr>
            </a:lvl7pPr>
            <a:lvl8pPr marL="752734" indent="0">
              <a:buNone/>
              <a:defRPr sz="376">
                <a:solidFill>
                  <a:schemeClr val="tx1">
                    <a:tint val="75000"/>
                  </a:schemeClr>
                </a:solidFill>
              </a:defRPr>
            </a:lvl8pPr>
            <a:lvl9pPr marL="860268" indent="0">
              <a:buNone/>
              <a:defRPr sz="3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FF9-BE41-430E-9949-9A30532BB9BE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3198-8319-4544-854C-713222D83C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87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484" y="429360"/>
            <a:ext cx="5084445" cy="102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6471" y="429360"/>
            <a:ext cx="5084445" cy="102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FF9-BE41-430E-9949-9A30532BB9BE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3198-8319-4544-854C-713222D83C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43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042" y="85872"/>
            <a:ext cx="10318433" cy="311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043" y="395385"/>
            <a:ext cx="5061078" cy="193772"/>
          </a:xfrm>
        </p:spPr>
        <p:txBody>
          <a:bodyPr anchor="b"/>
          <a:lstStyle>
            <a:lvl1pPr marL="0" indent="0">
              <a:buNone/>
              <a:defRPr sz="564" b="1"/>
            </a:lvl1pPr>
            <a:lvl2pPr marL="107533" indent="0">
              <a:buNone/>
              <a:defRPr sz="470" b="1"/>
            </a:lvl2pPr>
            <a:lvl3pPr marL="215067" indent="0">
              <a:buNone/>
              <a:defRPr sz="423" b="1"/>
            </a:lvl3pPr>
            <a:lvl4pPr marL="322600" indent="0">
              <a:buNone/>
              <a:defRPr sz="376" b="1"/>
            </a:lvl4pPr>
            <a:lvl5pPr marL="430134" indent="0">
              <a:buNone/>
              <a:defRPr sz="376" b="1"/>
            </a:lvl5pPr>
            <a:lvl6pPr marL="537667" indent="0">
              <a:buNone/>
              <a:defRPr sz="376" b="1"/>
            </a:lvl6pPr>
            <a:lvl7pPr marL="645201" indent="0">
              <a:buNone/>
              <a:defRPr sz="376" b="1"/>
            </a:lvl7pPr>
            <a:lvl8pPr marL="752734" indent="0">
              <a:buNone/>
              <a:defRPr sz="376" b="1"/>
            </a:lvl8pPr>
            <a:lvl9pPr marL="860268" indent="0">
              <a:buNone/>
              <a:defRPr sz="3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4043" y="589156"/>
            <a:ext cx="5061078" cy="866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56471" y="395385"/>
            <a:ext cx="5086003" cy="193772"/>
          </a:xfrm>
        </p:spPr>
        <p:txBody>
          <a:bodyPr anchor="b"/>
          <a:lstStyle>
            <a:lvl1pPr marL="0" indent="0">
              <a:buNone/>
              <a:defRPr sz="564" b="1"/>
            </a:lvl1pPr>
            <a:lvl2pPr marL="107533" indent="0">
              <a:buNone/>
              <a:defRPr sz="470" b="1"/>
            </a:lvl2pPr>
            <a:lvl3pPr marL="215067" indent="0">
              <a:buNone/>
              <a:defRPr sz="423" b="1"/>
            </a:lvl3pPr>
            <a:lvl4pPr marL="322600" indent="0">
              <a:buNone/>
              <a:defRPr sz="376" b="1"/>
            </a:lvl4pPr>
            <a:lvl5pPr marL="430134" indent="0">
              <a:buNone/>
              <a:defRPr sz="376" b="1"/>
            </a:lvl5pPr>
            <a:lvl6pPr marL="537667" indent="0">
              <a:buNone/>
              <a:defRPr sz="376" b="1"/>
            </a:lvl6pPr>
            <a:lvl7pPr marL="645201" indent="0">
              <a:buNone/>
              <a:defRPr sz="376" b="1"/>
            </a:lvl7pPr>
            <a:lvl8pPr marL="752734" indent="0">
              <a:buNone/>
              <a:defRPr sz="376" b="1"/>
            </a:lvl8pPr>
            <a:lvl9pPr marL="860268" indent="0">
              <a:buNone/>
              <a:defRPr sz="3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56471" y="589156"/>
            <a:ext cx="5086003" cy="866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FF9-BE41-430E-9949-9A30532BB9BE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3198-8319-4544-854C-713222D83C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17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FF9-BE41-430E-9949-9A30532BB9BE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3198-8319-4544-854C-713222D83C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79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FF9-BE41-430E-9949-9A30532BB9BE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3198-8319-4544-854C-713222D83C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82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042" y="107527"/>
            <a:ext cx="3858508" cy="376343"/>
          </a:xfrm>
        </p:spPr>
        <p:txBody>
          <a:bodyPr anchor="b"/>
          <a:lstStyle>
            <a:lvl1pPr>
              <a:defRPr sz="7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6003" y="232228"/>
            <a:ext cx="6056471" cy="1146204"/>
          </a:xfrm>
        </p:spPr>
        <p:txBody>
          <a:bodyPr/>
          <a:lstStyle>
            <a:lvl1pPr>
              <a:defRPr sz="753"/>
            </a:lvl1pPr>
            <a:lvl2pPr>
              <a:defRPr sz="659"/>
            </a:lvl2pPr>
            <a:lvl3pPr>
              <a:defRPr sz="564"/>
            </a:lvl3pPr>
            <a:lvl4pPr>
              <a:defRPr sz="470"/>
            </a:lvl4pPr>
            <a:lvl5pPr>
              <a:defRPr sz="470"/>
            </a:lvl5pPr>
            <a:lvl6pPr>
              <a:defRPr sz="470"/>
            </a:lvl6pPr>
            <a:lvl7pPr>
              <a:defRPr sz="470"/>
            </a:lvl7pPr>
            <a:lvl8pPr>
              <a:defRPr sz="470"/>
            </a:lvl8pPr>
            <a:lvl9pPr>
              <a:defRPr sz="4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042" y="483870"/>
            <a:ext cx="3858508" cy="896429"/>
          </a:xfrm>
        </p:spPr>
        <p:txBody>
          <a:bodyPr/>
          <a:lstStyle>
            <a:lvl1pPr marL="0" indent="0">
              <a:buNone/>
              <a:defRPr sz="376"/>
            </a:lvl1pPr>
            <a:lvl2pPr marL="107533" indent="0">
              <a:buNone/>
              <a:defRPr sz="329"/>
            </a:lvl2pPr>
            <a:lvl3pPr marL="215067" indent="0">
              <a:buNone/>
              <a:defRPr sz="282"/>
            </a:lvl3pPr>
            <a:lvl4pPr marL="322600" indent="0">
              <a:buNone/>
              <a:defRPr sz="235"/>
            </a:lvl4pPr>
            <a:lvl5pPr marL="430134" indent="0">
              <a:buNone/>
              <a:defRPr sz="235"/>
            </a:lvl5pPr>
            <a:lvl6pPr marL="537667" indent="0">
              <a:buNone/>
              <a:defRPr sz="235"/>
            </a:lvl6pPr>
            <a:lvl7pPr marL="645201" indent="0">
              <a:buNone/>
              <a:defRPr sz="235"/>
            </a:lvl7pPr>
            <a:lvl8pPr marL="752734" indent="0">
              <a:buNone/>
              <a:defRPr sz="235"/>
            </a:lvl8pPr>
            <a:lvl9pPr marL="860268" indent="0">
              <a:buNone/>
              <a:defRPr sz="2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FF9-BE41-430E-9949-9A30532BB9BE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3198-8319-4544-854C-713222D83C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6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042" y="107527"/>
            <a:ext cx="3858508" cy="376343"/>
          </a:xfrm>
        </p:spPr>
        <p:txBody>
          <a:bodyPr anchor="b"/>
          <a:lstStyle>
            <a:lvl1pPr>
              <a:defRPr sz="7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6003" y="232228"/>
            <a:ext cx="6056471" cy="1146204"/>
          </a:xfrm>
        </p:spPr>
        <p:txBody>
          <a:bodyPr anchor="t"/>
          <a:lstStyle>
            <a:lvl1pPr marL="0" indent="0">
              <a:buNone/>
              <a:defRPr sz="753"/>
            </a:lvl1pPr>
            <a:lvl2pPr marL="107533" indent="0">
              <a:buNone/>
              <a:defRPr sz="659"/>
            </a:lvl2pPr>
            <a:lvl3pPr marL="215067" indent="0">
              <a:buNone/>
              <a:defRPr sz="564"/>
            </a:lvl3pPr>
            <a:lvl4pPr marL="322600" indent="0">
              <a:buNone/>
              <a:defRPr sz="470"/>
            </a:lvl4pPr>
            <a:lvl5pPr marL="430134" indent="0">
              <a:buNone/>
              <a:defRPr sz="470"/>
            </a:lvl5pPr>
            <a:lvl6pPr marL="537667" indent="0">
              <a:buNone/>
              <a:defRPr sz="470"/>
            </a:lvl6pPr>
            <a:lvl7pPr marL="645201" indent="0">
              <a:buNone/>
              <a:defRPr sz="470"/>
            </a:lvl7pPr>
            <a:lvl8pPr marL="752734" indent="0">
              <a:buNone/>
              <a:defRPr sz="470"/>
            </a:lvl8pPr>
            <a:lvl9pPr marL="860268" indent="0">
              <a:buNone/>
              <a:defRPr sz="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042" y="483870"/>
            <a:ext cx="3858508" cy="896429"/>
          </a:xfrm>
        </p:spPr>
        <p:txBody>
          <a:bodyPr/>
          <a:lstStyle>
            <a:lvl1pPr marL="0" indent="0">
              <a:buNone/>
              <a:defRPr sz="376"/>
            </a:lvl1pPr>
            <a:lvl2pPr marL="107533" indent="0">
              <a:buNone/>
              <a:defRPr sz="329"/>
            </a:lvl2pPr>
            <a:lvl3pPr marL="215067" indent="0">
              <a:buNone/>
              <a:defRPr sz="282"/>
            </a:lvl3pPr>
            <a:lvl4pPr marL="322600" indent="0">
              <a:buNone/>
              <a:defRPr sz="235"/>
            </a:lvl4pPr>
            <a:lvl5pPr marL="430134" indent="0">
              <a:buNone/>
              <a:defRPr sz="235"/>
            </a:lvl5pPr>
            <a:lvl6pPr marL="537667" indent="0">
              <a:buNone/>
              <a:defRPr sz="235"/>
            </a:lvl6pPr>
            <a:lvl7pPr marL="645201" indent="0">
              <a:buNone/>
              <a:defRPr sz="235"/>
            </a:lvl7pPr>
            <a:lvl8pPr marL="752734" indent="0">
              <a:buNone/>
              <a:defRPr sz="235"/>
            </a:lvl8pPr>
            <a:lvl9pPr marL="860268" indent="0">
              <a:buNone/>
              <a:defRPr sz="2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FF9-BE41-430E-9949-9A30532BB9BE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3198-8319-4544-854C-713222D83C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60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484" y="85872"/>
            <a:ext cx="10318433" cy="31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484" y="429360"/>
            <a:ext cx="10318433" cy="1023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484" y="1494919"/>
            <a:ext cx="2691765" cy="85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1FFF9-BE41-430E-9949-9A30532BB9BE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2876" y="1494919"/>
            <a:ext cx="4037648" cy="85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9151" y="1494919"/>
            <a:ext cx="2691765" cy="85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E3198-8319-4544-854C-713222D83C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58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067" rtl="0" eaLnBrk="1" latinLnBrk="0" hangingPunct="1">
        <a:lnSpc>
          <a:spcPct val="90000"/>
        </a:lnSpc>
        <a:spcBef>
          <a:spcPct val="0"/>
        </a:spcBef>
        <a:buNone/>
        <a:defRPr sz="10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67" indent="-53767" algn="l" defTabSz="215067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659" kern="1200">
          <a:solidFill>
            <a:schemeClr val="tx1"/>
          </a:solidFill>
          <a:latin typeface="+mn-lt"/>
          <a:ea typeface="+mn-ea"/>
          <a:cs typeface="+mn-cs"/>
        </a:defRPr>
      </a:lvl1pPr>
      <a:lvl2pPr marL="161300" indent="-53767" algn="l" defTabSz="215067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4" kern="1200">
          <a:solidFill>
            <a:schemeClr val="tx1"/>
          </a:solidFill>
          <a:latin typeface="+mn-lt"/>
          <a:ea typeface="+mn-ea"/>
          <a:cs typeface="+mn-cs"/>
        </a:defRPr>
      </a:lvl2pPr>
      <a:lvl3pPr marL="268834" indent="-53767" algn="l" defTabSz="215067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3pPr>
      <a:lvl4pPr marL="376367" indent="-53767" algn="l" defTabSz="215067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3" kern="1200">
          <a:solidFill>
            <a:schemeClr val="tx1"/>
          </a:solidFill>
          <a:latin typeface="+mn-lt"/>
          <a:ea typeface="+mn-ea"/>
          <a:cs typeface="+mn-cs"/>
        </a:defRPr>
      </a:lvl4pPr>
      <a:lvl5pPr marL="483900" indent="-53767" algn="l" defTabSz="215067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3" kern="1200">
          <a:solidFill>
            <a:schemeClr val="tx1"/>
          </a:solidFill>
          <a:latin typeface="+mn-lt"/>
          <a:ea typeface="+mn-ea"/>
          <a:cs typeface="+mn-cs"/>
        </a:defRPr>
      </a:lvl5pPr>
      <a:lvl6pPr marL="591434" indent="-53767" algn="l" defTabSz="215067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3" kern="1200">
          <a:solidFill>
            <a:schemeClr val="tx1"/>
          </a:solidFill>
          <a:latin typeface="+mn-lt"/>
          <a:ea typeface="+mn-ea"/>
          <a:cs typeface="+mn-cs"/>
        </a:defRPr>
      </a:lvl6pPr>
      <a:lvl7pPr marL="698967" indent="-53767" algn="l" defTabSz="215067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3" kern="1200">
          <a:solidFill>
            <a:schemeClr val="tx1"/>
          </a:solidFill>
          <a:latin typeface="+mn-lt"/>
          <a:ea typeface="+mn-ea"/>
          <a:cs typeface="+mn-cs"/>
        </a:defRPr>
      </a:lvl7pPr>
      <a:lvl8pPr marL="806501" indent="-53767" algn="l" defTabSz="215067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3" kern="1200">
          <a:solidFill>
            <a:schemeClr val="tx1"/>
          </a:solidFill>
          <a:latin typeface="+mn-lt"/>
          <a:ea typeface="+mn-ea"/>
          <a:cs typeface="+mn-cs"/>
        </a:defRPr>
      </a:lvl8pPr>
      <a:lvl9pPr marL="914034" indent="-53767" algn="l" defTabSz="215067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067" rtl="0" eaLnBrk="1" latinLnBrk="0" hangingPunct="1">
        <a:defRPr sz="423" kern="1200">
          <a:solidFill>
            <a:schemeClr val="tx1"/>
          </a:solidFill>
          <a:latin typeface="+mn-lt"/>
          <a:ea typeface="+mn-ea"/>
          <a:cs typeface="+mn-cs"/>
        </a:defRPr>
      </a:lvl1pPr>
      <a:lvl2pPr marL="107533" algn="l" defTabSz="215067" rtl="0" eaLnBrk="1" latinLnBrk="0" hangingPunct="1">
        <a:defRPr sz="423" kern="1200">
          <a:solidFill>
            <a:schemeClr val="tx1"/>
          </a:solidFill>
          <a:latin typeface="+mn-lt"/>
          <a:ea typeface="+mn-ea"/>
          <a:cs typeface="+mn-cs"/>
        </a:defRPr>
      </a:lvl2pPr>
      <a:lvl3pPr marL="215067" algn="l" defTabSz="215067" rtl="0" eaLnBrk="1" latinLnBrk="0" hangingPunct="1">
        <a:defRPr sz="423" kern="1200">
          <a:solidFill>
            <a:schemeClr val="tx1"/>
          </a:solidFill>
          <a:latin typeface="+mn-lt"/>
          <a:ea typeface="+mn-ea"/>
          <a:cs typeface="+mn-cs"/>
        </a:defRPr>
      </a:lvl3pPr>
      <a:lvl4pPr marL="322600" algn="l" defTabSz="215067" rtl="0" eaLnBrk="1" latinLnBrk="0" hangingPunct="1">
        <a:defRPr sz="423" kern="1200">
          <a:solidFill>
            <a:schemeClr val="tx1"/>
          </a:solidFill>
          <a:latin typeface="+mn-lt"/>
          <a:ea typeface="+mn-ea"/>
          <a:cs typeface="+mn-cs"/>
        </a:defRPr>
      </a:lvl4pPr>
      <a:lvl5pPr marL="430134" algn="l" defTabSz="215067" rtl="0" eaLnBrk="1" latinLnBrk="0" hangingPunct="1">
        <a:defRPr sz="423" kern="1200">
          <a:solidFill>
            <a:schemeClr val="tx1"/>
          </a:solidFill>
          <a:latin typeface="+mn-lt"/>
          <a:ea typeface="+mn-ea"/>
          <a:cs typeface="+mn-cs"/>
        </a:defRPr>
      </a:lvl5pPr>
      <a:lvl6pPr marL="537667" algn="l" defTabSz="215067" rtl="0" eaLnBrk="1" latinLnBrk="0" hangingPunct="1">
        <a:defRPr sz="423" kern="1200">
          <a:solidFill>
            <a:schemeClr val="tx1"/>
          </a:solidFill>
          <a:latin typeface="+mn-lt"/>
          <a:ea typeface="+mn-ea"/>
          <a:cs typeface="+mn-cs"/>
        </a:defRPr>
      </a:lvl6pPr>
      <a:lvl7pPr marL="645201" algn="l" defTabSz="215067" rtl="0" eaLnBrk="1" latinLnBrk="0" hangingPunct="1">
        <a:defRPr sz="423" kern="1200">
          <a:solidFill>
            <a:schemeClr val="tx1"/>
          </a:solidFill>
          <a:latin typeface="+mn-lt"/>
          <a:ea typeface="+mn-ea"/>
          <a:cs typeface="+mn-cs"/>
        </a:defRPr>
      </a:lvl7pPr>
      <a:lvl8pPr marL="752734" algn="l" defTabSz="215067" rtl="0" eaLnBrk="1" latinLnBrk="0" hangingPunct="1">
        <a:defRPr sz="423" kern="1200">
          <a:solidFill>
            <a:schemeClr val="tx1"/>
          </a:solidFill>
          <a:latin typeface="+mn-lt"/>
          <a:ea typeface="+mn-ea"/>
          <a:cs typeface="+mn-cs"/>
        </a:defRPr>
      </a:lvl8pPr>
      <a:lvl9pPr marL="860268" algn="l" defTabSz="215067" rtl="0" eaLnBrk="1" latinLnBrk="0" hangingPunct="1">
        <a:defRPr sz="4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DE45DC2-BBC6-4223-9B32-E26B1BB72AC5}"/>
              </a:ext>
            </a:extLst>
          </p:cNvPr>
          <p:cNvSpPr/>
          <p:nvPr/>
        </p:nvSpPr>
        <p:spPr>
          <a:xfrm>
            <a:off x="0" y="-2072"/>
            <a:ext cx="11963400" cy="165005"/>
          </a:xfrm>
          <a:prstGeom prst="rect">
            <a:avLst/>
          </a:prstGeom>
          <a:solidFill>
            <a:srgbClr val="1449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A picture containing man, holding, shirt, player&#10;&#10;Description automatically generated">
            <a:extLst>
              <a:ext uri="{FF2B5EF4-FFF2-40B4-BE49-F238E27FC236}">
                <a16:creationId xmlns:a16="http://schemas.microsoft.com/office/drawing/2014/main" id="{ED63A516-205F-4A7A-AAC8-5B0C1EC5D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849" y="185757"/>
            <a:ext cx="2317581" cy="12674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55B0501-6322-4B4B-B288-AC9B8F36DC3D}"/>
              </a:ext>
            </a:extLst>
          </p:cNvPr>
          <p:cNvSpPr/>
          <p:nvPr/>
        </p:nvSpPr>
        <p:spPr>
          <a:xfrm>
            <a:off x="6025528" y="1033211"/>
            <a:ext cx="5698767" cy="354321"/>
          </a:xfrm>
          <a:prstGeom prst="rect">
            <a:avLst/>
          </a:prstGeom>
          <a:solidFill>
            <a:srgbClr val="1C4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848B05-15EC-4793-A568-157C7BD2EAA6}"/>
              </a:ext>
            </a:extLst>
          </p:cNvPr>
          <p:cNvSpPr txBox="1"/>
          <p:nvPr/>
        </p:nvSpPr>
        <p:spPr>
          <a:xfrm>
            <a:off x="7198323" y="996161"/>
            <a:ext cx="3340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WATCH THE SERIES NOW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FAB85A-2A58-4C08-B2F2-3D5771CBAB91}"/>
              </a:ext>
            </a:extLst>
          </p:cNvPr>
          <p:cNvSpPr/>
          <p:nvPr/>
        </p:nvSpPr>
        <p:spPr>
          <a:xfrm>
            <a:off x="6025530" y="159667"/>
            <a:ext cx="56987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1C4A87"/>
                </a:solidFill>
                <a:latin typeface="Century Gothic" panose="020B0502020202020204" pitchFamily="34" charset="0"/>
              </a:rPr>
              <a:t>“Effective Lead Generation”</a:t>
            </a:r>
            <a:endParaRPr lang="en-GB" sz="3200" b="1" i="0" dirty="0">
              <a:solidFill>
                <a:srgbClr val="1C4A87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50ED4C-A904-4ADC-B7C6-A774E5DC8999}"/>
              </a:ext>
            </a:extLst>
          </p:cNvPr>
          <p:cNvSpPr/>
          <p:nvPr/>
        </p:nvSpPr>
        <p:spPr>
          <a:xfrm>
            <a:off x="8929649" y="561996"/>
            <a:ext cx="2608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1C4A87"/>
                </a:solidFill>
                <a:latin typeface="Century Gothic" panose="020B0502020202020204" pitchFamily="34" charset="0"/>
              </a:rPr>
              <a:t>with Terry Forsey</a:t>
            </a:r>
            <a:endParaRPr lang="en-GB" sz="2400" b="1" i="0" dirty="0">
              <a:solidFill>
                <a:srgbClr val="1C4A87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8F3261-9556-42C0-BA0A-182F189B1069}"/>
              </a:ext>
            </a:extLst>
          </p:cNvPr>
          <p:cNvSpPr/>
          <p:nvPr/>
        </p:nvSpPr>
        <p:spPr>
          <a:xfrm rot="16200000">
            <a:off x="11204869" y="694701"/>
            <a:ext cx="1352058" cy="165005"/>
          </a:xfrm>
          <a:prstGeom prst="rect">
            <a:avLst/>
          </a:prstGeom>
          <a:solidFill>
            <a:srgbClr val="1449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8F9D9C-9CEE-4C2F-B290-0232DB1BBC5D}"/>
              </a:ext>
            </a:extLst>
          </p:cNvPr>
          <p:cNvSpPr/>
          <p:nvPr/>
        </p:nvSpPr>
        <p:spPr>
          <a:xfrm>
            <a:off x="0" y="1453233"/>
            <a:ext cx="11963400" cy="165005"/>
          </a:xfrm>
          <a:prstGeom prst="rect">
            <a:avLst/>
          </a:prstGeom>
          <a:solidFill>
            <a:srgbClr val="1449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9D14A3-3625-4DBB-B173-996421362F20}"/>
              </a:ext>
            </a:extLst>
          </p:cNvPr>
          <p:cNvSpPr/>
          <p:nvPr/>
        </p:nvSpPr>
        <p:spPr>
          <a:xfrm>
            <a:off x="-759520" y="-287293"/>
            <a:ext cx="4356100" cy="2362200"/>
          </a:xfrm>
          <a:prstGeom prst="ellipse">
            <a:avLst/>
          </a:prstGeom>
          <a:solidFill>
            <a:srgbClr val="1C4A8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9020B3A-C257-4BBE-AEE2-6597F1BA26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77"/>
          <a:stretch/>
        </p:blipFill>
        <p:spPr>
          <a:xfrm>
            <a:off x="145770" y="328455"/>
            <a:ext cx="3315588" cy="94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1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1279</TotalTime>
  <Words>12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Iain Warrender</dc:creator>
  <cp:lastModifiedBy>Iain Warrender</cp:lastModifiedBy>
  <cp:revision>3</cp:revision>
  <dcterms:created xsi:type="dcterms:W3CDTF">2020-06-02T14:25:36Z</dcterms:created>
  <dcterms:modified xsi:type="dcterms:W3CDTF">2020-06-03T11:44:56Z</dcterms:modified>
</cp:coreProperties>
</file>