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43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8BEC36-933E-4972-B4CB-FD57C11694E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3FBFCEC-BCCA-479B-A7CD-0E0CF5BFC6F4}">
      <dgm:prSet/>
      <dgm:spPr/>
      <dgm:t>
        <a:bodyPr/>
        <a:lstStyle/>
        <a:p>
          <a:r>
            <a:rPr lang="en-US"/>
            <a:t>UML steht für Unified Modeling Language.</a:t>
          </a:r>
        </a:p>
      </dgm:t>
    </dgm:pt>
    <dgm:pt modelId="{F4FA8914-6871-42EC-84A4-43CEE142C34A}" type="parTrans" cxnId="{71D3F85B-58B1-4A47-9C74-99043A890ECA}">
      <dgm:prSet/>
      <dgm:spPr/>
      <dgm:t>
        <a:bodyPr/>
        <a:lstStyle/>
        <a:p>
          <a:endParaRPr lang="en-US"/>
        </a:p>
      </dgm:t>
    </dgm:pt>
    <dgm:pt modelId="{70E86C62-C8B5-4273-8492-CCCA6673A7EF}" type="sibTrans" cxnId="{71D3F85B-58B1-4A47-9C74-99043A890ECA}">
      <dgm:prSet/>
      <dgm:spPr/>
      <dgm:t>
        <a:bodyPr/>
        <a:lstStyle/>
        <a:p>
          <a:endParaRPr lang="en-US"/>
        </a:p>
      </dgm:t>
    </dgm:pt>
    <dgm:pt modelId="{EB246C29-BC9B-45C2-B41A-41741FFDFE44}">
      <dgm:prSet/>
      <dgm:spPr/>
      <dgm:t>
        <a:bodyPr/>
        <a:lstStyle/>
        <a:p>
          <a:r>
            <a:rPr lang="en-US"/>
            <a:t>Es ist eine standardisierte Sprache zur Visualisierung, Spezifikation, Konstruktion und Dokumentation von Software-Systemen.</a:t>
          </a:r>
        </a:p>
      </dgm:t>
    </dgm:pt>
    <dgm:pt modelId="{0409E61D-D5FB-43E0-B680-9524AF95FC7F}" type="parTrans" cxnId="{E6D13C00-1420-417C-A819-E81CC9E69B78}">
      <dgm:prSet/>
      <dgm:spPr/>
      <dgm:t>
        <a:bodyPr/>
        <a:lstStyle/>
        <a:p>
          <a:endParaRPr lang="en-US"/>
        </a:p>
      </dgm:t>
    </dgm:pt>
    <dgm:pt modelId="{E1840C5C-30E2-4AA0-9F0E-AC5627381405}" type="sibTrans" cxnId="{E6D13C00-1420-417C-A819-E81CC9E69B78}">
      <dgm:prSet/>
      <dgm:spPr/>
      <dgm:t>
        <a:bodyPr/>
        <a:lstStyle/>
        <a:p>
          <a:endParaRPr lang="en-US"/>
        </a:p>
      </dgm:t>
    </dgm:pt>
    <dgm:pt modelId="{9EC8459B-1361-410C-868A-C1127C2850BA}">
      <dgm:prSet/>
      <dgm:spPr/>
      <dgm:t>
        <a:bodyPr/>
        <a:lstStyle/>
        <a:p>
          <a:r>
            <a:rPr lang="en-US"/>
            <a:t>UML wird häufig in der Softwareentwicklung zur Modellierung von Softwaresystemen verwendet.</a:t>
          </a:r>
        </a:p>
      </dgm:t>
    </dgm:pt>
    <dgm:pt modelId="{A1A6F777-FBF5-43CA-9354-8A27B7010385}" type="parTrans" cxnId="{36517C0D-7AF4-4390-926F-BF917B4CD53A}">
      <dgm:prSet/>
      <dgm:spPr/>
      <dgm:t>
        <a:bodyPr/>
        <a:lstStyle/>
        <a:p>
          <a:endParaRPr lang="en-US"/>
        </a:p>
      </dgm:t>
    </dgm:pt>
    <dgm:pt modelId="{9DEDEED2-45B9-4DC9-ACF5-D9B0E7D7B94F}" type="sibTrans" cxnId="{36517C0D-7AF4-4390-926F-BF917B4CD53A}">
      <dgm:prSet/>
      <dgm:spPr/>
      <dgm:t>
        <a:bodyPr/>
        <a:lstStyle/>
        <a:p>
          <a:endParaRPr lang="en-US"/>
        </a:p>
      </dgm:t>
    </dgm:pt>
    <dgm:pt modelId="{422E40A3-72C5-43E9-82F1-9BFA56B17810}" type="pres">
      <dgm:prSet presAssocID="{DD8BEC36-933E-4972-B4CB-FD57C11694E6}" presName="root" presStyleCnt="0">
        <dgm:presLayoutVars>
          <dgm:dir/>
          <dgm:resizeHandles val="exact"/>
        </dgm:presLayoutVars>
      </dgm:prSet>
      <dgm:spPr/>
    </dgm:pt>
    <dgm:pt modelId="{00685654-7AF8-4369-9873-0E5A1216DACC}" type="pres">
      <dgm:prSet presAssocID="{73FBFCEC-BCCA-479B-A7CD-0E0CF5BFC6F4}" presName="compNode" presStyleCnt="0"/>
      <dgm:spPr/>
    </dgm:pt>
    <dgm:pt modelId="{AC6E5499-03C1-489A-B2F4-54080E1A25C8}" type="pres">
      <dgm:prSet presAssocID="{73FBFCEC-BCCA-479B-A7CD-0E0CF5BFC6F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1E76DDFC-23C8-4882-ABBF-AEE833E3616C}" type="pres">
      <dgm:prSet presAssocID="{73FBFCEC-BCCA-479B-A7CD-0E0CF5BFC6F4}" presName="spaceRect" presStyleCnt="0"/>
      <dgm:spPr/>
    </dgm:pt>
    <dgm:pt modelId="{A74326AB-2349-48B8-921D-E0A615D2CDE7}" type="pres">
      <dgm:prSet presAssocID="{73FBFCEC-BCCA-479B-A7CD-0E0CF5BFC6F4}" presName="textRect" presStyleLbl="revTx" presStyleIdx="0" presStyleCnt="3">
        <dgm:presLayoutVars>
          <dgm:chMax val="1"/>
          <dgm:chPref val="1"/>
        </dgm:presLayoutVars>
      </dgm:prSet>
      <dgm:spPr/>
    </dgm:pt>
    <dgm:pt modelId="{FDF079C9-7B7B-4D0D-B543-DFE94B840EFB}" type="pres">
      <dgm:prSet presAssocID="{70E86C62-C8B5-4273-8492-CCCA6673A7EF}" presName="sibTrans" presStyleCnt="0"/>
      <dgm:spPr/>
    </dgm:pt>
    <dgm:pt modelId="{51DFDEF2-C50E-4821-BEBB-EE4EDD54D55A}" type="pres">
      <dgm:prSet presAssocID="{EB246C29-BC9B-45C2-B41A-41741FFDFE44}" presName="compNode" presStyleCnt="0"/>
      <dgm:spPr/>
    </dgm:pt>
    <dgm:pt modelId="{7A6B5023-FCC5-4BB2-8995-B74E24C5FE59}" type="pres">
      <dgm:prSet presAssocID="{EB246C29-BC9B-45C2-B41A-41741FFDFE4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977F2E20-D2D1-4E5A-8252-1DECFD374127}" type="pres">
      <dgm:prSet presAssocID="{EB246C29-BC9B-45C2-B41A-41741FFDFE44}" presName="spaceRect" presStyleCnt="0"/>
      <dgm:spPr/>
    </dgm:pt>
    <dgm:pt modelId="{D044C357-2F3C-4953-A7CD-924FDEF3C756}" type="pres">
      <dgm:prSet presAssocID="{EB246C29-BC9B-45C2-B41A-41741FFDFE44}" presName="textRect" presStyleLbl="revTx" presStyleIdx="1" presStyleCnt="3">
        <dgm:presLayoutVars>
          <dgm:chMax val="1"/>
          <dgm:chPref val="1"/>
        </dgm:presLayoutVars>
      </dgm:prSet>
      <dgm:spPr/>
    </dgm:pt>
    <dgm:pt modelId="{85A016D5-D393-420D-9BE1-4C42B6CB75E9}" type="pres">
      <dgm:prSet presAssocID="{E1840C5C-30E2-4AA0-9F0E-AC5627381405}" presName="sibTrans" presStyleCnt="0"/>
      <dgm:spPr/>
    </dgm:pt>
    <dgm:pt modelId="{E869EDBB-149B-4212-87CF-35B444D6CD54}" type="pres">
      <dgm:prSet presAssocID="{9EC8459B-1361-410C-868A-C1127C2850BA}" presName="compNode" presStyleCnt="0"/>
      <dgm:spPr/>
    </dgm:pt>
    <dgm:pt modelId="{C7269A97-ABD0-4BD2-8CC1-043DCBD97312}" type="pres">
      <dgm:prSet presAssocID="{9EC8459B-1361-410C-868A-C1127C2850B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zessor"/>
        </a:ext>
      </dgm:extLst>
    </dgm:pt>
    <dgm:pt modelId="{BFFD1522-9AE5-4303-BD71-FFE461548DBD}" type="pres">
      <dgm:prSet presAssocID="{9EC8459B-1361-410C-868A-C1127C2850BA}" presName="spaceRect" presStyleCnt="0"/>
      <dgm:spPr/>
    </dgm:pt>
    <dgm:pt modelId="{51D5660A-DD3C-4B95-91C0-8ACB6838F8AC}" type="pres">
      <dgm:prSet presAssocID="{9EC8459B-1361-410C-868A-C1127C2850B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6D13C00-1420-417C-A819-E81CC9E69B78}" srcId="{DD8BEC36-933E-4972-B4CB-FD57C11694E6}" destId="{EB246C29-BC9B-45C2-B41A-41741FFDFE44}" srcOrd="1" destOrd="0" parTransId="{0409E61D-D5FB-43E0-B680-9524AF95FC7F}" sibTransId="{E1840C5C-30E2-4AA0-9F0E-AC5627381405}"/>
    <dgm:cxn modelId="{36517C0D-7AF4-4390-926F-BF917B4CD53A}" srcId="{DD8BEC36-933E-4972-B4CB-FD57C11694E6}" destId="{9EC8459B-1361-410C-868A-C1127C2850BA}" srcOrd="2" destOrd="0" parTransId="{A1A6F777-FBF5-43CA-9354-8A27B7010385}" sibTransId="{9DEDEED2-45B9-4DC9-ACF5-D9B0E7D7B94F}"/>
    <dgm:cxn modelId="{71D3F85B-58B1-4A47-9C74-99043A890ECA}" srcId="{DD8BEC36-933E-4972-B4CB-FD57C11694E6}" destId="{73FBFCEC-BCCA-479B-A7CD-0E0CF5BFC6F4}" srcOrd="0" destOrd="0" parTransId="{F4FA8914-6871-42EC-84A4-43CEE142C34A}" sibTransId="{70E86C62-C8B5-4273-8492-CCCA6673A7EF}"/>
    <dgm:cxn modelId="{BB00D370-38CD-43BC-888B-DED73122F818}" type="presOf" srcId="{EB246C29-BC9B-45C2-B41A-41741FFDFE44}" destId="{D044C357-2F3C-4953-A7CD-924FDEF3C756}" srcOrd="0" destOrd="0" presId="urn:microsoft.com/office/officeart/2018/2/layout/IconLabelList"/>
    <dgm:cxn modelId="{18CB0F7A-3790-4A75-9AC5-751F333BEC8D}" type="presOf" srcId="{73FBFCEC-BCCA-479B-A7CD-0E0CF5BFC6F4}" destId="{A74326AB-2349-48B8-921D-E0A615D2CDE7}" srcOrd="0" destOrd="0" presId="urn:microsoft.com/office/officeart/2018/2/layout/IconLabelList"/>
    <dgm:cxn modelId="{C04A049C-89D1-4795-95C6-0E1F3478529A}" type="presOf" srcId="{9EC8459B-1361-410C-868A-C1127C2850BA}" destId="{51D5660A-DD3C-4B95-91C0-8ACB6838F8AC}" srcOrd="0" destOrd="0" presId="urn:microsoft.com/office/officeart/2018/2/layout/IconLabelList"/>
    <dgm:cxn modelId="{B2FB10DC-A035-45E9-B8F4-7B24F042E4FC}" type="presOf" srcId="{DD8BEC36-933E-4972-B4CB-FD57C11694E6}" destId="{422E40A3-72C5-43E9-82F1-9BFA56B17810}" srcOrd="0" destOrd="0" presId="urn:microsoft.com/office/officeart/2018/2/layout/IconLabelList"/>
    <dgm:cxn modelId="{E0686E6B-EE20-479D-BCA2-2BFF9F94D7BF}" type="presParOf" srcId="{422E40A3-72C5-43E9-82F1-9BFA56B17810}" destId="{00685654-7AF8-4369-9873-0E5A1216DACC}" srcOrd="0" destOrd="0" presId="urn:microsoft.com/office/officeart/2018/2/layout/IconLabelList"/>
    <dgm:cxn modelId="{C9A27ED4-0ADF-4D3C-AF3F-964821613ADE}" type="presParOf" srcId="{00685654-7AF8-4369-9873-0E5A1216DACC}" destId="{AC6E5499-03C1-489A-B2F4-54080E1A25C8}" srcOrd="0" destOrd="0" presId="urn:microsoft.com/office/officeart/2018/2/layout/IconLabelList"/>
    <dgm:cxn modelId="{12ACCDA9-AABB-4065-AC24-F1CFB6BC6C56}" type="presParOf" srcId="{00685654-7AF8-4369-9873-0E5A1216DACC}" destId="{1E76DDFC-23C8-4882-ABBF-AEE833E3616C}" srcOrd="1" destOrd="0" presId="urn:microsoft.com/office/officeart/2018/2/layout/IconLabelList"/>
    <dgm:cxn modelId="{ECAF1781-9B6A-4D58-A83D-B7905F3743F0}" type="presParOf" srcId="{00685654-7AF8-4369-9873-0E5A1216DACC}" destId="{A74326AB-2349-48B8-921D-E0A615D2CDE7}" srcOrd="2" destOrd="0" presId="urn:microsoft.com/office/officeart/2018/2/layout/IconLabelList"/>
    <dgm:cxn modelId="{6B63FA5C-1B9B-497B-8848-B4E3C0E16D2B}" type="presParOf" srcId="{422E40A3-72C5-43E9-82F1-9BFA56B17810}" destId="{FDF079C9-7B7B-4D0D-B543-DFE94B840EFB}" srcOrd="1" destOrd="0" presId="urn:microsoft.com/office/officeart/2018/2/layout/IconLabelList"/>
    <dgm:cxn modelId="{330CBD0D-94DE-458A-90BF-0EDB3E7D7B61}" type="presParOf" srcId="{422E40A3-72C5-43E9-82F1-9BFA56B17810}" destId="{51DFDEF2-C50E-4821-BEBB-EE4EDD54D55A}" srcOrd="2" destOrd="0" presId="urn:microsoft.com/office/officeart/2018/2/layout/IconLabelList"/>
    <dgm:cxn modelId="{22EE9092-2E1E-47D7-B47A-EEA7A7B64C74}" type="presParOf" srcId="{51DFDEF2-C50E-4821-BEBB-EE4EDD54D55A}" destId="{7A6B5023-FCC5-4BB2-8995-B74E24C5FE59}" srcOrd="0" destOrd="0" presId="urn:microsoft.com/office/officeart/2018/2/layout/IconLabelList"/>
    <dgm:cxn modelId="{55DB174E-4899-4C0F-88D8-AE04831ED03C}" type="presParOf" srcId="{51DFDEF2-C50E-4821-BEBB-EE4EDD54D55A}" destId="{977F2E20-D2D1-4E5A-8252-1DECFD374127}" srcOrd="1" destOrd="0" presId="urn:microsoft.com/office/officeart/2018/2/layout/IconLabelList"/>
    <dgm:cxn modelId="{E69139E7-3882-4D77-B499-EF901F961FC9}" type="presParOf" srcId="{51DFDEF2-C50E-4821-BEBB-EE4EDD54D55A}" destId="{D044C357-2F3C-4953-A7CD-924FDEF3C756}" srcOrd="2" destOrd="0" presId="urn:microsoft.com/office/officeart/2018/2/layout/IconLabelList"/>
    <dgm:cxn modelId="{C52209B5-2C47-46E7-BA87-C459714B5747}" type="presParOf" srcId="{422E40A3-72C5-43E9-82F1-9BFA56B17810}" destId="{85A016D5-D393-420D-9BE1-4C42B6CB75E9}" srcOrd="3" destOrd="0" presId="urn:microsoft.com/office/officeart/2018/2/layout/IconLabelList"/>
    <dgm:cxn modelId="{899982E0-B4D3-419A-BEFB-C2AFDA032BDC}" type="presParOf" srcId="{422E40A3-72C5-43E9-82F1-9BFA56B17810}" destId="{E869EDBB-149B-4212-87CF-35B444D6CD54}" srcOrd="4" destOrd="0" presId="urn:microsoft.com/office/officeart/2018/2/layout/IconLabelList"/>
    <dgm:cxn modelId="{6F898F18-CBAD-4668-8B87-AB38D9403450}" type="presParOf" srcId="{E869EDBB-149B-4212-87CF-35B444D6CD54}" destId="{C7269A97-ABD0-4BD2-8CC1-043DCBD97312}" srcOrd="0" destOrd="0" presId="urn:microsoft.com/office/officeart/2018/2/layout/IconLabelList"/>
    <dgm:cxn modelId="{9B3B6D58-3902-4044-86DD-DC4F0E213137}" type="presParOf" srcId="{E869EDBB-149B-4212-87CF-35B444D6CD54}" destId="{BFFD1522-9AE5-4303-BD71-FFE461548DBD}" srcOrd="1" destOrd="0" presId="urn:microsoft.com/office/officeart/2018/2/layout/IconLabelList"/>
    <dgm:cxn modelId="{7E7EE13D-70E5-4ADC-AD32-C43E4051921B}" type="presParOf" srcId="{E869EDBB-149B-4212-87CF-35B444D6CD54}" destId="{51D5660A-DD3C-4B95-91C0-8ACB6838F8A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FB0932-E2B1-4D62-92FD-6265CEF4785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D30D8AA-ED83-4A58-80F0-A1A208BA8135}">
      <dgm:prSet/>
      <dgm:spPr/>
      <dgm:t>
        <a:bodyPr/>
        <a:lstStyle/>
        <a:p>
          <a:r>
            <a:rPr lang="en-US"/>
            <a:t>1. Klassendiagramme</a:t>
          </a:r>
        </a:p>
      </dgm:t>
    </dgm:pt>
    <dgm:pt modelId="{DD1B0904-F98A-4727-80CA-BD96F86B0FFF}" type="parTrans" cxnId="{EB29DC2E-95ED-444C-B920-F57D0AAF8331}">
      <dgm:prSet/>
      <dgm:spPr/>
      <dgm:t>
        <a:bodyPr/>
        <a:lstStyle/>
        <a:p>
          <a:endParaRPr lang="en-US"/>
        </a:p>
      </dgm:t>
    </dgm:pt>
    <dgm:pt modelId="{B33FA249-938C-439F-B23D-72BDB5BAC062}" type="sibTrans" cxnId="{EB29DC2E-95ED-444C-B920-F57D0AAF8331}">
      <dgm:prSet/>
      <dgm:spPr/>
      <dgm:t>
        <a:bodyPr/>
        <a:lstStyle/>
        <a:p>
          <a:endParaRPr lang="en-US"/>
        </a:p>
      </dgm:t>
    </dgm:pt>
    <dgm:pt modelId="{5F70AEF6-5F5D-4C3A-86C4-48A1641D5BAF}">
      <dgm:prSet/>
      <dgm:spPr/>
      <dgm:t>
        <a:bodyPr/>
        <a:lstStyle/>
        <a:p>
          <a:r>
            <a:rPr lang="en-US"/>
            <a:t>2. Anwendungsfalldiagramme</a:t>
          </a:r>
        </a:p>
      </dgm:t>
    </dgm:pt>
    <dgm:pt modelId="{A17397FC-7625-496F-97BC-FD825990BB4A}" type="parTrans" cxnId="{7D8E4BA5-C03A-4DB2-B3E8-E8C523A32110}">
      <dgm:prSet/>
      <dgm:spPr/>
      <dgm:t>
        <a:bodyPr/>
        <a:lstStyle/>
        <a:p>
          <a:endParaRPr lang="en-US"/>
        </a:p>
      </dgm:t>
    </dgm:pt>
    <dgm:pt modelId="{FA85AEFD-69AC-4E90-91F3-DE211078630E}" type="sibTrans" cxnId="{7D8E4BA5-C03A-4DB2-B3E8-E8C523A32110}">
      <dgm:prSet/>
      <dgm:spPr/>
      <dgm:t>
        <a:bodyPr/>
        <a:lstStyle/>
        <a:p>
          <a:endParaRPr lang="en-US"/>
        </a:p>
      </dgm:t>
    </dgm:pt>
    <dgm:pt modelId="{F0685576-4FB7-4721-9313-F0F285B48C84}">
      <dgm:prSet/>
      <dgm:spPr/>
      <dgm:t>
        <a:bodyPr/>
        <a:lstStyle/>
        <a:p>
          <a:r>
            <a:rPr lang="en-US"/>
            <a:t>3. Sequenzdiagramme</a:t>
          </a:r>
        </a:p>
      </dgm:t>
    </dgm:pt>
    <dgm:pt modelId="{A6F78A6D-DD7D-43A9-899D-511AC9726720}" type="parTrans" cxnId="{148D2D10-867A-4BE5-A4FC-9CF0684D8244}">
      <dgm:prSet/>
      <dgm:spPr/>
      <dgm:t>
        <a:bodyPr/>
        <a:lstStyle/>
        <a:p>
          <a:endParaRPr lang="en-US"/>
        </a:p>
      </dgm:t>
    </dgm:pt>
    <dgm:pt modelId="{E21609E9-F29A-4800-9D81-8E1F78D2C4E2}" type="sibTrans" cxnId="{148D2D10-867A-4BE5-A4FC-9CF0684D8244}">
      <dgm:prSet/>
      <dgm:spPr/>
      <dgm:t>
        <a:bodyPr/>
        <a:lstStyle/>
        <a:p>
          <a:endParaRPr lang="en-US"/>
        </a:p>
      </dgm:t>
    </dgm:pt>
    <dgm:pt modelId="{7D4328EA-0991-429B-B1D2-59BE437CB56A}">
      <dgm:prSet/>
      <dgm:spPr/>
      <dgm:t>
        <a:bodyPr/>
        <a:lstStyle/>
        <a:p>
          <a:r>
            <a:rPr lang="en-US"/>
            <a:t>4. Aktivitätsdiagramme</a:t>
          </a:r>
        </a:p>
      </dgm:t>
    </dgm:pt>
    <dgm:pt modelId="{7C1B27A1-D694-48B6-8178-F3B2C5784650}" type="parTrans" cxnId="{02D72C15-820B-4F96-AA0A-BC9FA8E97C2D}">
      <dgm:prSet/>
      <dgm:spPr/>
      <dgm:t>
        <a:bodyPr/>
        <a:lstStyle/>
        <a:p>
          <a:endParaRPr lang="en-US"/>
        </a:p>
      </dgm:t>
    </dgm:pt>
    <dgm:pt modelId="{43E5D3AA-9152-4DFB-A122-BFEC39E235C1}" type="sibTrans" cxnId="{02D72C15-820B-4F96-AA0A-BC9FA8E97C2D}">
      <dgm:prSet/>
      <dgm:spPr/>
      <dgm:t>
        <a:bodyPr/>
        <a:lstStyle/>
        <a:p>
          <a:endParaRPr lang="en-US"/>
        </a:p>
      </dgm:t>
    </dgm:pt>
    <dgm:pt modelId="{226168FC-DC4E-4BAC-89D0-C61C77262E44}">
      <dgm:prSet/>
      <dgm:spPr/>
      <dgm:t>
        <a:bodyPr/>
        <a:lstStyle/>
        <a:p>
          <a:r>
            <a:rPr lang="en-US"/>
            <a:t>5. Zustandsdiagramme</a:t>
          </a:r>
        </a:p>
      </dgm:t>
    </dgm:pt>
    <dgm:pt modelId="{072227DA-A35E-46CC-B4FE-9C6D3AF5553B}" type="parTrans" cxnId="{74E88188-1B30-4C46-9ACA-D9EEB66900F5}">
      <dgm:prSet/>
      <dgm:spPr/>
      <dgm:t>
        <a:bodyPr/>
        <a:lstStyle/>
        <a:p>
          <a:endParaRPr lang="en-US"/>
        </a:p>
      </dgm:t>
    </dgm:pt>
    <dgm:pt modelId="{2531C7EB-C4C1-4A45-B1D7-EA730BECA0DF}" type="sibTrans" cxnId="{74E88188-1B30-4C46-9ACA-D9EEB66900F5}">
      <dgm:prSet/>
      <dgm:spPr/>
      <dgm:t>
        <a:bodyPr/>
        <a:lstStyle/>
        <a:p>
          <a:endParaRPr lang="en-US"/>
        </a:p>
      </dgm:t>
    </dgm:pt>
    <dgm:pt modelId="{82099AB1-D470-4244-95F3-31E024B599D2}">
      <dgm:prSet/>
      <dgm:spPr/>
      <dgm:t>
        <a:bodyPr/>
        <a:lstStyle/>
        <a:p>
          <a:r>
            <a:rPr lang="en-US"/>
            <a:t>6. Komponentendiagramme</a:t>
          </a:r>
        </a:p>
      </dgm:t>
    </dgm:pt>
    <dgm:pt modelId="{E4AE875A-FD93-4C61-BD6E-A1C6BA50A6AA}" type="parTrans" cxnId="{9D253947-A080-4316-9EDF-3FD64205D26D}">
      <dgm:prSet/>
      <dgm:spPr/>
      <dgm:t>
        <a:bodyPr/>
        <a:lstStyle/>
        <a:p>
          <a:endParaRPr lang="en-US"/>
        </a:p>
      </dgm:t>
    </dgm:pt>
    <dgm:pt modelId="{CD0A911A-0406-4E0A-A5A7-DD47125064CF}" type="sibTrans" cxnId="{9D253947-A080-4316-9EDF-3FD64205D26D}">
      <dgm:prSet/>
      <dgm:spPr/>
      <dgm:t>
        <a:bodyPr/>
        <a:lstStyle/>
        <a:p>
          <a:endParaRPr lang="en-US"/>
        </a:p>
      </dgm:t>
    </dgm:pt>
    <dgm:pt modelId="{3425F83A-19FD-4181-85E3-DDEAB3D7947E}">
      <dgm:prSet/>
      <dgm:spPr/>
      <dgm:t>
        <a:bodyPr/>
        <a:lstStyle/>
        <a:p>
          <a:r>
            <a:rPr lang="en-US"/>
            <a:t>7. Verteilungsdiagramme</a:t>
          </a:r>
        </a:p>
      </dgm:t>
    </dgm:pt>
    <dgm:pt modelId="{A7490178-122C-4AB0-ABF2-6EDF94D3CEA5}" type="parTrans" cxnId="{E1F47662-5859-4C46-AC3E-C5628BB8A7FF}">
      <dgm:prSet/>
      <dgm:spPr/>
      <dgm:t>
        <a:bodyPr/>
        <a:lstStyle/>
        <a:p>
          <a:endParaRPr lang="en-US"/>
        </a:p>
      </dgm:t>
    </dgm:pt>
    <dgm:pt modelId="{66373279-2F07-4616-82B0-3E2F695014E3}" type="sibTrans" cxnId="{E1F47662-5859-4C46-AC3E-C5628BB8A7FF}">
      <dgm:prSet/>
      <dgm:spPr/>
      <dgm:t>
        <a:bodyPr/>
        <a:lstStyle/>
        <a:p>
          <a:endParaRPr lang="en-US"/>
        </a:p>
      </dgm:t>
    </dgm:pt>
    <dgm:pt modelId="{3E0D521A-479D-439A-BB33-E5A5123707EF}" type="pres">
      <dgm:prSet presAssocID="{99FB0932-E2B1-4D62-92FD-6265CEF47858}" presName="Name0" presStyleCnt="0">
        <dgm:presLayoutVars>
          <dgm:dir/>
          <dgm:animLvl val="lvl"/>
          <dgm:resizeHandles val="exact"/>
        </dgm:presLayoutVars>
      </dgm:prSet>
      <dgm:spPr/>
    </dgm:pt>
    <dgm:pt modelId="{84971B88-60CB-4370-87A1-96C5FA153669}" type="pres">
      <dgm:prSet presAssocID="{ED30D8AA-ED83-4A58-80F0-A1A208BA8135}" presName="linNode" presStyleCnt="0"/>
      <dgm:spPr/>
    </dgm:pt>
    <dgm:pt modelId="{531A6CB3-8CE5-49C7-97EA-C633166046E2}" type="pres">
      <dgm:prSet presAssocID="{ED30D8AA-ED83-4A58-80F0-A1A208BA8135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0C8898FC-2DBF-41B7-BFFA-D4D8EAA58667}" type="pres">
      <dgm:prSet presAssocID="{B33FA249-938C-439F-B23D-72BDB5BAC062}" presName="sp" presStyleCnt="0"/>
      <dgm:spPr/>
    </dgm:pt>
    <dgm:pt modelId="{3F7B795D-F13F-4FBB-90FD-BC2933474234}" type="pres">
      <dgm:prSet presAssocID="{5F70AEF6-5F5D-4C3A-86C4-48A1641D5BAF}" presName="linNode" presStyleCnt="0"/>
      <dgm:spPr/>
    </dgm:pt>
    <dgm:pt modelId="{CB469199-8429-4BA5-A6C8-A4A81C10F3A6}" type="pres">
      <dgm:prSet presAssocID="{5F70AEF6-5F5D-4C3A-86C4-48A1641D5BAF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70BED606-4CC8-427C-BAC2-2FABE5C29725}" type="pres">
      <dgm:prSet presAssocID="{FA85AEFD-69AC-4E90-91F3-DE211078630E}" presName="sp" presStyleCnt="0"/>
      <dgm:spPr/>
    </dgm:pt>
    <dgm:pt modelId="{163DB29E-9A97-4599-AC33-5A556122159B}" type="pres">
      <dgm:prSet presAssocID="{F0685576-4FB7-4721-9313-F0F285B48C84}" presName="linNode" presStyleCnt="0"/>
      <dgm:spPr/>
    </dgm:pt>
    <dgm:pt modelId="{20F20E7A-DE92-4CB9-A78B-CAD429756879}" type="pres">
      <dgm:prSet presAssocID="{F0685576-4FB7-4721-9313-F0F285B48C84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3E90A01F-D44F-43ED-97D8-E6C8EA29E3C7}" type="pres">
      <dgm:prSet presAssocID="{E21609E9-F29A-4800-9D81-8E1F78D2C4E2}" presName="sp" presStyleCnt="0"/>
      <dgm:spPr/>
    </dgm:pt>
    <dgm:pt modelId="{8E2506FB-3592-4699-BA9C-57AC2BAA79A0}" type="pres">
      <dgm:prSet presAssocID="{7D4328EA-0991-429B-B1D2-59BE437CB56A}" presName="linNode" presStyleCnt="0"/>
      <dgm:spPr/>
    </dgm:pt>
    <dgm:pt modelId="{703C5774-9363-4327-8FDF-AD36B7441FC7}" type="pres">
      <dgm:prSet presAssocID="{7D4328EA-0991-429B-B1D2-59BE437CB56A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C7461328-EE10-4D39-8E98-A7467262710B}" type="pres">
      <dgm:prSet presAssocID="{43E5D3AA-9152-4DFB-A122-BFEC39E235C1}" presName="sp" presStyleCnt="0"/>
      <dgm:spPr/>
    </dgm:pt>
    <dgm:pt modelId="{5B479680-FF35-47AA-BF6A-2191E8F1EE06}" type="pres">
      <dgm:prSet presAssocID="{226168FC-DC4E-4BAC-89D0-C61C77262E44}" presName="linNode" presStyleCnt="0"/>
      <dgm:spPr/>
    </dgm:pt>
    <dgm:pt modelId="{DA397DD1-5C4A-460C-BE4F-D9178FC7D4C5}" type="pres">
      <dgm:prSet presAssocID="{226168FC-DC4E-4BAC-89D0-C61C77262E44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CCDD352D-94EA-449B-9D4E-81C40DE9E0C0}" type="pres">
      <dgm:prSet presAssocID="{2531C7EB-C4C1-4A45-B1D7-EA730BECA0DF}" presName="sp" presStyleCnt="0"/>
      <dgm:spPr/>
    </dgm:pt>
    <dgm:pt modelId="{A4503887-B979-42C9-8DDF-839D1452000F}" type="pres">
      <dgm:prSet presAssocID="{82099AB1-D470-4244-95F3-31E024B599D2}" presName="linNode" presStyleCnt="0"/>
      <dgm:spPr/>
    </dgm:pt>
    <dgm:pt modelId="{F546A80C-E3B5-46F9-B9B1-442115F7E0AF}" type="pres">
      <dgm:prSet presAssocID="{82099AB1-D470-4244-95F3-31E024B599D2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9B7A7D82-DBD2-4DCF-9305-987EFB6E17ED}" type="pres">
      <dgm:prSet presAssocID="{CD0A911A-0406-4E0A-A5A7-DD47125064CF}" presName="sp" presStyleCnt="0"/>
      <dgm:spPr/>
    </dgm:pt>
    <dgm:pt modelId="{F5340DD1-144C-4C8D-B9F2-4D5413406C29}" type="pres">
      <dgm:prSet presAssocID="{3425F83A-19FD-4181-85E3-DDEAB3D7947E}" presName="linNode" presStyleCnt="0"/>
      <dgm:spPr/>
    </dgm:pt>
    <dgm:pt modelId="{02E54297-E339-480B-8518-74F5703B9237}" type="pres">
      <dgm:prSet presAssocID="{3425F83A-19FD-4181-85E3-DDEAB3D7947E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148D2D10-867A-4BE5-A4FC-9CF0684D8244}" srcId="{99FB0932-E2B1-4D62-92FD-6265CEF47858}" destId="{F0685576-4FB7-4721-9313-F0F285B48C84}" srcOrd="2" destOrd="0" parTransId="{A6F78A6D-DD7D-43A9-899D-511AC9726720}" sibTransId="{E21609E9-F29A-4800-9D81-8E1F78D2C4E2}"/>
    <dgm:cxn modelId="{02D72C15-820B-4F96-AA0A-BC9FA8E97C2D}" srcId="{99FB0932-E2B1-4D62-92FD-6265CEF47858}" destId="{7D4328EA-0991-429B-B1D2-59BE437CB56A}" srcOrd="3" destOrd="0" parTransId="{7C1B27A1-D694-48B6-8178-F3B2C5784650}" sibTransId="{43E5D3AA-9152-4DFB-A122-BFEC39E235C1}"/>
    <dgm:cxn modelId="{1A229617-C7D3-455A-8434-06B6AAE9BE8C}" type="presOf" srcId="{5F70AEF6-5F5D-4C3A-86C4-48A1641D5BAF}" destId="{CB469199-8429-4BA5-A6C8-A4A81C10F3A6}" srcOrd="0" destOrd="0" presId="urn:microsoft.com/office/officeart/2005/8/layout/vList5"/>
    <dgm:cxn modelId="{565DF71A-61F1-4B48-8898-D53743C4FB19}" type="presOf" srcId="{3425F83A-19FD-4181-85E3-DDEAB3D7947E}" destId="{02E54297-E339-480B-8518-74F5703B9237}" srcOrd="0" destOrd="0" presId="urn:microsoft.com/office/officeart/2005/8/layout/vList5"/>
    <dgm:cxn modelId="{EB29DC2E-95ED-444C-B920-F57D0AAF8331}" srcId="{99FB0932-E2B1-4D62-92FD-6265CEF47858}" destId="{ED30D8AA-ED83-4A58-80F0-A1A208BA8135}" srcOrd="0" destOrd="0" parTransId="{DD1B0904-F98A-4727-80CA-BD96F86B0FFF}" sibTransId="{B33FA249-938C-439F-B23D-72BDB5BAC062}"/>
    <dgm:cxn modelId="{E1F47662-5859-4C46-AC3E-C5628BB8A7FF}" srcId="{99FB0932-E2B1-4D62-92FD-6265CEF47858}" destId="{3425F83A-19FD-4181-85E3-DDEAB3D7947E}" srcOrd="6" destOrd="0" parTransId="{A7490178-122C-4AB0-ABF2-6EDF94D3CEA5}" sibTransId="{66373279-2F07-4616-82B0-3E2F695014E3}"/>
    <dgm:cxn modelId="{9D253947-A080-4316-9EDF-3FD64205D26D}" srcId="{99FB0932-E2B1-4D62-92FD-6265CEF47858}" destId="{82099AB1-D470-4244-95F3-31E024B599D2}" srcOrd="5" destOrd="0" parTransId="{E4AE875A-FD93-4C61-BD6E-A1C6BA50A6AA}" sibTransId="{CD0A911A-0406-4E0A-A5A7-DD47125064CF}"/>
    <dgm:cxn modelId="{A6C49B4D-1A3E-485F-9AC0-DAC75607B058}" type="presOf" srcId="{226168FC-DC4E-4BAC-89D0-C61C77262E44}" destId="{DA397DD1-5C4A-460C-BE4F-D9178FC7D4C5}" srcOrd="0" destOrd="0" presId="urn:microsoft.com/office/officeart/2005/8/layout/vList5"/>
    <dgm:cxn modelId="{81F92F55-5C1B-4C2D-8CA4-970EC5791802}" type="presOf" srcId="{99FB0932-E2B1-4D62-92FD-6265CEF47858}" destId="{3E0D521A-479D-439A-BB33-E5A5123707EF}" srcOrd="0" destOrd="0" presId="urn:microsoft.com/office/officeart/2005/8/layout/vList5"/>
    <dgm:cxn modelId="{B4EE0B82-D34D-4BEB-A801-A27676C1429F}" type="presOf" srcId="{F0685576-4FB7-4721-9313-F0F285B48C84}" destId="{20F20E7A-DE92-4CB9-A78B-CAD429756879}" srcOrd="0" destOrd="0" presId="urn:microsoft.com/office/officeart/2005/8/layout/vList5"/>
    <dgm:cxn modelId="{74E88188-1B30-4C46-9ACA-D9EEB66900F5}" srcId="{99FB0932-E2B1-4D62-92FD-6265CEF47858}" destId="{226168FC-DC4E-4BAC-89D0-C61C77262E44}" srcOrd="4" destOrd="0" parTransId="{072227DA-A35E-46CC-B4FE-9C6D3AF5553B}" sibTransId="{2531C7EB-C4C1-4A45-B1D7-EA730BECA0DF}"/>
    <dgm:cxn modelId="{40D3DC99-0E7D-41C5-AB40-E32EF81CD771}" type="presOf" srcId="{82099AB1-D470-4244-95F3-31E024B599D2}" destId="{F546A80C-E3B5-46F9-B9B1-442115F7E0AF}" srcOrd="0" destOrd="0" presId="urn:microsoft.com/office/officeart/2005/8/layout/vList5"/>
    <dgm:cxn modelId="{7D8E4BA5-C03A-4DB2-B3E8-E8C523A32110}" srcId="{99FB0932-E2B1-4D62-92FD-6265CEF47858}" destId="{5F70AEF6-5F5D-4C3A-86C4-48A1641D5BAF}" srcOrd="1" destOrd="0" parTransId="{A17397FC-7625-496F-97BC-FD825990BB4A}" sibTransId="{FA85AEFD-69AC-4E90-91F3-DE211078630E}"/>
    <dgm:cxn modelId="{5466A8E6-BC77-4D89-AB21-99F089A012FC}" type="presOf" srcId="{ED30D8AA-ED83-4A58-80F0-A1A208BA8135}" destId="{531A6CB3-8CE5-49C7-97EA-C633166046E2}" srcOrd="0" destOrd="0" presId="urn:microsoft.com/office/officeart/2005/8/layout/vList5"/>
    <dgm:cxn modelId="{4ED281EA-800F-4C2D-917A-550D0DE5166A}" type="presOf" srcId="{7D4328EA-0991-429B-B1D2-59BE437CB56A}" destId="{703C5774-9363-4327-8FDF-AD36B7441FC7}" srcOrd="0" destOrd="0" presId="urn:microsoft.com/office/officeart/2005/8/layout/vList5"/>
    <dgm:cxn modelId="{34A36123-5FFE-4EA4-B34B-7DB016D04AA7}" type="presParOf" srcId="{3E0D521A-479D-439A-BB33-E5A5123707EF}" destId="{84971B88-60CB-4370-87A1-96C5FA153669}" srcOrd="0" destOrd="0" presId="urn:microsoft.com/office/officeart/2005/8/layout/vList5"/>
    <dgm:cxn modelId="{FEE682E6-B3E6-4B0B-8E3D-50C95866B4AD}" type="presParOf" srcId="{84971B88-60CB-4370-87A1-96C5FA153669}" destId="{531A6CB3-8CE5-49C7-97EA-C633166046E2}" srcOrd="0" destOrd="0" presId="urn:microsoft.com/office/officeart/2005/8/layout/vList5"/>
    <dgm:cxn modelId="{DCAD552B-FFEE-4125-B707-B5D9773B485B}" type="presParOf" srcId="{3E0D521A-479D-439A-BB33-E5A5123707EF}" destId="{0C8898FC-2DBF-41B7-BFFA-D4D8EAA58667}" srcOrd="1" destOrd="0" presId="urn:microsoft.com/office/officeart/2005/8/layout/vList5"/>
    <dgm:cxn modelId="{587733D8-1D37-44BA-9EE2-A84CAB67F6C9}" type="presParOf" srcId="{3E0D521A-479D-439A-BB33-E5A5123707EF}" destId="{3F7B795D-F13F-4FBB-90FD-BC2933474234}" srcOrd="2" destOrd="0" presId="urn:microsoft.com/office/officeart/2005/8/layout/vList5"/>
    <dgm:cxn modelId="{696003F7-A380-479E-BE07-8C9AF3F0B52E}" type="presParOf" srcId="{3F7B795D-F13F-4FBB-90FD-BC2933474234}" destId="{CB469199-8429-4BA5-A6C8-A4A81C10F3A6}" srcOrd="0" destOrd="0" presId="urn:microsoft.com/office/officeart/2005/8/layout/vList5"/>
    <dgm:cxn modelId="{5876A725-76D4-4697-B643-6F70F603A2B1}" type="presParOf" srcId="{3E0D521A-479D-439A-BB33-E5A5123707EF}" destId="{70BED606-4CC8-427C-BAC2-2FABE5C29725}" srcOrd="3" destOrd="0" presId="urn:microsoft.com/office/officeart/2005/8/layout/vList5"/>
    <dgm:cxn modelId="{6D14B3D9-ECA4-44AE-ACFE-31DA5C401250}" type="presParOf" srcId="{3E0D521A-479D-439A-BB33-E5A5123707EF}" destId="{163DB29E-9A97-4599-AC33-5A556122159B}" srcOrd="4" destOrd="0" presId="urn:microsoft.com/office/officeart/2005/8/layout/vList5"/>
    <dgm:cxn modelId="{FAA39747-08A8-4954-9633-FA5166ED495F}" type="presParOf" srcId="{163DB29E-9A97-4599-AC33-5A556122159B}" destId="{20F20E7A-DE92-4CB9-A78B-CAD429756879}" srcOrd="0" destOrd="0" presId="urn:microsoft.com/office/officeart/2005/8/layout/vList5"/>
    <dgm:cxn modelId="{AF19D77B-C991-401B-B267-FFE90D019AEC}" type="presParOf" srcId="{3E0D521A-479D-439A-BB33-E5A5123707EF}" destId="{3E90A01F-D44F-43ED-97D8-E6C8EA29E3C7}" srcOrd="5" destOrd="0" presId="urn:microsoft.com/office/officeart/2005/8/layout/vList5"/>
    <dgm:cxn modelId="{55B7120D-D786-443E-AA5E-D9F5770B890F}" type="presParOf" srcId="{3E0D521A-479D-439A-BB33-E5A5123707EF}" destId="{8E2506FB-3592-4699-BA9C-57AC2BAA79A0}" srcOrd="6" destOrd="0" presId="urn:microsoft.com/office/officeart/2005/8/layout/vList5"/>
    <dgm:cxn modelId="{67D7731D-EECA-4E22-987E-51A7ED47BEE8}" type="presParOf" srcId="{8E2506FB-3592-4699-BA9C-57AC2BAA79A0}" destId="{703C5774-9363-4327-8FDF-AD36B7441FC7}" srcOrd="0" destOrd="0" presId="urn:microsoft.com/office/officeart/2005/8/layout/vList5"/>
    <dgm:cxn modelId="{4234D60D-4AF8-4582-954D-65F8131E940C}" type="presParOf" srcId="{3E0D521A-479D-439A-BB33-E5A5123707EF}" destId="{C7461328-EE10-4D39-8E98-A7467262710B}" srcOrd="7" destOrd="0" presId="urn:microsoft.com/office/officeart/2005/8/layout/vList5"/>
    <dgm:cxn modelId="{B59DA53F-91DB-4BB8-AC27-C0AEE675EB22}" type="presParOf" srcId="{3E0D521A-479D-439A-BB33-E5A5123707EF}" destId="{5B479680-FF35-47AA-BF6A-2191E8F1EE06}" srcOrd="8" destOrd="0" presId="urn:microsoft.com/office/officeart/2005/8/layout/vList5"/>
    <dgm:cxn modelId="{E1B8B1EA-5B4B-46E0-8890-0B416B009E9A}" type="presParOf" srcId="{5B479680-FF35-47AA-BF6A-2191E8F1EE06}" destId="{DA397DD1-5C4A-460C-BE4F-D9178FC7D4C5}" srcOrd="0" destOrd="0" presId="urn:microsoft.com/office/officeart/2005/8/layout/vList5"/>
    <dgm:cxn modelId="{F46CDB07-B1D3-4FF3-BE03-4CA0A768A472}" type="presParOf" srcId="{3E0D521A-479D-439A-BB33-E5A5123707EF}" destId="{CCDD352D-94EA-449B-9D4E-81C40DE9E0C0}" srcOrd="9" destOrd="0" presId="urn:microsoft.com/office/officeart/2005/8/layout/vList5"/>
    <dgm:cxn modelId="{F24014D9-26C4-42A4-AD8C-E86CED76ECDA}" type="presParOf" srcId="{3E0D521A-479D-439A-BB33-E5A5123707EF}" destId="{A4503887-B979-42C9-8DDF-839D1452000F}" srcOrd="10" destOrd="0" presId="urn:microsoft.com/office/officeart/2005/8/layout/vList5"/>
    <dgm:cxn modelId="{D460A09E-DE95-4C75-A4FF-EE3C81EF7AD2}" type="presParOf" srcId="{A4503887-B979-42C9-8DDF-839D1452000F}" destId="{F546A80C-E3B5-46F9-B9B1-442115F7E0AF}" srcOrd="0" destOrd="0" presId="urn:microsoft.com/office/officeart/2005/8/layout/vList5"/>
    <dgm:cxn modelId="{4C830821-4751-431D-9A9B-91BFD0BE7520}" type="presParOf" srcId="{3E0D521A-479D-439A-BB33-E5A5123707EF}" destId="{9B7A7D82-DBD2-4DCF-9305-987EFB6E17ED}" srcOrd="11" destOrd="0" presId="urn:microsoft.com/office/officeart/2005/8/layout/vList5"/>
    <dgm:cxn modelId="{9B75E5FC-730E-4B96-B10A-905AB8BAE9CA}" type="presParOf" srcId="{3E0D521A-479D-439A-BB33-E5A5123707EF}" destId="{F5340DD1-144C-4C8D-B9F2-4D5413406C29}" srcOrd="12" destOrd="0" presId="urn:microsoft.com/office/officeart/2005/8/layout/vList5"/>
    <dgm:cxn modelId="{0118C1B5-5EF3-4C24-9D2B-AC6AA3D32477}" type="presParOf" srcId="{F5340DD1-144C-4C8D-B9F2-4D5413406C29}" destId="{02E54297-E339-480B-8518-74F5703B923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7894BC-530E-4AB5-8FA2-259FD3120345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9799F06-4DD9-467B-BF3C-EAA3D0D84056}">
      <dgm:prSet/>
      <dgm:spPr/>
      <dgm:t>
        <a:bodyPr/>
        <a:lstStyle/>
        <a:p>
          <a:r>
            <a:rPr lang="en-US"/>
            <a:t>Klassendiagramme zeigen die Struktur eines Systems, einschließlich der Klassen, Attribute, Operationen und die Beziehungen zwischen den Objekten.</a:t>
          </a:r>
        </a:p>
      </dgm:t>
    </dgm:pt>
    <dgm:pt modelId="{DB2C4920-DADA-4EB0-84EC-7F529E450F9F}" type="parTrans" cxnId="{4BA573A7-9AD9-4B1C-A5BD-1FBCAAA8F57A}">
      <dgm:prSet/>
      <dgm:spPr/>
      <dgm:t>
        <a:bodyPr/>
        <a:lstStyle/>
        <a:p>
          <a:endParaRPr lang="en-US"/>
        </a:p>
      </dgm:t>
    </dgm:pt>
    <dgm:pt modelId="{E5ABB079-3FD1-427A-9C5C-AF40609C5B38}" type="sibTrans" cxnId="{4BA573A7-9AD9-4B1C-A5BD-1FBCAAA8F57A}">
      <dgm:prSet/>
      <dgm:spPr/>
      <dgm:t>
        <a:bodyPr/>
        <a:lstStyle/>
        <a:p>
          <a:endParaRPr lang="en-US"/>
        </a:p>
      </dgm:t>
    </dgm:pt>
    <dgm:pt modelId="{02A51ED8-DF8E-475E-8FEB-F62DE561B24E}">
      <dgm:prSet/>
      <dgm:spPr/>
      <dgm:t>
        <a:bodyPr/>
        <a:lstStyle/>
        <a:p>
          <a:r>
            <a:rPr lang="en-US"/>
            <a:t>Ein typisches Klassendiagramm zeigt:</a:t>
          </a:r>
        </a:p>
      </dgm:t>
    </dgm:pt>
    <dgm:pt modelId="{A5ABC5F7-77EC-4A0D-9475-94BBD95148AD}" type="parTrans" cxnId="{6B79486C-884E-46B1-A446-257C4CC629E8}">
      <dgm:prSet/>
      <dgm:spPr/>
      <dgm:t>
        <a:bodyPr/>
        <a:lstStyle/>
        <a:p>
          <a:endParaRPr lang="en-US"/>
        </a:p>
      </dgm:t>
    </dgm:pt>
    <dgm:pt modelId="{8B852CB2-A4EF-49A5-82B1-76697ADCF3BA}" type="sibTrans" cxnId="{6B79486C-884E-46B1-A446-257C4CC629E8}">
      <dgm:prSet/>
      <dgm:spPr/>
      <dgm:t>
        <a:bodyPr/>
        <a:lstStyle/>
        <a:p>
          <a:endParaRPr lang="en-US"/>
        </a:p>
      </dgm:t>
    </dgm:pt>
    <dgm:pt modelId="{5FAFFFA2-04AC-45FC-AAB9-BB6CB1705B10}">
      <dgm:prSet/>
      <dgm:spPr/>
      <dgm:t>
        <a:bodyPr/>
        <a:lstStyle/>
        <a:p>
          <a:r>
            <a:rPr lang="en-US"/>
            <a:t>- Klassen und ihre Attribute</a:t>
          </a:r>
        </a:p>
      </dgm:t>
    </dgm:pt>
    <dgm:pt modelId="{A4C99B19-DBD4-46EF-8BC9-8619A27EF58F}" type="parTrans" cxnId="{6E76B0FD-D4E8-48CE-9F04-E31361523BE6}">
      <dgm:prSet/>
      <dgm:spPr/>
      <dgm:t>
        <a:bodyPr/>
        <a:lstStyle/>
        <a:p>
          <a:endParaRPr lang="en-US"/>
        </a:p>
      </dgm:t>
    </dgm:pt>
    <dgm:pt modelId="{690CE7A6-C470-485B-A05B-55D369E9E851}" type="sibTrans" cxnId="{6E76B0FD-D4E8-48CE-9F04-E31361523BE6}">
      <dgm:prSet/>
      <dgm:spPr/>
      <dgm:t>
        <a:bodyPr/>
        <a:lstStyle/>
        <a:p>
          <a:endParaRPr lang="en-US"/>
        </a:p>
      </dgm:t>
    </dgm:pt>
    <dgm:pt modelId="{08C6D7C6-04C9-4FF3-8400-924A04898645}">
      <dgm:prSet/>
      <dgm:spPr/>
      <dgm:t>
        <a:bodyPr/>
        <a:lstStyle/>
        <a:p>
          <a:r>
            <a:rPr lang="en-US"/>
            <a:t>- Methoden/Operationen</a:t>
          </a:r>
        </a:p>
      </dgm:t>
    </dgm:pt>
    <dgm:pt modelId="{EFA46CB9-D841-4986-8859-3BB82973AFD8}" type="parTrans" cxnId="{DCD0D35F-31A5-4030-85D3-10A7ECF54105}">
      <dgm:prSet/>
      <dgm:spPr/>
      <dgm:t>
        <a:bodyPr/>
        <a:lstStyle/>
        <a:p>
          <a:endParaRPr lang="en-US"/>
        </a:p>
      </dgm:t>
    </dgm:pt>
    <dgm:pt modelId="{7D43412E-5FC8-430A-8218-BBD29A747019}" type="sibTrans" cxnId="{DCD0D35F-31A5-4030-85D3-10A7ECF54105}">
      <dgm:prSet/>
      <dgm:spPr/>
      <dgm:t>
        <a:bodyPr/>
        <a:lstStyle/>
        <a:p>
          <a:endParaRPr lang="en-US"/>
        </a:p>
      </dgm:t>
    </dgm:pt>
    <dgm:pt modelId="{A658F4D2-3429-4308-A96C-CCB61928CB0C}">
      <dgm:prSet/>
      <dgm:spPr/>
      <dgm:t>
        <a:bodyPr/>
        <a:lstStyle/>
        <a:p>
          <a:r>
            <a:rPr lang="en-US"/>
            <a:t>- Beziehungen zwischen den Klassen (Assoziation, Vererbung, etc.)</a:t>
          </a:r>
        </a:p>
      </dgm:t>
    </dgm:pt>
    <dgm:pt modelId="{A664D3BA-46A2-400B-8B75-E734AB173E3A}" type="parTrans" cxnId="{DFDC7A9F-BDEF-4F0F-882E-A13638F897D2}">
      <dgm:prSet/>
      <dgm:spPr/>
      <dgm:t>
        <a:bodyPr/>
        <a:lstStyle/>
        <a:p>
          <a:endParaRPr lang="en-US"/>
        </a:p>
      </dgm:t>
    </dgm:pt>
    <dgm:pt modelId="{AAA0FEDE-7357-4877-87FD-56E951CE92CC}" type="sibTrans" cxnId="{DFDC7A9F-BDEF-4F0F-882E-A13638F897D2}">
      <dgm:prSet/>
      <dgm:spPr/>
      <dgm:t>
        <a:bodyPr/>
        <a:lstStyle/>
        <a:p>
          <a:endParaRPr lang="en-US"/>
        </a:p>
      </dgm:t>
    </dgm:pt>
    <dgm:pt modelId="{85B095D9-EA07-4EDD-875A-C2C55E7D1F52}" type="pres">
      <dgm:prSet presAssocID="{2F7894BC-530E-4AB5-8FA2-259FD3120345}" presName="diagram" presStyleCnt="0">
        <dgm:presLayoutVars>
          <dgm:dir/>
          <dgm:resizeHandles val="exact"/>
        </dgm:presLayoutVars>
      </dgm:prSet>
      <dgm:spPr/>
    </dgm:pt>
    <dgm:pt modelId="{FC01775F-0800-4858-844F-65D2BFC14FC2}" type="pres">
      <dgm:prSet presAssocID="{B9799F06-4DD9-467B-BF3C-EAA3D0D84056}" presName="node" presStyleLbl="node1" presStyleIdx="0" presStyleCnt="5">
        <dgm:presLayoutVars>
          <dgm:bulletEnabled val="1"/>
        </dgm:presLayoutVars>
      </dgm:prSet>
      <dgm:spPr/>
    </dgm:pt>
    <dgm:pt modelId="{814F254C-15CB-45FE-93CD-CD587B39FA41}" type="pres">
      <dgm:prSet presAssocID="{E5ABB079-3FD1-427A-9C5C-AF40609C5B38}" presName="sibTrans" presStyleCnt="0"/>
      <dgm:spPr/>
    </dgm:pt>
    <dgm:pt modelId="{70B86D9F-2D2D-44FE-90F1-C2EFDBAC1034}" type="pres">
      <dgm:prSet presAssocID="{02A51ED8-DF8E-475E-8FEB-F62DE561B24E}" presName="node" presStyleLbl="node1" presStyleIdx="1" presStyleCnt="5">
        <dgm:presLayoutVars>
          <dgm:bulletEnabled val="1"/>
        </dgm:presLayoutVars>
      </dgm:prSet>
      <dgm:spPr/>
    </dgm:pt>
    <dgm:pt modelId="{F47E639A-63DB-49AA-9CB1-F23C74F0E725}" type="pres">
      <dgm:prSet presAssocID="{8B852CB2-A4EF-49A5-82B1-76697ADCF3BA}" presName="sibTrans" presStyleCnt="0"/>
      <dgm:spPr/>
    </dgm:pt>
    <dgm:pt modelId="{0F051126-844A-4AE6-9415-CB819D4334D9}" type="pres">
      <dgm:prSet presAssocID="{5FAFFFA2-04AC-45FC-AAB9-BB6CB1705B10}" presName="node" presStyleLbl="node1" presStyleIdx="2" presStyleCnt="5">
        <dgm:presLayoutVars>
          <dgm:bulletEnabled val="1"/>
        </dgm:presLayoutVars>
      </dgm:prSet>
      <dgm:spPr/>
    </dgm:pt>
    <dgm:pt modelId="{101A0B1F-B4C1-4836-B4BB-DCD9A5F9084A}" type="pres">
      <dgm:prSet presAssocID="{690CE7A6-C470-485B-A05B-55D369E9E851}" presName="sibTrans" presStyleCnt="0"/>
      <dgm:spPr/>
    </dgm:pt>
    <dgm:pt modelId="{0DB1D366-7F6B-4348-8B94-00B01C27A789}" type="pres">
      <dgm:prSet presAssocID="{08C6D7C6-04C9-4FF3-8400-924A04898645}" presName="node" presStyleLbl="node1" presStyleIdx="3" presStyleCnt="5">
        <dgm:presLayoutVars>
          <dgm:bulletEnabled val="1"/>
        </dgm:presLayoutVars>
      </dgm:prSet>
      <dgm:spPr/>
    </dgm:pt>
    <dgm:pt modelId="{8FB8097D-81F6-4777-A481-0200EC51D4C7}" type="pres">
      <dgm:prSet presAssocID="{7D43412E-5FC8-430A-8218-BBD29A747019}" presName="sibTrans" presStyleCnt="0"/>
      <dgm:spPr/>
    </dgm:pt>
    <dgm:pt modelId="{B41D536C-E8C6-4786-B94E-2867E3B477D5}" type="pres">
      <dgm:prSet presAssocID="{A658F4D2-3429-4308-A96C-CCB61928CB0C}" presName="node" presStyleLbl="node1" presStyleIdx="4" presStyleCnt="5">
        <dgm:presLayoutVars>
          <dgm:bulletEnabled val="1"/>
        </dgm:presLayoutVars>
      </dgm:prSet>
      <dgm:spPr/>
    </dgm:pt>
  </dgm:ptLst>
  <dgm:cxnLst>
    <dgm:cxn modelId="{2DDCCD24-97BF-4399-8F97-538DB1F4FB75}" type="presOf" srcId="{B9799F06-4DD9-467B-BF3C-EAA3D0D84056}" destId="{FC01775F-0800-4858-844F-65D2BFC14FC2}" srcOrd="0" destOrd="0" presId="urn:microsoft.com/office/officeart/2005/8/layout/default"/>
    <dgm:cxn modelId="{DCD0D35F-31A5-4030-85D3-10A7ECF54105}" srcId="{2F7894BC-530E-4AB5-8FA2-259FD3120345}" destId="{08C6D7C6-04C9-4FF3-8400-924A04898645}" srcOrd="3" destOrd="0" parTransId="{EFA46CB9-D841-4986-8859-3BB82973AFD8}" sibTransId="{7D43412E-5FC8-430A-8218-BBD29A747019}"/>
    <dgm:cxn modelId="{1A1E5868-2AE4-484D-A56C-A4ADE79831E4}" type="presOf" srcId="{5FAFFFA2-04AC-45FC-AAB9-BB6CB1705B10}" destId="{0F051126-844A-4AE6-9415-CB819D4334D9}" srcOrd="0" destOrd="0" presId="urn:microsoft.com/office/officeart/2005/8/layout/default"/>
    <dgm:cxn modelId="{6B79486C-884E-46B1-A446-257C4CC629E8}" srcId="{2F7894BC-530E-4AB5-8FA2-259FD3120345}" destId="{02A51ED8-DF8E-475E-8FEB-F62DE561B24E}" srcOrd="1" destOrd="0" parTransId="{A5ABC5F7-77EC-4A0D-9475-94BBD95148AD}" sibTransId="{8B852CB2-A4EF-49A5-82B1-76697ADCF3BA}"/>
    <dgm:cxn modelId="{DFDC7A9F-BDEF-4F0F-882E-A13638F897D2}" srcId="{2F7894BC-530E-4AB5-8FA2-259FD3120345}" destId="{A658F4D2-3429-4308-A96C-CCB61928CB0C}" srcOrd="4" destOrd="0" parTransId="{A664D3BA-46A2-400B-8B75-E734AB173E3A}" sibTransId="{AAA0FEDE-7357-4877-87FD-56E951CE92CC}"/>
    <dgm:cxn modelId="{4BA573A7-9AD9-4B1C-A5BD-1FBCAAA8F57A}" srcId="{2F7894BC-530E-4AB5-8FA2-259FD3120345}" destId="{B9799F06-4DD9-467B-BF3C-EAA3D0D84056}" srcOrd="0" destOrd="0" parTransId="{DB2C4920-DADA-4EB0-84EC-7F529E450F9F}" sibTransId="{E5ABB079-3FD1-427A-9C5C-AF40609C5B38}"/>
    <dgm:cxn modelId="{0DA77BAE-96F7-416E-B4D3-E42653D2FB86}" type="presOf" srcId="{A658F4D2-3429-4308-A96C-CCB61928CB0C}" destId="{B41D536C-E8C6-4786-B94E-2867E3B477D5}" srcOrd="0" destOrd="0" presId="urn:microsoft.com/office/officeart/2005/8/layout/default"/>
    <dgm:cxn modelId="{BB0B30C7-5D46-4221-8257-05CC51A85234}" type="presOf" srcId="{2F7894BC-530E-4AB5-8FA2-259FD3120345}" destId="{85B095D9-EA07-4EDD-875A-C2C55E7D1F52}" srcOrd="0" destOrd="0" presId="urn:microsoft.com/office/officeart/2005/8/layout/default"/>
    <dgm:cxn modelId="{7E1F43D6-7C80-40EA-919B-99FBA691C8F1}" type="presOf" srcId="{08C6D7C6-04C9-4FF3-8400-924A04898645}" destId="{0DB1D366-7F6B-4348-8B94-00B01C27A789}" srcOrd="0" destOrd="0" presId="urn:microsoft.com/office/officeart/2005/8/layout/default"/>
    <dgm:cxn modelId="{74580CE6-798E-41DA-895F-CFCB5600B628}" type="presOf" srcId="{02A51ED8-DF8E-475E-8FEB-F62DE561B24E}" destId="{70B86D9F-2D2D-44FE-90F1-C2EFDBAC1034}" srcOrd="0" destOrd="0" presId="urn:microsoft.com/office/officeart/2005/8/layout/default"/>
    <dgm:cxn modelId="{6E76B0FD-D4E8-48CE-9F04-E31361523BE6}" srcId="{2F7894BC-530E-4AB5-8FA2-259FD3120345}" destId="{5FAFFFA2-04AC-45FC-AAB9-BB6CB1705B10}" srcOrd="2" destOrd="0" parTransId="{A4C99B19-DBD4-46EF-8BC9-8619A27EF58F}" sibTransId="{690CE7A6-C470-485B-A05B-55D369E9E851}"/>
    <dgm:cxn modelId="{EE224E15-77D3-4983-BA1B-5F18D0EB8CD2}" type="presParOf" srcId="{85B095D9-EA07-4EDD-875A-C2C55E7D1F52}" destId="{FC01775F-0800-4858-844F-65D2BFC14FC2}" srcOrd="0" destOrd="0" presId="urn:microsoft.com/office/officeart/2005/8/layout/default"/>
    <dgm:cxn modelId="{014B986C-D364-42B7-9132-6108ADAD80D6}" type="presParOf" srcId="{85B095D9-EA07-4EDD-875A-C2C55E7D1F52}" destId="{814F254C-15CB-45FE-93CD-CD587B39FA41}" srcOrd="1" destOrd="0" presId="urn:microsoft.com/office/officeart/2005/8/layout/default"/>
    <dgm:cxn modelId="{E47A18A9-45F4-4EAD-8B4D-1B480314ED2A}" type="presParOf" srcId="{85B095D9-EA07-4EDD-875A-C2C55E7D1F52}" destId="{70B86D9F-2D2D-44FE-90F1-C2EFDBAC1034}" srcOrd="2" destOrd="0" presId="urn:microsoft.com/office/officeart/2005/8/layout/default"/>
    <dgm:cxn modelId="{7F5AB575-81B0-44AF-80F4-59CA51DA91B7}" type="presParOf" srcId="{85B095D9-EA07-4EDD-875A-C2C55E7D1F52}" destId="{F47E639A-63DB-49AA-9CB1-F23C74F0E725}" srcOrd="3" destOrd="0" presId="urn:microsoft.com/office/officeart/2005/8/layout/default"/>
    <dgm:cxn modelId="{54D4780B-FF30-4D7E-B697-8DB11AF4DFA0}" type="presParOf" srcId="{85B095D9-EA07-4EDD-875A-C2C55E7D1F52}" destId="{0F051126-844A-4AE6-9415-CB819D4334D9}" srcOrd="4" destOrd="0" presId="urn:microsoft.com/office/officeart/2005/8/layout/default"/>
    <dgm:cxn modelId="{7C70891D-E6C3-4094-B228-DC7D2DE2167C}" type="presParOf" srcId="{85B095D9-EA07-4EDD-875A-C2C55E7D1F52}" destId="{101A0B1F-B4C1-4836-B4BB-DCD9A5F9084A}" srcOrd="5" destOrd="0" presId="urn:microsoft.com/office/officeart/2005/8/layout/default"/>
    <dgm:cxn modelId="{A6E56D54-1778-4AED-8BA8-B50B9440A0EA}" type="presParOf" srcId="{85B095D9-EA07-4EDD-875A-C2C55E7D1F52}" destId="{0DB1D366-7F6B-4348-8B94-00B01C27A789}" srcOrd="6" destOrd="0" presId="urn:microsoft.com/office/officeart/2005/8/layout/default"/>
    <dgm:cxn modelId="{4B70B1F9-00FC-4A86-A899-2A762684ABEA}" type="presParOf" srcId="{85B095D9-EA07-4EDD-875A-C2C55E7D1F52}" destId="{8FB8097D-81F6-4777-A481-0200EC51D4C7}" srcOrd="7" destOrd="0" presId="urn:microsoft.com/office/officeart/2005/8/layout/default"/>
    <dgm:cxn modelId="{E9C0AEA0-9BFF-4D34-80FA-F412BC3A2E4B}" type="presParOf" srcId="{85B095D9-EA07-4EDD-875A-C2C55E7D1F52}" destId="{B41D536C-E8C6-4786-B94E-2867E3B477D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2F8F9E-ADAE-47B6-8DEC-38784E02282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C70D41F-B7C8-4B04-8C49-57FC8BBA1A68}">
      <dgm:prSet/>
      <dgm:spPr/>
      <dgm:t>
        <a:bodyPr/>
        <a:lstStyle/>
        <a:p>
          <a:r>
            <a:rPr lang="en-US"/>
            <a:t>UML-Diagramme helfen dabei, komplexe Systeme zu visualisieren.</a:t>
          </a:r>
        </a:p>
      </dgm:t>
    </dgm:pt>
    <dgm:pt modelId="{0F69441D-480B-43AF-8602-4384C1B39FC3}" type="parTrans" cxnId="{43342E96-5A38-4612-B5D0-77FAEB4A898F}">
      <dgm:prSet/>
      <dgm:spPr/>
      <dgm:t>
        <a:bodyPr/>
        <a:lstStyle/>
        <a:p>
          <a:endParaRPr lang="en-US"/>
        </a:p>
      </dgm:t>
    </dgm:pt>
    <dgm:pt modelId="{2984AA8F-F497-4814-8F7B-338B4C523DDE}" type="sibTrans" cxnId="{43342E96-5A38-4612-B5D0-77FAEB4A898F}">
      <dgm:prSet/>
      <dgm:spPr/>
      <dgm:t>
        <a:bodyPr/>
        <a:lstStyle/>
        <a:p>
          <a:endParaRPr lang="en-US"/>
        </a:p>
      </dgm:t>
    </dgm:pt>
    <dgm:pt modelId="{2D374EF7-259D-4930-BEC8-B52C638C4836}">
      <dgm:prSet/>
      <dgm:spPr/>
      <dgm:t>
        <a:bodyPr/>
        <a:lstStyle/>
        <a:p>
          <a:r>
            <a:rPr lang="en-US"/>
            <a:t>Es gibt verschiedene Arten von UML-Diagrammen, um unterschiedliche Aspekte eines Systems darzustellen.</a:t>
          </a:r>
        </a:p>
      </dgm:t>
    </dgm:pt>
    <dgm:pt modelId="{57D75F0A-EF5E-412F-B82F-754D31B0D1C7}" type="parTrans" cxnId="{A7DBC478-2E87-42CE-BF54-7BFA84AD199E}">
      <dgm:prSet/>
      <dgm:spPr/>
      <dgm:t>
        <a:bodyPr/>
        <a:lstStyle/>
        <a:p>
          <a:endParaRPr lang="en-US"/>
        </a:p>
      </dgm:t>
    </dgm:pt>
    <dgm:pt modelId="{8C7F7C7E-2F81-4777-86DC-60EEA8532CC7}" type="sibTrans" cxnId="{A7DBC478-2E87-42CE-BF54-7BFA84AD199E}">
      <dgm:prSet/>
      <dgm:spPr/>
      <dgm:t>
        <a:bodyPr/>
        <a:lstStyle/>
        <a:p>
          <a:endParaRPr lang="en-US"/>
        </a:p>
      </dgm:t>
    </dgm:pt>
    <dgm:pt modelId="{D535FCF5-7AF4-4339-A383-B043F9F38076}">
      <dgm:prSet/>
      <dgm:spPr/>
      <dgm:t>
        <a:bodyPr/>
        <a:lstStyle/>
        <a:p>
          <a:r>
            <a:rPr lang="en-US"/>
            <a:t>Die Verwendung von UML-Diagrammen erleichtert die Kommunikation und das Verständnis von Software-Designs.</a:t>
          </a:r>
        </a:p>
      </dgm:t>
    </dgm:pt>
    <dgm:pt modelId="{ACD8D57D-6C77-481D-A672-DEB3FD663B89}" type="parTrans" cxnId="{B893AF33-8869-41D3-B17F-E4EF86A83DE4}">
      <dgm:prSet/>
      <dgm:spPr/>
      <dgm:t>
        <a:bodyPr/>
        <a:lstStyle/>
        <a:p>
          <a:endParaRPr lang="en-US"/>
        </a:p>
      </dgm:t>
    </dgm:pt>
    <dgm:pt modelId="{20C4802D-AE14-4FBC-BE44-A9C76CCC7FE9}" type="sibTrans" cxnId="{B893AF33-8869-41D3-B17F-E4EF86A83DE4}">
      <dgm:prSet/>
      <dgm:spPr/>
      <dgm:t>
        <a:bodyPr/>
        <a:lstStyle/>
        <a:p>
          <a:endParaRPr lang="en-US"/>
        </a:p>
      </dgm:t>
    </dgm:pt>
    <dgm:pt modelId="{7BFDCE4B-C1C3-417C-A748-7117504A6163}" type="pres">
      <dgm:prSet presAssocID="{772F8F9E-ADAE-47B6-8DEC-38784E022828}" presName="linear" presStyleCnt="0">
        <dgm:presLayoutVars>
          <dgm:animLvl val="lvl"/>
          <dgm:resizeHandles val="exact"/>
        </dgm:presLayoutVars>
      </dgm:prSet>
      <dgm:spPr/>
    </dgm:pt>
    <dgm:pt modelId="{B1190F5C-3ECA-4A22-819D-F712E9ED7753}" type="pres">
      <dgm:prSet presAssocID="{5C70D41F-B7C8-4B04-8C49-57FC8BBA1A6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441E448-1E1D-40F7-A448-051FB4254E9E}" type="pres">
      <dgm:prSet presAssocID="{2984AA8F-F497-4814-8F7B-338B4C523DDE}" presName="spacer" presStyleCnt="0"/>
      <dgm:spPr/>
    </dgm:pt>
    <dgm:pt modelId="{BA5FE9C9-1FF7-41DC-B5D7-684189F176F2}" type="pres">
      <dgm:prSet presAssocID="{2D374EF7-259D-4930-BEC8-B52C638C483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D7001BB-0C00-406D-8C85-6B4F3E84F7F3}" type="pres">
      <dgm:prSet presAssocID="{8C7F7C7E-2F81-4777-86DC-60EEA8532CC7}" presName="spacer" presStyleCnt="0"/>
      <dgm:spPr/>
    </dgm:pt>
    <dgm:pt modelId="{F0E0718E-E772-4710-9833-91FCFACF65CA}" type="pres">
      <dgm:prSet presAssocID="{D535FCF5-7AF4-4339-A383-B043F9F3807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893AF33-8869-41D3-B17F-E4EF86A83DE4}" srcId="{772F8F9E-ADAE-47B6-8DEC-38784E022828}" destId="{D535FCF5-7AF4-4339-A383-B043F9F38076}" srcOrd="2" destOrd="0" parTransId="{ACD8D57D-6C77-481D-A672-DEB3FD663B89}" sibTransId="{20C4802D-AE14-4FBC-BE44-A9C76CCC7FE9}"/>
    <dgm:cxn modelId="{3C255451-3EFE-4717-8065-B4AFA20C7043}" type="presOf" srcId="{D535FCF5-7AF4-4339-A383-B043F9F38076}" destId="{F0E0718E-E772-4710-9833-91FCFACF65CA}" srcOrd="0" destOrd="0" presId="urn:microsoft.com/office/officeart/2005/8/layout/vList2"/>
    <dgm:cxn modelId="{A7DBC478-2E87-42CE-BF54-7BFA84AD199E}" srcId="{772F8F9E-ADAE-47B6-8DEC-38784E022828}" destId="{2D374EF7-259D-4930-BEC8-B52C638C4836}" srcOrd="1" destOrd="0" parTransId="{57D75F0A-EF5E-412F-B82F-754D31B0D1C7}" sibTransId="{8C7F7C7E-2F81-4777-86DC-60EEA8532CC7}"/>
    <dgm:cxn modelId="{4BFB5994-BCC8-40E4-AF03-547B4EA71E4A}" type="presOf" srcId="{2D374EF7-259D-4930-BEC8-B52C638C4836}" destId="{BA5FE9C9-1FF7-41DC-B5D7-684189F176F2}" srcOrd="0" destOrd="0" presId="urn:microsoft.com/office/officeart/2005/8/layout/vList2"/>
    <dgm:cxn modelId="{43342E96-5A38-4612-B5D0-77FAEB4A898F}" srcId="{772F8F9E-ADAE-47B6-8DEC-38784E022828}" destId="{5C70D41F-B7C8-4B04-8C49-57FC8BBA1A68}" srcOrd="0" destOrd="0" parTransId="{0F69441D-480B-43AF-8602-4384C1B39FC3}" sibTransId="{2984AA8F-F497-4814-8F7B-338B4C523DDE}"/>
    <dgm:cxn modelId="{BEB58A9E-5B93-4B4C-B714-1286276A0DD5}" type="presOf" srcId="{772F8F9E-ADAE-47B6-8DEC-38784E022828}" destId="{7BFDCE4B-C1C3-417C-A748-7117504A6163}" srcOrd="0" destOrd="0" presId="urn:microsoft.com/office/officeart/2005/8/layout/vList2"/>
    <dgm:cxn modelId="{8ECC7AD7-9E2A-4EE9-9E81-BF0A38E6FF85}" type="presOf" srcId="{5C70D41F-B7C8-4B04-8C49-57FC8BBA1A68}" destId="{B1190F5C-3ECA-4A22-819D-F712E9ED7753}" srcOrd="0" destOrd="0" presId="urn:microsoft.com/office/officeart/2005/8/layout/vList2"/>
    <dgm:cxn modelId="{432E181C-129E-48D0-8186-07D3F1048CC6}" type="presParOf" srcId="{7BFDCE4B-C1C3-417C-A748-7117504A6163}" destId="{B1190F5C-3ECA-4A22-819D-F712E9ED7753}" srcOrd="0" destOrd="0" presId="urn:microsoft.com/office/officeart/2005/8/layout/vList2"/>
    <dgm:cxn modelId="{410FE2CC-38E4-45CA-81E9-747B2E6AE25D}" type="presParOf" srcId="{7BFDCE4B-C1C3-417C-A748-7117504A6163}" destId="{5441E448-1E1D-40F7-A448-051FB4254E9E}" srcOrd="1" destOrd="0" presId="urn:microsoft.com/office/officeart/2005/8/layout/vList2"/>
    <dgm:cxn modelId="{480A869D-33D4-4F92-8A5E-1D69D5FEBE58}" type="presParOf" srcId="{7BFDCE4B-C1C3-417C-A748-7117504A6163}" destId="{BA5FE9C9-1FF7-41DC-B5D7-684189F176F2}" srcOrd="2" destOrd="0" presId="urn:microsoft.com/office/officeart/2005/8/layout/vList2"/>
    <dgm:cxn modelId="{8EFA1FA6-60B4-4A8F-AFD7-8825C3599A9F}" type="presParOf" srcId="{7BFDCE4B-C1C3-417C-A748-7117504A6163}" destId="{9D7001BB-0C00-406D-8C85-6B4F3E84F7F3}" srcOrd="3" destOrd="0" presId="urn:microsoft.com/office/officeart/2005/8/layout/vList2"/>
    <dgm:cxn modelId="{97C933C1-911B-4951-8488-6A59230AE559}" type="presParOf" srcId="{7BFDCE4B-C1C3-417C-A748-7117504A6163}" destId="{F0E0718E-E772-4710-9833-91FCFACF65C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6E5499-03C1-489A-B2F4-54080E1A25C8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326AB-2349-48B8-921D-E0A615D2CDE7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UML steht für Unified Modeling Language.</a:t>
          </a:r>
        </a:p>
      </dsp:txBody>
      <dsp:txXfrm>
        <a:off x="78583" y="2435142"/>
        <a:ext cx="2399612" cy="720000"/>
      </dsp:txXfrm>
    </dsp:sp>
    <dsp:sp modelId="{7A6B5023-FCC5-4BB2-8995-B74E24C5FE59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44C357-2F3C-4953-A7CD-924FDEF3C756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Es ist eine standardisierte Sprache zur Visualisierung, Spezifikation, Konstruktion und Dokumentation von Software-Systemen.</a:t>
          </a:r>
        </a:p>
      </dsp:txBody>
      <dsp:txXfrm>
        <a:off x="2898129" y="2435142"/>
        <a:ext cx="2399612" cy="720000"/>
      </dsp:txXfrm>
    </dsp:sp>
    <dsp:sp modelId="{C7269A97-ABD0-4BD2-8CC1-043DCBD97312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5660A-DD3C-4B95-91C0-8ACB6838F8AC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UML wird häufig in der Softwareentwicklung zur Modellierung von Softwaresystemen verwendet.</a:t>
          </a:r>
        </a:p>
      </dsp:txBody>
      <dsp:txXfrm>
        <a:off x="5717674" y="2435142"/>
        <a:ext cx="239961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A6CB3-8CE5-49C7-97EA-C633166046E2}">
      <dsp:nvSpPr>
        <dsp:cNvPr id="0" name=""/>
        <dsp:cNvSpPr/>
      </dsp:nvSpPr>
      <dsp:spPr>
        <a:xfrm>
          <a:off x="2622678" y="315"/>
          <a:ext cx="2950513" cy="5053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1. Klassendiagramme</a:t>
          </a:r>
        </a:p>
      </dsp:txBody>
      <dsp:txXfrm>
        <a:off x="2647345" y="24982"/>
        <a:ext cx="2901179" cy="455977"/>
      </dsp:txXfrm>
    </dsp:sp>
    <dsp:sp modelId="{CB469199-8429-4BA5-A6C8-A4A81C10F3A6}">
      <dsp:nvSpPr>
        <dsp:cNvPr id="0" name=""/>
        <dsp:cNvSpPr/>
      </dsp:nvSpPr>
      <dsp:spPr>
        <a:xfrm>
          <a:off x="2622678" y="530892"/>
          <a:ext cx="2950513" cy="5053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2. Anwendungsfalldiagramme</a:t>
          </a:r>
        </a:p>
      </dsp:txBody>
      <dsp:txXfrm>
        <a:off x="2647345" y="555559"/>
        <a:ext cx="2901179" cy="455977"/>
      </dsp:txXfrm>
    </dsp:sp>
    <dsp:sp modelId="{20F20E7A-DE92-4CB9-A78B-CAD429756879}">
      <dsp:nvSpPr>
        <dsp:cNvPr id="0" name=""/>
        <dsp:cNvSpPr/>
      </dsp:nvSpPr>
      <dsp:spPr>
        <a:xfrm>
          <a:off x="2622678" y="1061469"/>
          <a:ext cx="2950513" cy="5053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3. Sequenzdiagramme</a:t>
          </a:r>
        </a:p>
      </dsp:txBody>
      <dsp:txXfrm>
        <a:off x="2647345" y="1086136"/>
        <a:ext cx="2901179" cy="455977"/>
      </dsp:txXfrm>
    </dsp:sp>
    <dsp:sp modelId="{703C5774-9363-4327-8FDF-AD36B7441FC7}">
      <dsp:nvSpPr>
        <dsp:cNvPr id="0" name=""/>
        <dsp:cNvSpPr/>
      </dsp:nvSpPr>
      <dsp:spPr>
        <a:xfrm>
          <a:off x="2622678" y="1592046"/>
          <a:ext cx="2950513" cy="5053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4. Aktivitätsdiagramme</a:t>
          </a:r>
        </a:p>
      </dsp:txBody>
      <dsp:txXfrm>
        <a:off x="2647345" y="1616713"/>
        <a:ext cx="2901179" cy="455977"/>
      </dsp:txXfrm>
    </dsp:sp>
    <dsp:sp modelId="{DA397DD1-5C4A-460C-BE4F-D9178FC7D4C5}">
      <dsp:nvSpPr>
        <dsp:cNvPr id="0" name=""/>
        <dsp:cNvSpPr/>
      </dsp:nvSpPr>
      <dsp:spPr>
        <a:xfrm>
          <a:off x="2622678" y="2122623"/>
          <a:ext cx="2950513" cy="5053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5. Zustandsdiagramme</a:t>
          </a:r>
        </a:p>
      </dsp:txBody>
      <dsp:txXfrm>
        <a:off x="2647345" y="2147290"/>
        <a:ext cx="2901179" cy="455977"/>
      </dsp:txXfrm>
    </dsp:sp>
    <dsp:sp modelId="{F546A80C-E3B5-46F9-B9B1-442115F7E0AF}">
      <dsp:nvSpPr>
        <dsp:cNvPr id="0" name=""/>
        <dsp:cNvSpPr/>
      </dsp:nvSpPr>
      <dsp:spPr>
        <a:xfrm>
          <a:off x="2622678" y="2653201"/>
          <a:ext cx="2950513" cy="5053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6. Komponentendiagramme</a:t>
          </a:r>
        </a:p>
      </dsp:txBody>
      <dsp:txXfrm>
        <a:off x="2647345" y="2677868"/>
        <a:ext cx="2901179" cy="455977"/>
      </dsp:txXfrm>
    </dsp:sp>
    <dsp:sp modelId="{02E54297-E339-480B-8518-74F5703B9237}">
      <dsp:nvSpPr>
        <dsp:cNvPr id="0" name=""/>
        <dsp:cNvSpPr/>
      </dsp:nvSpPr>
      <dsp:spPr>
        <a:xfrm>
          <a:off x="2622678" y="3183778"/>
          <a:ext cx="2950513" cy="5053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7. Verteilungsdiagramme</a:t>
          </a:r>
        </a:p>
      </dsp:txBody>
      <dsp:txXfrm>
        <a:off x="2647345" y="3208445"/>
        <a:ext cx="2901179" cy="4559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1775F-0800-4858-844F-65D2BFC14FC2}">
      <dsp:nvSpPr>
        <dsp:cNvPr id="0" name=""/>
        <dsp:cNvSpPr/>
      </dsp:nvSpPr>
      <dsp:spPr>
        <a:xfrm>
          <a:off x="0" y="179916"/>
          <a:ext cx="2561209" cy="15367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Klassendiagramme zeigen die Struktur eines Systems, einschließlich der Klassen, Attribute, Operationen und die Beziehungen zwischen den Objekten.</a:t>
          </a:r>
        </a:p>
      </dsp:txBody>
      <dsp:txXfrm>
        <a:off x="0" y="179916"/>
        <a:ext cx="2561209" cy="1536725"/>
      </dsp:txXfrm>
    </dsp:sp>
    <dsp:sp modelId="{70B86D9F-2D2D-44FE-90F1-C2EFDBAC1034}">
      <dsp:nvSpPr>
        <dsp:cNvPr id="0" name=""/>
        <dsp:cNvSpPr/>
      </dsp:nvSpPr>
      <dsp:spPr>
        <a:xfrm>
          <a:off x="2817330" y="179916"/>
          <a:ext cx="2561209" cy="15367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Ein typisches Klassendiagramm zeigt:</a:t>
          </a:r>
        </a:p>
      </dsp:txBody>
      <dsp:txXfrm>
        <a:off x="2817330" y="179916"/>
        <a:ext cx="2561209" cy="1536725"/>
      </dsp:txXfrm>
    </dsp:sp>
    <dsp:sp modelId="{0F051126-844A-4AE6-9415-CB819D4334D9}">
      <dsp:nvSpPr>
        <dsp:cNvPr id="0" name=""/>
        <dsp:cNvSpPr/>
      </dsp:nvSpPr>
      <dsp:spPr>
        <a:xfrm>
          <a:off x="5634661" y="179916"/>
          <a:ext cx="2561209" cy="15367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Klassen und ihre Attribute</a:t>
          </a:r>
        </a:p>
      </dsp:txBody>
      <dsp:txXfrm>
        <a:off x="5634661" y="179916"/>
        <a:ext cx="2561209" cy="1536725"/>
      </dsp:txXfrm>
    </dsp:sp>
    <dsp:sp modelId="{0DB1D366-7F6B-4348-8B94-00B01C27A789}">
      <dsp:nvSpPr>
        <dsp:cNvPr id="0" name=""/>
        <dsp:cNvSpPr/>
      </dsp:nvSpPr>
      <dsp:spPr>
        <a:xfrm>
          <a:off x="1408665" y="1972762"/>
          <a:ext cx="2561209" cy="15367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Methoden/Operationen</a:t>
          </a:r>
        </a:p>
      </dsp:txBody>
      <dsp:txXfrm>
        <a:off x="1408665" y="1972762"/>
        <a:ext cx="2561209" cy="1536725"/>
      </dsp:txXfrm>
    </dsp:sp>
    <dsp:sp modelId="{B41D536C-E8C6-4786-B94E-2867E3B477D5}">
      <dsp:nvSpPr>
        <dsp:cNvPr id="0" name=""/>
        <dsp:cNvSpPr/>
      </dsp:nvSpPr>
      <dsp:spPr>
        <a:xfrm>
          <a:off x="4225995" y="1972762"/>
          <a:ext cx="2561209" cy="15367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Beziehungen zwischen den Klassen (Assoziation, Vererbung, etc.)</a:t>
          </a:r>
        </a:p>
      </dsp:txBody>
      <dsp:txXfrm>
        <a:off x="4225995" y="1972762"/>
        <a:ext cx="2561209" cy="15367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190F5C-3ECA-4A22-819D-F712E9ED7753}">
      <dsp:nvSpPr>
        <dsp:cNvPr id="0" name=""/>
        <dsp:cNvSpPr/>
      </dsp:nvSpPr>
      <dsp:spPr>
        <a:xfrm>
          <a:off x="0" y="280952"/>
          <a:ext cx="8195871" cy="994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UML-Diagramme helfen dabei, komplexe Systeme zu visualisieren.</a:t>
          </a:r>
        </a:p>
      </dsp:txBody>
      <dsp:txXfrm>
        <a:off x="48547" y="329499"/>
        <a:ext cx="8098777" cy="897406"/>
      </dsp:txXfrm>
    </dsp:sp>
    <dsp:sp modelId="{BA5FE9C9-1FF7-41DC-B5D7-684189F176F2}">
      <dsp:nvSpPr>
        <dsp:cNvPr id="0" name=""/>
        <dsp:cNvSpPr/>
      </dsp:nvSpPr>
      <dsp:spPr>
        <a:xfrm>
          <a:off x="0" y="1347452"/>
          <a:ext cx="8195871" cy="99450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Es gibt verschiedene Arten von UML-Diagrammen, um unterschiedliche Aspekte eines Systems darzustellen.</a:t>
          </a:r>
        </a:p>
      </dsp:txBody>
      <dsp:txXfrm>
        <a:off x="48547" y="1395999"/>
        <a:ext cx="8098777" cy="897406"/>
      </dsp:txXfrm>
    </dsp:sp>
    <dsp:sp modelId="{F0E0718E-E772-4710-9833-91FCFACF65CA}">
      <dsp:nvSpPr>
        <dsp:cNvPr id="0" name=""/>
        <dsp:cNvSpPr/>
      </dsp:nvSpPr>
      <dsp:spPr>
        <a:xfrm>
          <a:off x="0" y="2413952"/>
          <a:ext cx="8195871" cy="99450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Die Verwendung von UML-Diagrammen erleichtert die Kommunikation und das Verständnis von Software-Designs.</a:t>
          </a:r>
        </a:p>
      </dsp:txBody>
      <dsp:txXfrm>
        <a:off x="48547" y="2462499"/>
        <a:ext cx="8098777" cy="897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nanzdiagramme auf einem dunklen Display">
            <a:extLst>
              <a:ext uri="{FF2B5EF4-FFF2-40B4-BE49-F238E27FC236}">
                <a16:creationId xmlns:a16="http://schemas.microsoft.com/office/drawing/2014/main" id="{36CEEF06-69AD-5F6C-0005-F70CA0CEF6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050" r="19857"/>
          <a:stretch/>
        </p:blipFill>
        <p:spPr>
          <a:xfrm>
            <a:off x="1891768" y="10"/>
            <a:ext cx="725223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171" y="743447"/>
            <a:ext cx="2980038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de-DE" sz="4500"/>
              <a:t>Einführung in UML-Diagramme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171" y="4629234"/>
            <a:ext cx="2980040" cy="1485319"/>
          </a:xfrm>
          <a:noFill/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de-DE"/>
              <a:t>Eine Übersicht über UML-Diagramme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de-DE" sz="3500">
                <a:solidFill>
                  <a:srgbClr val="FFFFFF"/>
                </a:solidFill>
              </a:rPr>
              <a:t>Was ist UML?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F8BBFF-14C5-2785-C96C-6C78A1D7D4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0364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de-DE" sz="3500">
                <a:solidFill>
                  <a:srgbClr val="FFFFFF"/>
                </a:solidFill>
              </a:rPr>
              <a:t>Arten von UML-Diagrammen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2DDAAF-FF2F-05F1-AB99-D3F990234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2335021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de-DE" sz="3500">
                <a:solidFill>
                  <a:srgbClr val="FFFFFF"/>
                </a:solidFill>
              </a:rPr>
              <a:t>Beispiel: Klassendiagramm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4360FB-0C13-7098-E47A-AEA0C1B84C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160230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de-DE" sz="3500">
                <a:solidFill>
                  <a:srgbClr val="FFFFFF"/>
                </a:solidFill>
              </a:rPr>
              <a:t>Beispiel: Klassendiagramm</a:t>
            </a:r>
          </a:p>
        </p:txBody>
      </p:sp>
    </p:spTree>
    <p:extLst>
      <p:ext uri="{BB962C8B-B14F-4D97-AF65-F5344CB8AC3E}">
        <p14:creationId xmlns:p14="http://schemas.microsoft.com/office/powerpoint/2010/main" val="335676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de-DE" sz="3500">
                <a:solidFill>
                  <a:srgbClr val="FFFFFF"/>
                </a:solidFill>
              </a:rPr>
              <a:t>Zusammenfassung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51C53F-2F3E-273B-495A-6F94BC915A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101056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Bildschirmpräsentation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Einführung in UML-Diagramme</vt:lpstr>
      <vt:lpstr>Was ist UML?</vt:lpstr>
      <vt:lpstr>Arten von UML-Diagrammen</vt:lpstr>
      <vt:lpstr>Beispiel: Klassendiagramm</vt:lpstr>
      <vt:lpstr>Beispiel: Klassendiagramm</vt:lpstr>
      <vt:lpstr>Zusammenfassung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Antonov, Anton</cp:lastModifiedBy>
  <cp:revision>4</cp:revision>
  <dcterms:created xsi:type="dcterms:W3CDTF">2013-01-27T09:14:16Z</dcterms:created>
  <dcterms:modified xsi:type="dcterms:W3CDTF">2024-09-04T13:16:01Z</dcterms:modified>
  <cp:category/>
</cp:coreProperties>
</file>