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6000" b="1">
                <a:solidFill>
                  <a:srgbClr val="FFDF00"/>
                </a:solidFill>
              </a:defRPr>
            </a:pPr>
            <a:r>
              <a:t>Netzwerkeinrichtung für die Arztpraxis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3600">
                <a:solidFill>
                  <a:srgbClr val="FFFFFF"/>
                </a:solidFill>
              </a:defRPr>
            </a:pPr>
            <a:r>
              <a:t>Beschaffungsplan für Hardware und Software</a:t>
            </a:r>
          </a:p>
          <a:p>
            <a:r>
              <a:t>Präsentiert von: [Ihr Name]</a:t>
            </a:r>
          </a:p>
          <a:p>
            <a:r>
              <a:t>Datum: [Präsentationsdatum]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800" b="1">
                <a:solidFill>
                  <a:srgbClr val="FFDF00"/>
                </a:solidFill>
              </a:defRPr>
            </a:pPr>
            <a:r>
              <a:t>Vielen Dank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FFFFFF"/>
                </a:solidFill>
              </a:defRPr>
            </a:pPr>
            <a:r>
              <a:t>Kontaktinformationen: [Ihre Kontaktdaten]</a:t>
            </a:r>
          </a:p>
          <a:p>
            <a:r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800" b="1">
                <a:solidFill>
                  <a:srgbClr val="FFDF00"/>
                </a:solidFill>
              </a:defRPr>
            </a:pPr>
            <a:r>
              <a:t>Projektübersicht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FFFFFF"/>
                </a:solidFill>
              </a:defRPr>
            </a:pPr>
            <a:r>
              <a:t>Ziel: Aufbau eines zuverlässigen und sicheren Netzwerks für die Arztpraxis.</a:t>
            </a:r>
          </a:p>
          <a:p>
            <a:r>
              <a:t>Umfang:</a:t>
            </a:r>
          </a:p>
          <a:p>
            <a:r>
              <a:t>- 1 Server und 7 Arbeitsstationen.</a:t>
            </a:r>
          </a:p>
          <a:p>
            <a:r>
              <a:t>- Internetzugang, Datenaustausch und mehrere Softwarepakete.</a:t>
            </a:r>
          </a:p>
          <a:p>
            <a:r>
              <a:t>Budget: €20.000 (netto).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800" b="1">
                <a:solidFill>
                  <a:srgbClr val="FFDF00"/>
                </a:solidFill>
              </a:defRPr>
            </a:pPr>
            <a:r>
              <a:t>Netzwerkanforderungen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FFFFFF"/>
                </a:solidFill>
              </a:defRPr>
            </a:pPr>
            <a:r>
              <a:t>Internetverbindung: DSL-Anschluss für alle Arbeitsstationen.</a:t>
            </a:r>
          </a:p>
          <a:p>
            <a:r>
              <a:t>Datenaustausch: Arbeitsstationen müssen nahtlos miteinander kommunizieren und Daten austauschen können.</a:t>
            </a:r>
          </a:p>
          <a:p>
            <a:r>
              <a:t>Software-Nutzung: Unterstützung für mehrere medizinische und Bürosoftwarepakete.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800" b="1">
                <a:solidFill>
                  <a:srgbClr val="FFDF00"/>
                </a:solidFill>
              </a:defRPr>
            </a:pPr>
            <a:r>
              <a:t>Hardwareübersicht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FFFFFF"/>
                </a:solidFill>
              </a:defRPr>
            </a:pPr>
            <a:r>
              <a:t>Server: Dell PowerEdge T40, geeignet für die Verwaltung medizinischer Daten und Software.</a:t>
            </a:r>
          </a:p>
          <a:p>
            <a:r>
              <a:t>Arbeitsstationen: 7 x HP ProDesk 400 G6, ausgestattet für den Betrieb der benötigten Software.</a:t>
            </a:r>
          </a:p>
          <a:p>
            <a:r>
              <a:t>Netzwerkausrüstung: DSL-Router (Fritz!Box 7590), Netzwerkswitch und Verkabelung.</a:t>
            </a:r>
          </a:p>
          <a:p>
            <a:r>
              <a:t>Peripheriegeräte: Monitore, Tastatur/Maus-Sets und ein Multifunktionsdrucker/Scanner.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800" b="1">
                <a:solidFill>
                  <a:srgbClr val="FFDF00"/>
                </a:solidFill>
              </a:defRPr>
            </a:pPr>
            <a:r>
              <a:t>Softwareübersicht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FFFFFF"/>
                </a:solidFill>
              </a:defRPr>
            </a:pPr>
            <a:r>
              <a:t>Betriebssysteme: Windows Server 2019 für den Server, Windows 10 Pro für die Arbeitsstationen.</a:t>
            </a:r>
          </a:p>
          <a:p>
            <a:r>
              <a:t>Medizinische Software: Praxis EMR und Praxisverwaltungssoftware.</a:t>
            </a:r>
          </a:p>
          <a:p>
            <a:r>
              <a:t>Office Suite: Microsoft Office 365 für tägliche Aufgaben.</a:t>
            </a:r>
          </a:p>
          <a:p>
            <a:r>
              <a:t>Sicherheitssoftware: Antivirus und Firewall für den Datenschutz.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800" b="1">
                <a:solidFill>
                  <a:srgbClr val="FFDF00"/>
                </a:solidFill>
              </a:defRPr>
            </a:pPr>
            <a:r>
              <a:t>Implementierungsplan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FFFFFF"/>
                </a:solidFill>
              </a:defRPr>
            </a:pPr>
            <a:r>
              <a:t>Netzwerkeinrichtung: Installation und Konfiguration des Servers, Verbindung der Arbeitsstationen, und Einrichtung des Routers.</a:t>
            </a:r>
          </a:p>
          <a:p>
            <a:r>
              <a:t>Softwareinstallation: Installation der erforderlichen Software und Konfiguration der Sicherheitseinstellungen.</a:t>
            </a:r>
          </a:p>
          <a:p>
            <a:r>
              <a:t>Testen: Überprüfung der Netzwerkfunktionalität und Softwareleistung.</a:t>
            </a:r>
          </a:p>
          <a:p>
            <a:r>
              <a:t>Schulung: IT-Grundlagenschulung für das Personal zur effizienten Nutzung des neuen Systems.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800" b="1">
                <a:solidFill>
                  <a:srgbClr val="FFDF00"/>
                </a:solidFill>
              </a:defRPr>
            </a:pPr>
            <a:r>
              <a:t>Budgetaufteilung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FFFFFF"/>
                </a:solidFill>
              </a:defRPr>
            </a:pPr>
            <a:r>
              <a:t>Hardware: €9.240</a:t>
            </a:r>
          </a:p>
          <a:p>
            <a:r>
              <a:t>Software: €7.750</a:t>
            </a:r>
          </a:p>
          <a:p>
            <a:r>
              <a:t>Sonstiges (Verkabelung, Peripheriegeräte): €2.000</a:t>
            </a:r>
          </a:p>
          <a:p>
            <a:r>
              <a:t>Gesamt: €18.990 (innerhalb des Budgets von €20.000)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800" b="1">
                <a:solidFill>
                  <a:srgbClr val="FFDF00"/>
                </a:solidFill>
              </a:defRPr>
            </a:pPr>
            <a:r>
              <a:t>Vorteile des neuen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FFFFFF"/>
                </a:solidFill>
              </a:defRPr>
            </a:pPr>
            <a:r>
              <a:t>Verbesserte Effizienz: Schnelleres und zuverlässigeres System.</a:t>
            </a:r>
          </a:p>
          <a:p>
            <a:r>
              <a:t>Erhöhte Sicherheit: Schutz sensibler Patientendaten.</a:t>
            </a:r>
          </a:p>
          <a:p>
            <a:r>
              <a:t>Skalierbarkeit: System kann bei Bedarf erweitert werden.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800" b="1">
                <a:solidFill>
                  <a:srgbClr val="FFDF00"/>
                </a:solidFill>
              </a:defRPr>
            </a:pPr>
            <a:r>
              <a:t>Fazit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FFFFFF"/>
                </a:solidFill>
              </a:defRPr>
            </a:pPr>
            <a:r>
              <a:t>Zusammenfassung der wichtigsten Punkte.</a:t>
            </a:r>
          </a:p>
          <a:p>
            <a:r>
              <a:t>Einladung zu Fragen.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