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309" r:id="rId7"/>
    <p:sldId id="311" r:id="rId8"/>
    <p:sldId id="312" r:id="rId9"/>
    <p:sldId id="313" r:id="rId10"/>
    <p:sldId id="310" r:id="rId11"/>
    <p:sldId id="316" r:id="rId12"/>
    <p:sldId id="315" r:id="rId13"/>
    <p:sldId id="31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发布第三方模块</a:t>
            </a:r>
            <a:endParaRPr 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npm install nrm -g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安装切源工具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+ nrm ls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查看当前在哪个源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nrm use npm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切换到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npm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源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npm addUser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没有就是注册，有的话就是登录（接下来输入用户名和密码及邮箱即可，新用户需要邮箱校验）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npm publish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发布  （更新版本号后可以重新发布）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npm unpublich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取消发布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-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内置模块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[fs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内置模块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常规方法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promise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版异步读取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[http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内置模块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]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常规方法使用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构建一个静态资源发布服务器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[url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内置模块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]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24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NODE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安装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NODE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的特点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V8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引擎渲染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JS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REPL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模式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(Read-Evaluate-Print-Loop，输入-求值-输出-循环)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在命令行中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node  xxx.js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WB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等编辑器中执行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单线程、无阻塞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I/O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操作、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event-driven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事件驱动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]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node是单线程异步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，基于事件驱动任务执行的（类似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发布订阅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window VS global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客户端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this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指向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window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JS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中执行，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THIS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指向当前模块，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在命令中执行，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THIS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指向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global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- NODE中的global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process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进程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Buffer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缓存区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setImmediate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设置立即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console.log/info/error/warn/time/timeEnd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...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使用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process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设置环境变量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process.env.NODE_ENV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（随便设置的属性名）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命令行配置具体的环境变量值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]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windows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系统：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set NODE_EVN=DEV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MAC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系统：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export NODE_EVN=DEV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[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代码中通过进程获取到环境变量，从而进行不同的处理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]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if(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process.env.NODE_ENV==='DEV'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) {  } else{  }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WB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中设置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环境变量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75" y="3254375"/>
            <a:ext cx="6465570" cy="3434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process.nextTick(()=&gt;{})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在主任务队列的底部执行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setImmediate(()=&gt;{}) 在等待任务队列的顶部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只能在模块内使用的全局变量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__dirname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__filename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exports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：模块导出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module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require()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：模块导入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- NODE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中的模块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+ node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天生自带模块化，基于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commonjs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规范（如何创建、如何使用、如何导出），采用的是文件读写方式导入所依赖的模块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SEAJS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CMD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就近依赖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REQUIREJS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AMD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依赖前置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自定义模块：创建一个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JS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就是一个单独的模块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私有的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require &amp; exports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模块原理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- NODE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中的模块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内置模块</a:t>
            </a:r>
            <a:endParaRPr 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npm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+ yarn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  npm install yarn -g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安装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yarn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  yarn init /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yarn install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yarn add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包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/ yarn remove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包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/ yarn add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包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--dev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只能把包安装在当前项目中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2079</Words>
  <Application>WPS 演示</Application>
  <PresentationFormat>宽屏</PresentationFormat>
  <Paragraphs>163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1341</cp:revision>
  <dcterms:created xsi:type="dcterms:W3CDTF">2016-10-27T05:16:00Z</dcterms:created>
  <dcterms:modified xsi:type="dcterms:W3CDTF">2017-12-23T14:09:30Z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