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82" r:id="rId7"/>
    <p:sldId id="283" r:id="rId8"/>
    <p:sldId id="284" r:id="rId9"/>
    <p:sldId id="285" r:id="rId10"/>
    <p:sldId id="286" r:id="rId11"/>
    <p:sldId id="287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9102725" cy="48710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基础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什么是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Node.js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？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+ n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ode.js是一个基于V8引擎的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运行环境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事件驱动、非阻塞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I/O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+ npm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：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全球最大的开源库生态系统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sz="2400">
                <a:latin typeface="仿宋" panose="02010609060101010101" charset="-122"/>
                <a:ea typeface="仿宋" panose="02010609060101010101" charset="-122"/>
              </a:rPr>
              <a:t>安装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endParaRPr lang="en-US" altLang="zh-CN" sz="24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http://nodejs.cn/ 或者 https://nodejs.org/zh-cn/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MAC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本可以基于Homebrew来操作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: brew install node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1035" y="2693670"/>
            <a:ext cx="3618865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6638290" cy="48710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NPM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的使用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sz="2400">
                <a:latin typeface="仿宋" panose="02010609060101010101" charset="-122"/>
                <a:ea typeface="仿宋" panose="02010609060101010101" charset="-122"/>
              </a:rPr>
              <a:t>npm是</a:t>
            </a:r>
            <a:r>
              <a:rPr lang="en-US" sz="24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sz="2400">
                <a:latin typeface="仿宋" panose="02010609060101010101" charset="-122"/>
                <a:ea typeface="仿宋" panose="02010609060101010101" charset="-122"/>
              </a:rPr>
              <a:t>和全球最大的软件包管理器</a:t>
            </a:r>
            <a:endParaRPr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sz="2400">
                <a:latin typeface="仿宋" panose="02010609060101010101" charset="-122"/>
                <a:ea typeface="仿宋" panose="02010609060101010101" charset="-122"/>
              </a:rPr>
              <a:t>+ https://www.npmjs.com/</a:t>
            </a:r>
            <a:endParaRPr 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sz="2400">
                <a:latin typeface="仿宋" panose="02010609060101010101" charset="-122"/>
                <a:ea typeface="仿宋" panose="02010609060101010101" charset="-122"/>
              </a:rPr>
              <a:t>    + bower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：https://bower.io/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npm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安装和下载包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sym typeface="+mn-ea"/>
              </a:rPr>
              <a:t>[MAC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电脑最好都加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sym typeface="+mn-ea"/>
              </a:rPr>
              <a:t>sudo]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sym typeface="+mn-ea"/>
              </a:rPr>
              <a:t>    https://docs.npmjs.com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9490" y="2350770"/>
            <a:ext cx="4780915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960245"/>
            <a:ext cx="7769860" cy="48710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NPM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的使用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npm -v 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查看版本号 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npm install npm@latest -g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更新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npm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+ npm install/uninstall xxx -g 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全局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安装卸载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大部分都可以基于命令进行操作（了解原理）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sym typeface="+mn-ea"/>
              </a:rPr>
              <a:t>可以操作当前电脑中所有的项目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容易引起版本之间的冲突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不能基于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的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require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导入使用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7425" y="2350770"/>
            <a:ext cx="3507105" cy="1635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635875" cy="48710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NPM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的使用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+ npm install/uninstall xxx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安装在本地项目中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不能直接使用命令来进行操作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可以基于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的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require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导入使用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只能操作当前项目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不会引发版本冲突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npm init -y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创建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package.json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文件）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--save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生产依赖    --save-dev 开发依赖   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0285" y="2350770"/>
            <a:ext cx="3507105" cy="1635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635875" cy="48710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NPM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的使用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+ npm install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跑环境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其它常用的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npm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命令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npm view xxx &gt; xxx.version.json 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查看当前包的各个版本信息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npm install xxx@xxx 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安装指定版本的包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+ npm update xxx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+ npm root / npm root -g / npm ls ...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0285" y="2350770"/>
            <a:ext cx="3507105" cy="1635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635875" cy="48710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基础语法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en-US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模块：内置模块、自定义模块、第三方模块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自定义模块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require  VS  module.exports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思考题：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A[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任意数求和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]  B[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求平均数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]  C[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调用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内置模块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http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fs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以及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url ...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编写批量编译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less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的模块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4075" y="1890395"/>
            <a:ext cx="3618865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346440" cy="48710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预习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- http://www.zhufengpeixun.cn/main/index.html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- https://pan.baidu.com/s/1c1T7ZMC#list/path=%2F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- http://www.html5train.com/kecheng/detail_1438995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...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4640" y="1960245"/>
            <a:ext cx="2858770" cy="1708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1577</Words>
  <Application>WPS 演示</Application>
  <PresentationFormat>宽屏</PresentationFormat>
  <Paragraphs>121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941</cp:revision>
  <dcterms:created xsi:type="dcterms:W3CDTF">2016-10-27T05:16:00Z</dcterms:created>
  <dcterms:modified xsi:type="dcterms:W3CDTF">2017-12-20T12:06:54Z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