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://www.365yg.com/item/650075804782297140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409575"/>
            <a:ext cx="10515600" cy="1080770"/>
          </a:xfrm>
        </p:spPr>
        <p:txBody>
          <a:bodyPr/>
          <a:p>
            <a:pPr algn="ctr"/>
            <a: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楷体" panose="02010609060101010101" charset="-122"/>
                <a:ea typeface="楷体" panose="02010609060101010101" charset="-122"/>
                <a:sym typeface="+mn-ea"/>
              </a:rPr>
              <a:t>-</a:t>
            </a:r>
            <a:r>
              <a:rPr lang="zh-CN" altLang="en-US" sz="5400">
                <a:latin typeface="楷体" panose="02010609060101010101" charset="-122"/>
                <a:ea typeface="楷体" panose="02010609060101010101" charset="-122"/>
                <a:sym typeface="+mn-ea"/>
              </a:rPr>
              <a:t>班级例会</a:t>
            </a: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40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1588770"/>
            <a:ext cx="5337175" cy="508063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人为什么要活着？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hlinkClick r:id="rId1"/>
              </a:rPr>
              <a:t>[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hlinkClick r:id="rId1"/>
              </a:rPr>
              <a:t>视频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hlinkClick r:id="rId1"/>
              </a:rPr>
              <a:t>]</a:t>
            </a:r>
            <a:endParaRPr lang="en-US" altLang="zh-CN" sz="2400">
              <a:latin typeface="仿宋" panose="02010609060101010101" charset="-122"/>
              <a:ea typeface="仿宋" panose="02010609060101010101" charset="-122"/>
              <a:hlinkClick r:id="rId1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人生因梦而精彩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>
                <a:latin typeface="仿宋" panose="02010609060101010101" charset="-122"/>
                <a:ea typeface="仿宋" panose="02010609060101010101" charset="-122"/>
              </a:rPr>
              <a:t>如何圆梦？</a:t>
            </a:r>
            <a:endParaRPr lang="zh-CN" altLang="en-US" sz="2400" b="1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=&gt;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坚  持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    </a:t>
            </a: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</a:rPr>
              <a:t>=&gt; 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</a:rPr>
              <a:t>执行力</a:t>
            </a:r>
            <a:endParaRPr lang="en-US" altLang="zh-CN" sz="2400">
              <a:latin typeface="仿宋" panose="02010609060101010101" charset="-122"/>
              <a:ea typeface="仿宋" panose="02010609060101010101" charset="-122"/>
              <a:sym typeface="+mn-ea"/>
              <a:hlinkClick r:id="rId1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  <a:p>
            <a:pPr marL="0" algn="l" fontAlgn="auto">
              <a:lnSpc>
                <a:spcPct val="150000"/>
              </a:lnSpc>
              <a:buNone/>
            </a:pPr>
            <a:endParaRPr lang="zh-CN" altLang="en-US" sz="24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85" y="1588770"/>
            <a:ext cx="6056630" cy="2777490"/>
          </a:xfrm>
          <a:prstGeom prst="rect">
            <a:avLst/>
          </a:prstGeom>
        </p:spPr>
      </p:pic>
      <p:sp>
        <p:nvSpPr>
          <p:cNvPr id="221" name=" 221"/>
          <p:cNvSpPr/>
          <p:nvPr/>
        </p:nvSpPr>
        <p:spPr>
          <a:xfrm>
            <a:off x="1565910" y="4892040"/>
            <a:ext cx="325120" cy="407670"/>
          </a:xfrm>
          <a:custGeom>
            <a:avLst/>
            <a:gdLst/>
            <a:ahLst/>
            <a:cxnLst/>
            <a:rect l="l" t="t" r="r" b="b"/>
            <a:pathLst>
              <a:path w="751403" h="647761">
                <a:moveTo>
                  <a:pt x="375702" y="0"/>
                </a:moveTo>
                <a:lnTo>
                  <a:pt x="751403" y="647761"/>
                </a:lnTo>
                <a:lnTo>
                  <a:pt x="745416" y="647761"/>
                </a:lnTo>
                <a:lnTo>
                  <a:pt x="375702" y="432047"/>
                </a:lnTo>
                <a:lnTo>
                  <a:pt x="5987" y="647761"/>
                </a:lnTo>
                <a:lnTo>
                  <a:pt x="0" y="6477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221"/>
          <p:cNvSpPr/>
          <p:nvPr/>
        </p:nvSpPr>
        <p:spPr>
          <a:xfrm rot="10800000">
            <a:off x="1565910" y="5370195"/>
            <a:ext cx="325120" cy="407670"/>
          </a:xfrm>
          <a:custGeom>
            <a:avLst/>
            <a:gdLst/>
            <a:ahLst/>
            <a:cxnLst/>
            <a:rect l="l" t="t" r="r" b="b"/>
            <a:pathLst>
              <a:path w="751403" h="647761">
                <a:moveTo>
                  <a:pt x="375702" y="0"/>
                </a:moveTo>
                <a:lnTo>
                  <a:pt x="751403" y="647761"/>
                </a:lnTo>
                <a:lnTo>
                  <a:pt x="745416" y="647761"/>
                </a:lnTo>
                <a:lnTo>
                  <a:pt x="375702" y="432047"/>
                </a:lnTo>
                <a:lnTo>
                  <a:pt x="5987" y="647761"/>
                </a:lnTo>
                <a:lnTo>
                  <a:pt x="0" y="6477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楷体</vt:lpstr>
      <vt:lpstr>仿宋</vt:lpstr>
      <vt:lpstr>Calibri</vt:lpstr>
      <vt:lpstr>微软雅黑</vt:lpstr>
      <vt:lpstr>Arial Unicode MS</vt:lpstr>
      <vt:lpstr>Calibri Light</vt:lpstr>
      <vt:lpstr>Office 主题</vt:lpstr>
      <vt:lpstr>珠峰培训-班级例会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871</cp:revision>
  <dcterms:created xsi:type="dcterms:W3CDTF">2016-10-27T05:16:00Z</dcterms:created>
  <dcterms:modified xsi:type="dcterms:W3CDTF">2017-12-24T07:36:25Z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