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6827520" cy="508063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第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12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期就业指导课：前端技术栈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、企业需要什么样的人才？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=&gt;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职业素养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=&gt;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职业技能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、前端开发需要具备的技术栈？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=&gt;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梳理详细的技术栈，有针对性复习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成功没有捷径：麦穗哲学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4125" y="1490345"/>
            <a:ext cx="4457065" cy="32759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WPS 演示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楷体</vt:lpstr>
      <vt:lpstr>仿宋</vt:lpstr>
      <vt:lpstr>Calibri</vt:lpstr>
      <vt:lpstr>微软雅黑</vt:lpstr>
      <vt:lpstr>Arial Unicode MS</vt:lpstr>
      <vt:lpstr>Calibri Light</vt:lpstr>
      <vt:lpstr>Office 主题</vt:lpstr>
      <vt:lpstr>珠峰培训-班级例会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882</cp:revision>
  <dcterms:created xsi:type="dcterms:W3CDTF">2016-10-27T05:16:00Z</dcterms:created>
  <dcterms:modified xsi:type="dcterms:W3CDTF">2017-12-31T05:58:33Z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