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89" r:id="rId5"/>
    <p:sldId id="288" r:id="rId6"/>
    <p:sldId id="319" r:id="rId7"/>
    <p:sldId id="320" r:id="rId8"/>
    <p:sldId id="321" r:id="rId9"/>
    <p:sldId id="322" r:id="rId10"/>
    <p:sldId id="290" r:id="rId11"/>
    <p:sldId id="324" r:id="rId12"/>
    <p:sldId id="323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1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在本地创建一个文件夹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通过命令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进入文件目录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退后目录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shift + insert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文件地址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删除项目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进入项目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工作区直接到版本库简写 git commit -a -m "注释"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log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查看历史记录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（查看暂存区与版本区的改动）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工作区与版本区的改动）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（暂存区撤销到工作区）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如果有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个以上文件，一个提交到版本库了，另一个忘记提交，可以先将另一个文件拉到缓存区，然后通过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commit -m “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注释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”--amend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撤销回来，最后自动一次性提交暂存区中的文件，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log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查看是否提交成功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也想删除暂存区)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--cached &lt;file.name&gt;(只删除暂存区，不删除工作区)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reset --hard 历史记录编码     还原整个版本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reset --hard HEAD^   回滚版本记录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一次为最近的记录，第二次就是倒数第二个历史记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reset --hard HEAD~2  回滚倒数第三个历史记录 （跳过了2个）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快速查看历史版本记录，方便回滚</a:t>
            </a:r>
            <a:endParaRPr lang="zh-CN" altLang="en-US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remote     (查看远程仓库的名字)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remote -v  (查看远程仓库对应的地址)</a:t>
            </a:r>
            <a:endParaRPr lang="en-US" altLang="zh-CN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创建仓库的名字</a:t>
            </a:r>
            <a:endParaRPr lang="zh-CN" altLang="en-US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（将版本库中的文件提交到远程仓库）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设置多人开发者权限 ：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840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多人协作解决冲突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2" indent="0" eaLnBrk="1" hangingPunct="1">
              <a:buClr>
                <a:srgbClr val="F50A64"/>
              </a:buClr>
              <a:buFont typeface="Wingdings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	如果在push的时候，出现了冲突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fetch（将远程文件拉下来）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origin/master(查看冲突)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/master(将2个文件的不同显示到页面，人为判断选取哪个)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解决完之后再进行push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（直接拉取）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fork  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到本地（如果项目小可以直接编辑修改）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新分支名 （新分支的名字）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（切换分支）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新分支名  （快速新建并切换）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（合并分支）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（查看当前主干上有多少个分支已经合并）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（合并完分支后删除）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（强制删除没有合并的分支）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解决冲突：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1.将主干和分支都提交到版本库；2.合并（git merge new1）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3.git status (查看冲突)；4.手动解决；5.删除分支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文件名（新建文件）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.txt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编辑器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alias.co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markdown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下载客户端：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https://desktop.github.com/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http://rj.baidu.com/soft/detail/30195.html?ald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申请账号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（4）第二个有windows的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先设置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user.name,user.email)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ssh-keygen -t rsa -C "注册邮箱"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用户主目录/.ssh/下有两个文件，id_rsa是私钥，id_rsa.pub是公钥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测试ssh key是否成功，使用命令“ssh -T git@github.com”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如果出现You’ve successfully authenticated, but GitHub does not provide shell access 。这就表示已成功连上github。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配置本地提交的用户名和密码（可略）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user.email "你提交分支的时候提交记录里显示的用户邮箱"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user.name "提交分支的时候提交记录里显示的用户名"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user.name 查看用户邮箱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3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建立一个库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3072</Words>
  <Application>WPS 演示</Application>
  <PresentationFormat>全屏显示(4:3)</PresentationFormat>
  <Paragraphs>257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水帘洞</cp:lastModifiedBy>
  <cp:revision>1144</cp:revision>
  <dcterms:created xsi:type="dcterms:W3CDTF">2010-11-12T14:24:00Z</dcterms:created>
  <dcterms:modified xsi:type="dcterms:W3CDTF">2016-06-21T06:15:02Z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