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9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6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1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2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5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25-Nov-16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25-Nov-16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8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25-Nov-16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9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25-Nov-16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8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25-Nov-16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0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25-Nov-16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9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43CF0-0252-41F7-9C8E-CC9681AEFB28}" type="datetimeFigureOut">
              <a:rPr lang="en-US" smtClean="0"/>
              <a:t>25-Nov-16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Influencers in a Social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8469" y="4595951"/>
            <a:ext cx="9144000" cy="1655762"/>
          </a:xfrm>
        </p:spPr>
        <p:txBody>
          <a:bodyPr/>
          <a:lstStyle/>
          <a:p>
            <a:r>
              <a:rPr lang="en-US" dirty="0"/>
              <a:t>Group 11</a:t>
            </a:r>
          </a:p>
        </p:txBody>
      </p:sp>
    </p:spTree>
    <p:extLst>
      <p:ext uri="{BB962C8B-B14F-4D97-AF65-F5344CB8AC3E}">
        <p14:creationId xmlns:p14="http://schemas.microsoft.com/office/powerpoint/2010/main" val="292712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</a:t>
            </a:r>
          </a:p>
          <a:p>
            <a:pPr lvl="1"/>
            <a:r>
              <a:rPr lang="en-US" dirty="0"/>
              <a:t>Graphs on data transform</a:t>
            </a:r>
          </a:p>
          <a:p>
            <a:pPr lvl="1"/>
            <a:r>
              <a:rPr lang="en-US" dirty="0"/>
              <a:t>Graphs tweaking performance</a:t>
            </a:r>
          </a:p>
          <a:p>
            <a:pPr lvl="1"/>
            <a:r>
              <a:rPr lang="en-US" dirty="0"/>
              <a:t>Talk about Overfitting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906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Best Graphs with Accuracy (ROC)</a:t>
            </a:r>
          </a:p>
        </p:txBody>
      </p:sp>
    </p:spTree>
    <p:extLst>
      <p:ext uri="{BB962C8B-B14F-4D97-AF65-F5344CB8AC3E}">
        <p14:creationId xmlns:p14="http://schemas.microsoft.com/office/powerpoint/2010/main" val="1615709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65086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9870" y="2816777"/>
            <a:ext cx="3322982" cy="1325563"/>
          </a:xfrm>
        </p:spPr>
        <p:txBody>
          <a:bodyPr/>
          <a:lstStyle/>
          <a:p>
            <a:r>
              <a:rPr lang="en-US" dirty="0"/>
              <a:t>Thanks!!</a:t>
            </a:r>
          </a:p>
        </p:txBody>
      </p:sp>
    </p:spTree>
    <p:extLst>
      <p:ext uri="{BB962C8B-B14F-4D97-AF65-F5344CB8AC3E}">
        <p14:creationId xmlns:p14="http://schemas.microsoft.com/office/powerpoint/2010/main" val="3374332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87675"/>
          </a:xfrm>
        </p:spPr>
        <p:txBody>
          <a:bodyPr>
            <a:normAutofit/>
          </a:bodyPr>
          <a:lstStyle/>
          <a:p>
            <a:r>
              <a:rPr lang="en-US" dirty="0"/>
              <a:t>1.Problem Definition</a:t>
            </a:r>
            <a:br>
              <a:rPr lang="en-US" dirty="0"/>
            </a:br>
            <a:r>
              <a:rPr lang="en-US" dirty="0"/>
              <a:t>2.Evaluation Criteria</a:t>
            </a:r>
            <a:br>
              <a:rPr lang="en-US" dirty="0"/>
            </a:br>
            <a:r>
              <a:rPr lang="en-US" dirty="0"/>
              <a:t>3.Description of the dataset</a:t>
            </a:r>
            <a:br>
              <a:rPr lang="en-US" dirty="0"/>
            </a:br>
            <a:r>
              <a:rPr lang="en-US" dirty="0"/>
              <a:t>4. Baseline Solution</a:t>
            </a:r>
          </a:p>
        </p:txBody>
      </p:sp>
    </p:spTree>
    <p:extLst>
      <p:ext uri="{BB962C8B-B14F-4D97-AF65-F5344CB8AC3E}">
        <p14:creationId xmlns:p14="http://schemas.microsoft.com/office/powerpoint/2010/main" val="428080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Feature Selection</a:t>
            </a:r>
          </a:p>
          <a:p>
            <a:pPr lvl="1"/>
            <a:r>
              <a:rPr lang="en-US" dirty="0"/>
              <a:t>Feature Transformations</a:t>
            </a:r>
          </a:p>
          <a:p>
            <a:endParaRPr lang="en-US" dirty="0"/>
          </a:p>
          <a:p>
            <a:r>
              <a:rPr lang="en-US" dirty="0"/>
              <a:t>Models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NN</a:t>
            </a:r>
          </a:p>
          <a:p>
            <a:pPr lvl="1"/>
            <a:r>
              <a:rPr lang="en-US" dirty="0"/>
              <a:t>SVM</a:t>
            </a:r>
          </a:p>
          <a:p>
            <a:pPr lvl="1"/>
            <a:r>
              <a:rPr lang="en-US" dirty="0"/>
              <a:t>Ensemble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0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Selection (add Graphs)</a:t>
            </a:r>
          </a:p>
          <a:p>
            <a:pPr lvl="1"/>
            <a:r>
              <a:rPr lang="en-US" dirty="0"/>
              <a:t>Intuitive</a:t>
            </a:r>
          </a:p>
          <a:p>
            <a:pPr lvl="1"/>
            <a:r>
              <a:rPr lang="en-US" dirty="0"/>
              <a:t>PCA(Akshay)</a:t>
            </a:r>
          </a:p>
          <a:p>
            <a:pPr lvl="1"/>
            <a:r>
              <a:rPr lang="en-US" dirty="0"/>
              <a:t>K-Best(</a:t>
            </a:r>
            <a:r>
              <a:rPr lang="en-US" dirty="0" err="1"/>
              <a:t>sayam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Original Features(</a:t>
            </a:r>
            <a:r>
              <a:rPr lang="en-US" dirty="0" err="1"/>
              <a:t>Matlab</a:t>
            </a:r>
            <a:r>
              <a:rPr lang="en-US" dirty="0"/>
              <a:t> Sayam)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6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Transformation (add graphs for Logistic Regression)(Patrick)</a:t>
            </a:r>
          </a:p>
          <a:p>
            <a:pPr lvl="1"/>
            <a:r>
              <a:rPr lang="en-US" dirty="0"/>
              <a:t>Delta</a:t>
            </a:r>
          </a:p>
          <a:p>
            <a:pPr lvl="1"/>
            <a:r>
              <a:rPr lang="en-US" dirty="0"/>
              <a:t>Discrete </a:t>
            </a:r>
          </a:p>
          <a:p>
            <a:pPr lvl="1"/>
            <a:r>
              <a:rPr lang="en-US" dirty="0"/>
              <a:t>Normalization</a:t>
            </a:r>
          </a:p>
          <a:p>
            <a:pPr lvl="1"/>
            <a:r>
              <a:rPr lang="en-US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039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data look 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Graph(Akshay)</a:t>
            </a:r>
          </a:p>
        </p:txBody>
      </p:sp>
    </p:spTree>
    <p:extLst>
      <p:ext uri="{BB962C8B-B14F-4D97-AF65-F5344CB8AC3E}">
        <p14:creationId xmlns:p14="http://schemas.microsoft.com/office/powerpoint/2010/main" val="424859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Graphs on data transform</a:t>
            </a:r>
          </a:p>
          <a:p>
            <a:pPr lvl="1"/>
            <a:r>
              <a:rPr lang="en-US" dirty="0"/>
              <a:t>Graphs tweaking performance</a:t>
            </a:r>
          </a:p>
          <a:p>
            <a:pPr lvl="1"/>
            <a:r>
              <a:rPr lang="en-US" dirty="0"/>
              <a:t>Talk about Overfitting</a:t>
            </a:r>
          </a:p>
        </p:txBody>
      </p:sp>
    </p:spTree>
    <p:extLst>
      <p:ext uri="{BB962C8B-B14F-4D97-AF65-F5344CB8AC3E}">
        <p14:creationId xmlns:p14="http://schemas.microsoft.com/office/powerpoint/2010/main" val="216296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  <a:p>
            <a:pPr lvl="1"/>
            <a:r>
              <a:rPr lang="en-US" dirty="0"/>
              <a:t>Graphs on data transform</a:t>
            </a:r>
          </a:p>
          <a:p>
            <a:pPr lvl="1"/>
            <a:r>
              <a:rPr lang="en-US" dirty="0"/>
              <a:t>Graphs tweaking performance</a:t>
            </a:r>
          </a:p>
          <a:p>
            <a:pPr lvl="1"/>
            <a:r>
              <a:rPr lang="en-US" dirty="0"/>
              <a:t>Talk about Overfitting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30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NN</a:t>
            </a:r>
          </a:p>
          <a:p>
            <a:pPr lvl="1"/>
            <a:r>
              <a:rPr lang="en-US" dirty="0"/>
              <a:t>Graphs on data transform</a:t>
            </a:r>
          </a:p>
          <a:p>
            <a:pPr lvl="1"/>
            <a:r>
              <a:rPr lang="en-US" dirty="0"/>
              <a:t>Graphs tweaking performance</a:t>
            </a:r>
          </a:p>
          <a:p>
            <a:pPr lvl="1"/>
            <a:r>
              <a:rPr lang="en-US" dirty="0"/>
              <a:t>Talk about Overfitting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17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138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Predicting Influencers in a Social Network</vt:lpstr>
      <vt:lpstr>1.Problem Definition 2.Evaluation Criteria 3.Description of the dataset 4. Baseline Solution</vt:lpstr>
      <vt:lpstr>Overview Of the Methods</vt:lpstr>
      <vt:lpstr>Preprocessing</vt:lpstr>
      <vt:lpstr>Preprocessing</vt:lpstr>
      <vt:lpstr>How does the data look like?</vt:lpstr>
      <vt:lpstr>Models</vt:lpstr>
      <vt:lpstr>Models</vt:lpstr>
      <vt:lpstr>Models</vt:lpstr>
      <vt:lpstr>Models</vt:lpstr>
      <vt:lpstr>Model Comparison</vt:lpstr>
      <vt:lpstr>Conclusion</vt:lpstr>
      <vt:lpstr>Thanks!!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Influencers in a Social Network</dc:title>
  <dc:creator>Akshay Mehra</dc:creator>
  <cp:lastModifiedBy>Akshay Mehra</cp:lastModifiedBy>
  <cp:revision>10</cp:revision>
  <dcterms:created xsi:type="dcterms:W3CDTF">2016-11-22T22:43:21Z</dcterms:created>
  <dcterms:modified xsi:type="dcterms:W3CDTF">2016-11-25T07:40:30Z</dcterms:modified>
</cp:coreProperties>
</file>