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5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0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1000">
              <a:schemeClr val="accent1">
                <a:lumMod val="10000"/>
                <a:lumOff val="9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43CF0-0252-41F7-9C8E-CC9681AEFB28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82BD-E33A-4836-84C0-A5851CADF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/>
              <a:t>Predicting Influencers in a </a:t>
            </a:r>
            <a:br>
              <a:rPr lang="en-US" b="1" dirty="0"/>
            </a:br>
            <a:r>
              <a:rPr lang="en-US" b="1" dirty="0"/>
              <a:t>Social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95951"/>
            <a:ext cx="12191999" cy="1655762"/>
          </a:xfrm>
        </p:spPr>
        <p:txBody>
          <a:bodyPr>
            <a:normAutofit/>
          </a:bodyPr>
          <a:lstStyle/>
          <a:p>
            <a:r>
              <a:rPr lang="en-US" b="1" dirty="0"/>
              <a:t>Group 11</a:t>
            </a:r>
          </a:p>
          <a:p>
            <a:r>
              <a:rPr lang="en-US" sz="1600" dirty="0"/>
              <a:t>Akshay Mehra</a:t>
            </a:r>
          </a:p>
          <a:p>
            <a:r>
              <a:rPr lang="en-US" sz="1600" dirty="0" err="1"/>
              <a:t>Sayam</a:t>
            </a:r>
            <a:r>
              <a:rPr lang="en-US" sz="1600" dirty="0"/>
              <a:t> </a:t>
            </a:r>
            <a:r>
              <a:rPr lang="en-US" sz="1600" dirty="0" err="1"/>
              <a:t>Ganguly</a:t>
            </a:r>
            <a:endParaRPr lang="en-US" sz="1600" dirty="0"/>
          </a:p>
          <a:p>
            <a:r>
              <a:rPr lang="en-US" sz="1600" dirty="0"/>
              <a:t>Patrick Green</a:t>
            </a:r>
          </a:p>
        </p:txBody>
      </p:sp>
    </p:spTree>
    <p:extLst>
      <p:ext uri="{BB962C8B-B14F-4D97-AF65-F5344CB8AC3E}">
        <p14:creationId xmlns:p14="http://schemas.microsoft.com/office/powerpoint/2010/main" val="29271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NN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1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5" y="3466327"/>
            <a:ext cx="4623853" cy="3391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49" y="3466327"/>
            <a:ext cx="4623853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0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Best Graphs with Accuracy (ROC)</a:t>
            </a:r>
          </a:p>
        </p:txBody>
      </p:sp>
    </p:spTree>
    <p:extLst>
      <p:ext uri="{BB962C8B-B14F-4D97-AF65-F5344CB8AC3E}">
        <p14:creationId xmlns:p14="http://schemas.microsoft.com/office/powerpoint/2010/main" val="161570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8226" y="1895061"/>
            <a:ext cx="530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Talk about what worked and what did not</a:t>
            </a:r>
          </a:p>
        </p:txBody>
      </p:sp>
    </p:spTree>
    <p:extLst>
      <p:ext uri="{BB962C8B-B14F-4D97-AF65-F5344CB8AC3E}">
        <p14:creationId xmlns:p14="http://schemas.microsoft.com/office/powerpoint/2010/main" val="136508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870" y="2816777"/>
            <a:ext cx="3322982" cy="1325563"/>
          </a:xfrm>
        </p:spPr>
        <p:txBody>
          <a:bodyPr/>
          <a:lstStyle/>
          <a:p>
            <a:r>
              <a:rPr lang="en-US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337433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792" y="951132"/>
            <a:ext cx="1103641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Definition</a:t>
            </a:r>
          </a:p>
          <a:p>
            <a:r>
              <a:rPr lang="en-US" sz="2000" dirty="0"/>
              <a:t>Predict the human judgement about which of two users is more influential in a social network, given twitter activity data for the pair. </a:t>
            </a:r>
          </a:p>
          <a:p>
            <a:endParaRPr lang="en-US" sz="2400" dirty="0"/>
          </a:p>
          <a:p>
            <a:r>
              <a:rPr lang="en-US" sz="2800" b="1" dirty="0"/>
              <a:t>Data Set</a:t>
            </a:r>
          </a:p>
          <a:p>
            <a:r>
              <a:rPr lang="en-US" sz="2000" dirty="0"/>
              <a:t>Numeric features for pairs of users (A and B). Both training and test data sets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Follower/Following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Mentions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Retweets Sent/Received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Listed Count (count of inclusion in user-created categories or lists)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Features (proprietary calculated features)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Objective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808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6032" y="646331"/>
            <a:ext cx="113104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Pre-processing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Selection – determine which features correlate with influence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Transformations – normalize data </a:t>
            </a:r>
          </a:p>
          <a:p>
            <a:endParaRPr lang="en-US" sz="2800" b="1" dirty="0"/>
          </a:p>
          <a:p>
            <a:r>
              <a:rPr lang="en-US" sz="2800" b="1" dirty="0"/>
              <a:t>Modeling</a:t>
            </a:r>
            <a:r>
              <a:rPr lang="en-US" sz="2800" dirty="0"/>
              <a:t> </a:t>
            </a:r>
            <a:r>
              <a:rPr lang="en-US" sz="2800" b="1" dirty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Vector Machines (SVM)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Ensemble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800" b="1" dirty="0"/>
              <a:t>Evaluation</a:t>
            </a:r>
          </a:p>
          <a:p>
            <a:r>
              <a:rPr lang="en-US" sz="2000" dirty="0"/>
              <a:t>Measuring the area under the Receiver Operating Characteristic (ROC) curve, which plots true positives against false positives for probabilistic outcomes for a range of thresholds. (</a:t>
            </a:r>
            <a:r>
              <a:rPr lang="en-US" sz="2000" dirty="0">
                <a:solidFill>
                  <a:srgbClr val="FF0000"/>
                </a:solidFill>
              </a:rPr>
              <a:t>TODO – Add Sample Curve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400" dirty="0"/>
              <a:t>Baseline Solution:</a:t>
            </a:r>
          </a:p>
          <a:p>
            <a:r>
              <a:rPr lang="en-US" sz="2000" dirty="0"/>
              <a:t>The person who has more followers is the person who is more influential. (Area Under Curve : 0.75175)</a:t>
            </a:r>
            <a:endParaRPr lang="en-US" sz="24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588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9" y="1325563"/>
            <a:ext cx="3083179" cy="2261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29" y="167890"/>
            <a:ext cx="3119839" cy="2288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5" y="4150749"/>
            <a:ext cx="3120955" cy="2289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66" y="2157571"/>
            <a:ext cx="3466667" cy="25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54" y="3189961"/>
            <a:ext cx="4623853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9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143" y="785390"/>
            <a:ext cx="10553145" cy="5784222"/>
          </a:xfrm>
        </p:spPr>
        <p:txBody>
          <a:bodyPr>
            <a:normAutofit/>
          </a:bodyPr>
          <a:lstStyle/>
          <a:p>
            <a:r>
              <a:rPr lang="en-US" sz="2000" b="1" dirty="0"/>
              <a:t>Delta Transform</a:t>
            </a:r>
          </a:p>
          <a:p>
            <a:pPr lvl="1"/>
            <a:r>
              <a:rPr lang="en-US" sz="1600" dirty="0"/>
              <a:t>Absolute difference between values for two users</a:t>
            </a:r>
          </a:p>
          <a:p>
            <a:pPr lvl="1"/>
            <a:r>
              <a:rPr lang="en-US" sz="1600" dirty="0"/>
              <a:t>Baseline</a:t>
            </a:r>
          </a:p>
          <a:p>
            <a:pPr lvl="1"/>
            <a:r>
              <a:rPr lang="en-US" sz="1600" dirty="0"/>
              <a:t>Preserves the meaning of large difference in values</a:t>
            </a:r>
          </a:p>
          <a:p>
            <a:pPr lvl="1"/>
            <a:r>
              <a:rPr lang="en-US" sz="1600" dirty="0"/>
              <a:t>To reduce the scale of the data, we normalize it.</a:t>
            </a:r>
          </a:p>
          <a:p>
            <a:r>
              <a:rPr lang="en-US" sz="2000" b="1" dirty="0"/>
              <a:t>Binary Transform</a:t>
            </a:r>
          </a:p>
          <a:p>
            <a:pPr lvl="1"/>
            <a:r>
              <a:rPr lang="en-US" sz="1600" dirty="0"/>
              <a:t>Reduce difference to one (larger for user A) or zero (larger for user B)</a:t>
            </a:r>
          </a:p>
          <a:p>
            <a:pPr lvl="1"/>
            <a:r>
              <a:rPr lang="en-US" sz="1600" dirty="0"/>
              <a:t>Simpler data set, but discards the magnitude of differences</a:t>
            </a:r>
          </a:p>
          <a:p>
            <a:r>
              <a:rPr lang="en-US" sz="2000" b="1" dirty="0"/>
              <a:t>Logarithm</a:t>
            </a:r>
          </a:p>
          <a:p>
            <a:pPr lvl="1"/>
            <a:r>
              <a:rPr lang="en-US" sz="1600" dirty="0"/>
              <a:t>Reduces large differences in the orders of magnitude in features (</a:t>
            </a:r>
            <a:r>
              <a:rPr lang="en-US" sz="1600" dirty="0" err="1"/>
              <a:t>ie</a:t>
            </a:r>
            <a:r>
              <a:rPr lang="en-US" sz="1600" dirty="0"/>
              <a:t>. follower versus following counts)</a:t>
            </a:r>
          </a:p>
          <a:p>
            <a:pPr lvl="1"/>
            <a:r>
              <a:rPr lang="en-US" sz="1600" dirty="0"/>
              <a:t>Simplifies non-linear relationships between input and output.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 Transformation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93" y="785390"/>
            <a:ext cx="2002236" cy="1468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63" y="4626826"/>
            <a:ext cx="2297543" cy="1685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50" y="1850958"/>
            <a:ext cx="2490118" cy="18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8" y="717261"/>
            <a:ext cx="11404615" cy="4351338"/>
          </a:xfrm>
        </p:spPr>
        <p:txBody>
          <a:bodyPr/>
          <a:lstStyle/>
          <a:p>
            <a:r>
              <a:rPr lang="en-US" dirty="0"/>
              <a:t>Feature Selection (add Graphs)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r>
              <a:rPr lang="en-US" dirty="0"/>
              <a:t>PCA(Add Cumulative Curve)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K-Best(</a:t>
            </a:r>
            <a:r>
              <a:rPr lang="en-US" dirty="0" err="1"/>
              <a:t>sayam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Original Features(</a:t>
            </a:r>
            <a:r>
              <a:rPr lang="en-US" dirty="0" err="1"/>
              <a:t>Matlab</a:t>
            </a:r>
            <a:r>
              <a:rPr lang="en-US" dirty="0"/>
              <a:t> Sayam)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8506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</p:txBody>
      </p:sp>
    </p:spTree>
    <p:extLst>
      <p:ext uri="{BB962C8B-B14F-4D97-AF65-F5344CB8AC3E}">
        <p14:creationId xmlns:p14="http://schemas.microsoft.com/office/powerpoint/2010/main" val="216296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SVM(Add ROC, change headers of the graph)</a:t>
            </a:r>
          </a:p>
          <a:p>
            <a:pPr lvl="1"/>
            <a:r>
              <a:rPr lang="en-US" dirty="0"/>
              <a:t>Graphs on data transform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155" y="325368"/>
            <a:ext cx="2409524" cy="12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696" y="2785290"/>
            <a:ext cx="4623853" cy="3391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47" y="3308745"/>
            <a:ext cx="4623853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3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9844" y="4964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SVM(Add ROC)</a:t>
            </a:r>
          </a:p>
          <a:p>
            <a:pPr lvl="1"/>
            <a:r>
              <a:rPr lang="en-US" dirty="0"/>
              <a:t>Graphs tweaking performance</a:t>
            </a:r>
          </a:p>
          <a:p>
            <a:pPr lvl="1"/>
            <a:r>
              <a:rPr lang="en-US" dirty="0"/>
              <a:t>Talk about Overfitting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5" y="1916043"/>
            <a:ext cx="7269879" cy="473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2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385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Predicting Influencers in a  Social Network</vt:lpstr>
      <vt:lpstr>PowerPoint Presentation</vt:lpstr>
      <vt:lpstr>PowerPoint Presentation</vt:lpstr>
      <vt:lpstr>Data Visualization</vt:lpstr>
      <vt:lpstr>PowerPoint Presentation</vt:lpstr>
      <vt:lpstr>PowerPoint Presentation</vt:lpstr>
      <vt:lpstr>Models</vt:lpstr>
      <vt:lpstr>Models</vt:lpstr>
      <vt:lpstr>PowerPoint Presentation</vt:lpstr>
      <vt:lpstr>Models</vt:lpstr>
      <vt:lpstr>Models</vt:lpstr>
      <vt:lpstr>Model Comparison</vt:lpstr>
      <vt:lpstr>Conclusion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Influencers in a Social Network</dc:title>
  <dc:creator>Akshay Mehra</dc:creator>
  <cp:lastModifiedBy>Akshay Mehra</cp:lastModifiedBy>
  <cp:revision>29</cp:revision>
  <dcterms:created xsi:type="dcterms:W3CDTF">2016-11-22T22:43:21Z</dcterms:created>
  <dcterms:modified xsi:type="dcterms:W3CDTF">2016-11-26T17:12:52Z</dcterms:modified>
</cp:coreProperties>
</file>