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3CF0-0252-41F7-9C8E-CC9681AEFB28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 err="1"/>
              <a:t>Ashkay</a:t>
            </a:r>
            <a:r>
              <a:rPr lang="en-US" sz="1600" dirty="0"/>
              <a:t> </a:t>
            </a:r>
            <a:r>
              <a:rPr lang="en-US" sz="1600" dirty="0" err="1"/>
              <a:t>Mehra</a:t>
            </a:r>
            <a:endParaRPr lang="en-US" sz="1600" dirty="0"/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Best Graphs with Accuracy (ROC)</a:t>
            </a:r>
          </a:p>
        </p:txBody>
      </p:sp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508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646331"/>
            <a:ext cx="110364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TODO – Baseline Solution (do we need this?)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Problem Overview</a:t>
            </a:r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033" y="646331"/>
            <a:ext cx="917755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 (</a:t>
            </a:r>
            <a:r>
              <a:rPr lang="en-US" sz="2000" dirty="0">
                <a:solidFill>
                  <a:srgbClr val="FF0000"/>
                </a:solidFill>
              </a:rPr>
              <a:t>TODO – Add Sample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8" y="717261"/>
            <a:ext cx="11404615" cy="4351338"/>
          </a:xfrm>
        </p:spPr>
        <p:txBody>
          <a:bodyPr/>
          <a:lstStyle/>
          <a:p>
            <a:r>
              <a:rPr lang="en-US" dirty="0"/>
              <a:t>Feature Selection (add Graphs)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PCA(Akshay)</a:t>
            </a:r>
          </a:p>
          <a:p>
            <a:pPr lvl="1"/>
            <a:r>
              <a:rPr lang="en-US" dirty="0"/>
              <a:t>K-Best(</a:t>
            </a:r>
            <a:r>
              <a:rPr lang="en-US" dirty="0" err="1"/>
              <a:t>sayam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Original Features(</a:t>
            </a:r>
            <a:r>
              <a:rPr lang="en-US" dirty="0" err="1"/>
              <a:t>Matlab</a:t>
            </a:r>
            <a:r>
              <a:rPr lang="en-US" dirty="0"/>
              <a:t> Sayam)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Selection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64" y="1099128"/>
            <a:ext cx="3083179" cy="226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85" y="3624600"/>
            <a:ext cx="3119839" cy="2288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82" y="4262679"/>
            <a:ext cx="3120955" cy="2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44" y="7853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Delta Transform</a:t>
            </a:r>
          </a:p>
          <a:p>
            <a:pPr lvl="1"/>
            <a:r>
              <a:rPr lang="en-US" sz="1600" dirty="0"/>
              <a:t>Absolute difference between values for two users</a:t>
            </a:r>
          </a:p>
          <a:p>
            <a:pPr lvl="1"/>
            <a:r>
              <a:rPr lang="en-US" sz="1600" dirty="0"/>
              <a:t>Baseline</a:t>
            </a:r>
          </a:p>
          <a:p>
            <a:pPr lvl="1"/>
            <a:r>
              <a:rPr lang="en-US" sz="1600" dirty="0"/>
              <a:t>Preserves the meaning of large difference in values</a:t>
            </a:r>
          </a:p>
          <a:p>
            <a:r>
              <a:rPr lang="en-US" sz="2000" b="1" dirty="0"/>
              <a:t>Binary Transform</a:t>
            </a:r>
          </a:p>
          <a:p>
            <a:pPr lvl="1"/>
            <a:r>
              <a:rPr lang="en-US" sz="1600" dirty="0"/>
              <a:t>Reduce difference to one (larger for user A) or zero (larger for user B)</a:t>
            </a:r>
          </a:p>
          <a:p>
            <a:pPr lvl="1"/>
            <a:r>
              <a:rPr lang="en-US" sz="1600" dirty="0"/>
              <a:t>Simpler data set, but discards the magnitude of differences</a:t>
            </a:r>
          </a:p>
          <a:p>
            <a:r>
              <a:rPr lang="en-US" sz="2000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TODO – Add comparison graph for logistic regression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TODO - Normalization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Graph(Akshay)</a:t>
            </a:r>
          </a:p>
        </p:txBody>
      </p:sp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</p:txBody>
      </p:sp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354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PowerPoint Presentation</vt:lpstr>
      <vt:lpstr>PowerPoint Presentation</vt:lpstr>
      <vt:lpstr>How does the data look like?</vt:lpstr>
      <vt:lpstr>Models</vt:lpstr>
      <vt:lpstr>Models</vt:lpstr>
      <vt:lpstr>Models</vt:lpstr>
      <vt:lpstr>Models</vt:lpstr>
      <vt:lpstr>Model Comparison</vt:lpstr>
      <vt:lpstr>Conclusion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Patrick</cp:lastModifiedBy>
  <cp:revision>22</cp:revision>
  <dcterms:created xsi:type="dcterms:W3CDTF">2016-11-22T22:43:21Z</dcterms:created>
  <dcterms:modified xsi:type="dcterms:W3CDTF">2016-11-26T15:23:59Z</dcterms:modified>
</cp:coreProperties>
</file>