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2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5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3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AB1E-EE32-48F7-B51B-28267015AF68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142B-3367-42CF-9B9A-D3DC23CD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0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By:</a:t>
            </a:r>
          </a:p>
          <a:p>
            <a:r>
              <a:rPr lang="en-US" dirty="0" smtClean="0"/>
              <a:t>Anthony </a:t>
            </a:r>
            <a:r>
              <a:rPr lang="en-US" dirty="0" err="1" smtClean="0"/>
              <a:t>Cerritelli</a:t>
            </a:r>
            <a:r>
              <a:rPr lang="en-US" dirty="0"/>
              <a:t>, Bryan Bigelow, Robert </a:t>
            </a:r>
            <a:r>
              <a:rPr lang="en-US" dirty="0" err="1"/>
              <a:t>Rotaru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891782"/>
              </p:ext>
            </p:extLst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$1, 0($0)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add  $2, $2, $1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$1, $1,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slt</a:t>
                      </a:r>
                      <a:r>
                        <a:rPr lang="en-US" dirty="0" smtClean="0"/>
                        <a:t> $3, $1, $2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beq</a:t>
                      </a:r>
                      <a:r>
                        <a:rPr lang="en-US" dirty="0" smtClean="0"/>
                        <a:t> $3, $0,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$1,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$2, 0($0)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$1, 0($0)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sub $1, $1, $2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bne</a:t>
                      </a:r>
                      <a:r>
                        <a:rPr lang="en-US" dirty="0" smtClean="0"/>
                        <a:t> $1, $0, -5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 $1,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beq</a:t>
                      </a:r>
                      <a:r>
                        <a:rPr lang="en-US" dirty="0" smtClean="0"/>
                        <a:t> $1, $0,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$t1, $0, 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addi</a:t>
                      </a:r>
                      <a:r>
                        <a:rPr lang="en-US" dirty="0" smtClean="0"/>
                        <a:t> $t2, $0, 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 $1, 0($0)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 $2, 2($0)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j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CPU is one of the largest heat generators in a computer.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Requires highly purified silicon, the material it’s built on, that is a scarce natural resource.</a:t>
            </a:r>
          </a:p>
          <a:p>
            <a:endParaRPr lang="en-US" dirty="0"/>
          </a:p>
          <a:p>
            <a:r>
              <a:rPr lang="en-US" dirty="0" smtClean="0"/>
              <a:t>Acts as the main instruction center of the device.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Single-Cycle </a:t>
            </a:r>
            <a:r>
              <a:rPr lang="en-US" dirty="0" err="1" smtClean="0"/>
              <a:t>Datapath</a:t>
            </a:r>
            <a:r>
              <a:rPr lang="en-US" dirty="0" smtClean="0"/>
              <a:t> – Instructions you give to the processor are determined on a clock cycle.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Negative Edge – Instructions are processed on the “bottom”, or 0, of the clock cycle.</a:t>
            </a:r>
          </a:p>
          <a:p>
            <a:r>
              <a:rPr lang="en-US" dirty="0" smtClean="0"/>
              <a:t>16-Bit Architecture - 0000 0000 0000 0000 would be a 16-bit input.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59" y="2824427"/>
            <a:ext cx="3718882" cy="12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Broken into five activity phases:</a:t>
            </a:r>
          </a:p>
          <a:p>
            <a:pPr lvl="1"/>
            <a:r>
              <a:rPr lang="en-US" dirty="0" smtClean="0"/>
              <a:t>IF (Instruction Fetch) – Provides the current program location (program counter) and loads the instruction.</a:t>
            </a:r>
          </a:p>
          <a:p>
            <a:pPr lvl="1"/>
            <a:r>
              <a:rPr lang="en-US" dirty="0" smtClean="0"/>
              <a:t>ID (Instruction Decode) – Retrieves or writes memory to a “register”, a piece of memory dedicated to the CPU.</a:t>
            </a:r>
          </a:p>
          <a:p>
            <a:pPr lvl="1"/>
            <a:r>
              <a:rPr lang="en-US" dirty="0" smtClean="0"/>
              <a:t>EX (Execute) – Mostly contains the ALU (Algorithmic Logic Unit) and handles most of the logic or math of the unit.</a:t>
            </a:r>
          </a:p>
          <a:p>
            <a:pPr lvl="1"/>
            <a:r>
              <a:rPr lang="en-US" dirty="0" smtClean="0"/>
              <a:t>MEM (Memory Access) – Accesses the memory of the computer for  storage or retrieval</a:t>
            </a:r>
          </a:p>
          <a:p>
            <a:pPr lvl="1"/>
            <a:r>
              <a:rPr lang="en-US" dirty="0" smtClean="0"/>
              <a:t>WB (Write Back) – Writes value calculated in EX or retrieved from MEM into a register.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are </a:t>
            </a:r>
          </a:p>
          <a:p>
            <a:pPr marL="0" indent="0">
              <a:buNone/>
            </a:pPr>
            <a:r>
              <a:rPr lang="en-US" dirty="0" smtClean="0"/>
              <a:t>assigned to </a:t>
            </a:r>
          </a:p>
          <a:p>
            <a:pPr marL="0" indent="0">
              <a:buNone/>
            </a:pPr>
            <a:r>
              <a:rPr lang="en-US" dirty="0" smtClean="0"/>
              <a:t>4-bit numbers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Three types:</a:t>
            </a:r>
          </a:p>
          <a:p>
            <a:pPr lvl="1"/>
            <a:r>
              <a:rPr lang="en-US" dirty="0" smtClean="0"/>
              <a:t>R-type (Register)</a:t>
            </a:r>
          </a:p>
          <a:p>
            <a:pPr lvl="1"/>
            <a:r>
              <a:rPr lang="en-US" dirty="0" smtClean="0"/>
              <a:t>I-type (Immediate)</a:t>
            </a:r>
          </a:p>
          <a:p>
            <a:pPr lvl="1"/>
            <a:r>
              <a:rPr lang="en-US" dirty="0" smtClean="0"/>
              <a:t>J-type (Jump)</a:t>
            </a:r>
          </a:p>
          <a:p>
            <a:pPr lvl="1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09" y="1576785"/>
            <a:ext cx="730821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(Registers)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CPU has 4 registers identified </a:t>
            </a:r>
          </a:p>
          <a:p>
            <a:pPr marL="0" indent="0">
              <a:buNone/>
            </a:pPr>
            <a:r>
              <a:rPr lang="en-US" dirty="0" smtClean="0"/>
              <a:t>by 2-bits: 00, 01, 10, 11 for </a:t>
            </a:r>
          </a:p>
          <a:p>
            <a:pPr marL="0" indent="0">
              <a:buNone/>
            </a:pPr>
            <a:r>
              <a:rPr lang="en-US" dirty="0" smtClean="0"/>
              <a:t>$0, $1, $2, $3.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$0 is read-only for the value 0.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32" y="1825624"/>
            <a:ext cx="5491090" cy="40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2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Workhorse of the CPU</a:t>
            </a:r>
          </a:p>
          <a:p>
            <a:endParaRPr lang="en-US" dirty="0" smtClean="0"/>
          </a:p>
          <a:p>
            <a:r>
              <a:rPr lang="en-US" dirty="0" smtClean="0"/>
              <a:t>Strings together 16 separate 1-bit ALU’s to handle 16-bit data</a:t>
            </a:r>
          </a:p>
          <a:p>
            <a:endParaRPr lang="en-US" dirty="0"/>
          </a:p>
          <a:p>
            <a:r>
              <a:rPr lang="en-US" dirty="0" smtClean="0"/>
              <a:t>Requires a unique significant bit ALU when chaining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(Data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storage locations</a:t>
            </a:r>
          </a:p>
          <a:p>
            <a:endParaRPr lang="en-US" dirty="0"/>
          </a:p>
          <a:p>
            <a:r>
              <a:rPr lang="en-US" dirty="0" smtClean="0"/>
              <a:t>Internally stored as an array</a:t>
            </a:r>
          </a:p>
          <a:p>
            <a:endParaRPr lang="en-US" dirty="0" smtClean="0"/>
          </a:p>
          <a:p>
            <a:r>
              <a:rPr lang="en-US" dirty="0" smtClean="0"/>
              <a:t>Can store up to 1024 </a:t>
            </a:r>
          </a:p>
          <a:p>
            <a:pPr marL="0" indent="0">
              <a:buNone/>
            </a:pPr>
            <a:r>
              <a:rPr lang="en-US" dirty="0" smtClean="0"/>
              <a:t>pieces of data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07" y="1825624"/>
            <a:ext cx="5710415" cy="39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(Pipelines)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the CPU during each cycle</a:t>
            </a:r>
          </a:p>
          <a:p>
            <a:endParaRPr lang="en-US" dirty="0"/>
          </a:p>
          <a:p>
            <a:r>
              <a:rPr lang="en-US" dirty="0" smtClean="0"/>
              <a:t>Stores the results of each cycle to reduce hazards (called forwarding)</a:t>
            </a:r>
          </a:p>
          <a:p>
            <a:endParaRPr lang="en-US" dirty="0"/>
          </a:p>
          <a:p>
            <a:r>
              <a:rPr lang="en-US" dirty="0" smtClean="0"/>
              <a:t>Makes for a more efficient process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178" y="6316824"/>
            <a:ext cx="1110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3900" y="6469224"/>
            <a:ext cx="1074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76300" y="6621624"/>
            <a:ext cx="10378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6316824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4846" y="6469224"/>
            <a:ext cx="379054" cy="3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57225" y="6621624"/>
            <a:ext cx="219075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>
            <a:off x="11650821" y="6316823"/>
            <a:ext cx="541178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468100" y="6469223"/>
            <a:ext cx="396082" cy="3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1254740" y="6621624"/>
            <a:ext cx="21336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0" y="6724650"/>
            <a:ext cx="121879" cy="13335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414 -0.06806 L 0.95234 -0.06945 L 0.99453 0.00694 " pathEditMode="relative" ptsTypes="AA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554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CPU Architecture</vt:lpstr>
      <vt:lpstr>Introduction</vt:lpstr>
      <vt:lpstr>Architecture</vt:lpstr>
      <vt:lpstr>Architecture (Part 2)</vt:lpstr>
      <vt:lpstr>Instructions</vt:lpstr>
      <vt:lpstr>Components (Registers)</vt:lpstr>
      <vt:lpstr>Components (ALU)</vt:lpstr>
      <vt:lpstr>Components (Data Memory)</vt:lpstr>
      <vt:lpstr>Components (Pipelines)</vt:lpstr>
      <vt:lpstr>Execution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</dc:creator>
  <cp:lastModifiedBy>Bryan</cp:lastModifiedBy>
  <cp:revision>16</cp:revision>
  <dcterms:created xsi:type="dcterms:W3CDTF">2015-04-25T21:06:41Z</dcterms:created>
  <dcterms:modified xsi:type="dcterms:W3CDTF">2015-05-03T03:39:35Z</dcterms:modified>
</cp:coreProperties>
</file>