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19191D-864D-4468-BC37-F3DAB798F60C}">
  <a:tblStyle styleId="{FC19191D-864D-4468-BC37-F3DAB798F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588c3c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588c3c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7964e7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7964e7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7964e7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7964e7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7964e7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7964e7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7964e7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7964e7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4e88f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4e88f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f2a8bb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f2a8bb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7964e7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7964e7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588c3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588c3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AZ6ySG-SglY&amp;ab_channel=AntoniosChouvardas" TargetMode="External"/><Relationship Id="rId4" Type="http://schemas.openxmlformats.org/officeDocument/2006/relationships/hyperlink" Target="https://www.youtube.com/watch?v=t4o84UTvmwY&amp;ab_channel=AntoniosChouvardas" TargetMode="External"/><Relationship Id="rId5" Type="http://schemas.openxmlformats.org/officeDocument/2006/relationships/hyperlink" Target="https://www.youtube.com/watch?v=SKoaLWitMWw&amp;ab_channel=AntoniosChouvard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lang="el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Ρομπότ Επιστροφής Βιβλίων Στον Τομέα Της Βιβλιοθήκης Που Τους Αντιστοιχεί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0102" y="3201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Χουβαρδάς Αντώνης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Κορδώνη Μαρία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43052" y="382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Διδάσκουσα : Καβαλλιεράτου Εργίνα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Εργαστηριακοί Συνεργάτες: Βασιλείου Μάριος, Μάνος Νικόλαος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380775"/>
            <a:ext cx="7688700" cy="29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2300"/>
              <a:t>Ευχαριστούμε για την </a:t>
            </a:r>
            <a:r>
              <a:rPr lang="el" sz="2300"/>
              <a:t>προσοχή</a:t>
            </a:r>
            <a:r>
              <a:rPr lang="el" sz="2300"/>
              <a:t> σας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31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Ανάλυση πεδίου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ρομπότ της βιβλιοθήκης του Πανεπιστημίου Jaume στη Βιγιαρεάλ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Μπορεί να πλοηγηθεί μέσα στη βιβλιοθήκη αυτόνομα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Μπορεί με υπολογιστική όραση να εντοπίσει λανθασμένα τοποθετημένα βιβλία μέσα στη βιβλιοθήκη με ακρίβεια 65%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Τελικά δε </a:t>
            </a:r>
            <a:r>
              <a:rPr lang="el"/>
              <a:t>χρησιμοποιήθηκε γιατί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Τα πειράματα έγιναν σε ράφια με συγκεκριμένο ύψος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Μερικά βιβλία είχαν λίγο παραμορφωμένα tags και έπρεπε να βγουν απο το ράφι ώστε να διαβαστούν καλύτερα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Αντιμετωπίστηκαν προβλήματα και με το διαφορετικό σχήμα που είχαν τα βιβλία 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Ανάλυση πεδίου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Ρομπότ πανεπιστημιακής βιβλιοθήκης στην Πρετόρια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Ρομπότ οδηγιών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Μπορεί να απαντήσει σε πάνω απο 2500 ερωτήσεις σχετικά με οδηγίες για το πως να βρουν το δρόμο τους οι φοιτητές μέσα στη βιβλιοθήκη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Σκοπός να αρχίσει σιγά σιγά η βιβλιοθήκη να </a:t>
            </a:r>
            <a:r>
              <a:rPr lang="el"/>
              <a:t>εντάσσεται στην 4η βιομηχανική επανάσταση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Ανάλυση πεδίου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Τα ρομπότ του πανεπιστημίου του </a:t>
            </a:r>
            <a:r>
              <a:rPr lang="el"/>
              <a:t>Ελσίνκι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Τα βιβλία που επιστρέφονται ομαδοποιούνται με βάση το θέμα και τη γλώσσα και μεταφέρονται αυτόνομα στο υπόγειο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Από εκεί θα τα παραλάβει ένα ρομπότ διανομέας και θα τα μεταφέρει στον όροφο όπου το προσωπικό θα τα βάλει πίσω στα ράφια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Ένα μικρό μέρος των βιβλίων </a:t>
            </a:r>
            <a:r>
              <a:rPr lang="el"/>
              <a:t>τοποθετείται πίσω στα ράφια με τη βοήθεια ρομποτικών χεριών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Το βράδυ όταν η βιβλιοθήκη κλείνει κάποια ρομπότ σκανάρουν τα ράφια με RFID ακτίνες ώστε να εντοπιστούν τυχόν λανθασμένα τοποθετιμένα βιβλία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Είναι προγραμματισμένα να αποφεύγουν συγκρούσεις με ανθρώπους και αν εντοπιστεί εμπόδιο στο δρόμο τους  το αποφεύγουν βρίσκοντας μια άλλη διαδρομή για τον προορισμό τους.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Λειτουργίες του Ρομπότ-Πλοήγηση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Το ρομπότ μας θα πλοηγείται ακολουθώντας γραμμές στο πάτωμα της βιβλιοθήκης με τη χρήση IR </a:t>
            </a:r>
            <a:r>
              <a:rPr lang="el"/>
              <a:t>αισθητήρων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Το αποτέλεσμα της αναζήτησης Α* θα είναι ο βέλτιστος συνδυασμός κόμβων(διασταυρώσεων) απο τους οποίους πρέπει να περάσει για να φτάσει στον προορισμό του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Στη συνέχεια έχοντας την ακολουθία των κόμβων το λογισμικό του ρομπότ θα καθορίζει τι πρέπει να κάνει κάθε φορά που θα βρεθεί σε κόμβο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Χάρτης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450" y="1884475"/>
            <a:ext cx="4584226" cy="30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Λειτουργίες του Ρομπότ μας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Οι κινήσεις που θα κάνει το ρομπότ όταν συναντήσει διασταύρωση θα είναι είτε ευθεία είτε αριστερά είτε δεξιά είτε αναστροφή ή στοπ.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Η αφετηρία του ρομπότ θα είναι πάντα ο κόμβος ‘Α’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Με τη βοήθεια του αλγορίθμου αναζήτησης Α* θα βρίσκει την βέλτιστη διαδρομή για το προορισμό του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Το ρομπότ θα σταματάει κάθε φορά που θα φτάσει στον κόμβο που πρέπει να επιστραφούν τα βιβλία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Όταν τα βιβλία θα έχουν τοποθετηθεί στη θέση τους θα ξεκινάει για τον επόμενο προορισμό του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Όταν θα έχουν επιστραφεί όλα τα βιβλία θα επιστρέφει πίσω στην αφετηρία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Hardware που χρησιμοποιήσαμε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2044225" y="1853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{FC19191D-864D-4468-BC37-F3DAB798F60C}</a:tableStyleId>
              </a:tblPr>
              <a:tblGrid>
                <a:gridCol w="2507075"/>
                <a:gridCol w="2515525"/>
              </a:tblGrid>
              <a:tr h="3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Hardware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Κόστος σε ευρώ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αισθητήρες ανίχνευσης γραμμής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Raspberry Pi 3 B+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L298D </a:t>
                      </a:r>
                      <a:r>
                        <a:rPr b="1" lang="el" sz="9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r>
                        <a:rPr lang="el" sz="9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Motor Driver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κινητήρες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ρόδες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 μπαταρίες 1.5V για την τροφοδοσία των κινητήρων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Power Bank για την τροφοδοσία του Raspberry Pi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l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Video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l" sz="1200"/>
              <a:t>video προσομοίωσης: </a:t>
            </a:r>
            <a:r>
              <a:rPr lang="el" sz="1200" u="sng">
                <a:solidFill>
                  <a:schemeClr val="hlink"/>
                </a:solidFill>
                <a:hlinkClick r:id="rId3"/>
              </a:rPr>
              <a:t>https://www.youtube.com/watch?v=AZ6ySG-SglY&amp;ab_channel=AntoniosChouvardas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l" sz="1200"/>
              <a:t>video δοκιμής 1 : </a:t>
            </a:r>
            <a:r>
              <a:rPr lang="el" sz="1200" u="sng">
                <a:solidFill>
                  <a:schemeClr val="hlink"/>
                </a:solidFill>
                <a:hlinkClick r:id="rId4"/>
              </a:rPr>
              <a:t>https://www.youtube.com/watch?v=t4o84UTvmwY&amp;ab_channel=AntoniosChouvardas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l" sz="1200"/>
              <a:t>video δοκιμής 2 : </a:t>
            </a:r>
            <a:r>
              <a:rPr lang="el" sz="1200" u="sng">
                <a:solidFill>
                  <a:schemeClr val="hlink"/>
                </a:solidFill>
                <a:hlinkClick r:id="rId5"/>
              </a:rPr>
              <a:t>https://www.youtube.com/watch?v=SKoaLWitMWw&amp;ab_channel=AntoniosChouvardas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