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 </a:t>
            </a:r>
            <a:r>
              <a:rPr lang="zh-CN" altLang="zh-CN"/>
              <a:t>多线程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550" y="1224915"/>
            <a:ext cx="101282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多线程实现方式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 </a:t>
            </a:r>
            <a:r>
              <a:rPr lang="zh-CN" altLang="en-US"/>
              <a:t>实</a:t>
            </a:r>
            <a:r>
              <a:rPr lang="zh-CN" altLang="zh-CN"/>
              <a:t>现</a:t>
            </a:r>
            <a:r>
              <a:rPr lang="en-US" altLang="zh-CN"/>
              <a:t>Runnable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 </a:t>
            </a:r>
            <a:r>
              <a:rPr lang="zh-CN" altLang="en-US"/>
              <a:t>继承</a:t>
            </a:r>
            <a:r>
              <a:rPr lang="en-US" altLang="zh-CN"/>
              <a:t>Thread</a:t>
            </a:r>
            <a:r>
              <a:rPr lang="zh-CN" altLang="en-US"/>
              <a:t>类：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实现</a:t>
            </a:r>
            <a:r>
              <a:rPr lang="en-US" altLang="zh-CN"/>
              <a:t>Callablle</a:t>
            </a:r>
            <a:r>
              <a:rPr lang="zh-CN" altLang="en-US"/>
              <a:t>接口（带</a:t>
            </a:r>
            <a:r>
              <a:rPr lang="en-US" altLang="zh-CN"/>
              <a:t>Future</a:t>
            </a:r>
            <a:r>
              <a:rPr lang="zh-CN" altLang="en-US"/>
              <a:t>返回值）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通过</a:t>
            </a:r>
            <a:r>
              <a:rPr lang="en-US" altLang="zh-CN"/>
              <a:t>ThreadPoolExecutor</a:t>
            </a:r>
            <a:r>
              <a:rPr lang="zh-CN" altLang="en-US"/>
              <a:t>线程池创建</a:t>
            </a:r>
            <a:endParaRPr lang="zh-CN" altLang="en-US"/>
          </a:p>
          <a:p>
            <a:r>
              <a:rPr lang="zh-CN" altLang="en-US"/>
              <a:t>缺点：代码复杂、上下文切换开销、内存资源消耗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java 多线程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2018-10-08T14:07:00Z</dcterms:created>
  <dcterms:modified xsi:type="dcterms:W3CDTF">2018-10-28T15:04:48Z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