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Тестовая презентация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Для проверки очистки метаданных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</dc:title>
  <dc:subject>Test Subject</dc:subject>
  <dc:creator>Test Presenter</dc:creator>
  <cp:keywords>test, powerpoint, metadata</cp:keywords>
  <dc:description>Test presentation comments</dc:description>
  <cp:lastModifiedBy>Test Last Editor</cp:lastModifiedBy>
  <cp:revision>1</cp:revision>
  <dcterms:created xsi:type="dcterms:W3CDTF">2024-01-01T12:00:00Z</dcterms:created>
  <dcterms:modified xsi:type="dcterms:W3CDTF">2024-01-02T12:00:00Z</dcterms:modified>
  <cp:category>Test Category</cp:category>
  <cp:version>1.0</cp:version>
  <dc:identifier>TEST-PPT-001</dc:identifier>
  <dc:language>ru-RU</dc:language>
  <cp:contentStatus>Final</cp:contentStatus>
</cp:coreProperties>
</file>