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DAD08-88CA-49B7-B5D7-68AC46E51EC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C5DCCDCD-7E3A-4E7B-89C9-5A5C04F696D0}">
      <dgm:prSet phldrT="[Text]"/>
      <dgm:spPr/>
      <dgm:t>
        <a:bodyPr/>
        <a:lstStyle/>
        <a:p>
          <a:r>
            <a:rPr lang="en-US" dirty="0"/>
            <a:t>Adivina el </a:t>
          </a:r>
          <a:r>
            <a:rPr lang="es-MX" dirty="0"/>
            <a:t>Número</a:t>
          </a:r>
        </a:p>
      </dgm:t>
    </dgm:pt>
    <dgm:pt modelId="{4C2DBD30-ACB7-4BD1-A738-AA1B21078AE9}" type="parTrans" cxnId="{4DE44F0C-BCFD-4BB2-85A5-EBABDE2E265C}">
      <dgm:prSet/>
      <dgm:spPr/>
      <dgm:t>
        <a:bodyPr/>
        <a:lstStyle/>
        <a:p>
          <a:endParaRPr lang="es-MX"/>
        </a:p>
      </dgm:t>
    </dgm:pt>
    <dgm:pt modelId="{9533C30C-3915-4EBE-A555-5BE8919867F0}" type="sibTrans" cxnId="{4DE44F0C-BCFD-4BB2-85A5-EBABDE2E265C}">
      <dgm:prSet/>
      <dgm:spPr/>
      <dgm:t>
        <a:bodyPr/>
        <a:lstStyle/>
        <a:p>
          <a:endParaRPr lang="es-MX"/>
        </a:p>
      </dgm:t>
    </dgm:pt>
    <dgm:pt modelId="{E28A9815-F5ED-4ABA-AD6A-2B04F62B65B6}" type="pres">
      <dgm:prSet presAssocID="{998DAD08-88CA-49B7-B5D7-68AC46E51E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B30E8C-1779-4029-A2C3-DD4C43B337F7}" type="pres">
      <dgm:prSet presAssocID="{C5DCCDCD-7E3A-4E7B-89C9-5A5C04F696D0}" presName="hierRoot1" presStyleCnt="0"/>
      <dgm:spPr/>
    </dgm:pt>
    <dgm:pt modelId="{1F2240AE-B378-4AEC-AAC6-7C19CEA17FDC}" type="pres">
      <dgm:prSet presAssocID="{C5DCCDCD-7E3A-4E7B-89C9-5A5C04F696D0}" presName="composite" presStyleCnt="0"/>
      <dgm:spPr/>
    </dgm:pt>
    <dgm:pt modelId="{7D5B9EB4-D088-445E-A615-B4FE87854D75}" type="pres">
      <dgm:prSet presAssocID="{C5DCCDCD-7E3A-4E7B-89C9-5A5C04F696D0}" presName="image" presStyleLbl="node0" presStyleIdx="0" presStyleCnt="1"/>
      <dgm:spPr>
        <a:blipFill>
          <a:blip xmlns:r="http://schemas.openxmlformats.org/officeDocument/2006/relationships" r:embed="rId1"/>
          <a:srcRect/>
          <a:stretch>
            <a:fillRect l="-46000" r="-46000"/>
          </a:stretch>
        </a:blipFill>
      </dgm:spPr>
    </dgm:pt>
    <dgm:pt modelId="{1176DE9E-CD18-4612-8041-468999986065}" type="pres">
      <dgm:prSet presAssocID="{C5DCCDCD-7E3A-4E7B-89C9-5A5C04F696D0}" presName="text" presStyleLbl="revTx" presStyleIdx="0" presStyleCnt="1">
        <dgm:presLayoutVars>
          <dgm:chPref val="3"/>
        </dgm:presLayoutVars>
      </dgm:prSet>
      <dgm:spPr/>
    </dgm:pt>
    <dgm:pt modelId="{BDF6EC29-10CA-44EF-AB32-8E76701589E2}" type="pres">
      <dgm:prSet presAssocID="{C5DCCDCD-7E3A-4E7B-89C9-5A5C04F696D0}" presName="hierChild2" presStyleCnt="0"/>
      <dgm:spPr/>
    </dgm:pt>
  </dgm:ptLst>
  <dgm:cxnLst>
    <dgm:cxn modelId="{4DE44F0C-BCFD-4BB2-85A5-EBABDE2E265C}" srcId="{998DAD08-88CA-49B7-B5D7-68AC46E51EC7}" destId="{C5DCCDCD-7E3A-4E7B-89C9-5A5C04F696D0}" srcOrd="0" destOrd="0" parTransId="{4C2DBD30-ACB7-4BD1-A738-AA1B21078AE9}" sibTransId="{9533C30C-3915-4EBE-A555-5BE8919867F0}"/>
    <dgm:cxn modelId="{30C7B891-04B2-4829-A4B6-DB49C63432C0}" type="presOf" srcId="{998DAD08-88CA-49B7-B5D7-68AC46E51EC7}" destId="{E28A9815-F5ED-4ABA-AD6A-2B04F62B65B6}" srcOrd="0" destOrd="0" presId="urn:microsoft.com/office/officeart/2009/layout/CirclePictureHierarchy"/>
    <dgm:cxn modelId="{4F365F98-7536-409A-8438-335428E5625B}" type="presOf" srcId="{C5DCCDCD-7E3A-4E7B-89C9-5A5C04F696D0}" destId="{1176DE9E-CD18-4612-8041-468999986065}" srcOrd="0" destOrd="0" presId="urn:microsoft.com/office/officeart/2009/layout/CirclePictureHierarchy"/>
    <dgm:cxn modelId="{DC6456E4-4D8E-467C-9FA1-822B031F3A22}" type="presParOf" srcId="{E28A9815-F5ED-4ABA-AD6A-2B04F62B65B6}" destId="{59B30E8C-1779-4029-A2C3-DD4C43B337F7}" srcOrd="0" destOrd="0" presId="urn:microsoft.com/office/officeart/2009/layout/CirclePictureHierarchy"/>
    <dgm:cxn modelId="{84359102-A893-4417-B798-7A7ECCCFC286}" type="presParOf" srcId="{59B30E8C-1779-4029-A2C3-DD4C43B337F7}" destId="{1F2240AE-B378-4AEC-AAC6-7C19CEA17FDC}" srcOrd="0" destOrd="0" presId="urn:microsoft.com/office/officeart/2009/layout/CirclePictureHierarchy"/>
    <dgm:cxn modelId="{F14E280C-5508-4412-813D-7BC8526113B2}" type="presParOf" srcId="{1F2240AE-B378-4AEC-AAC6-7C19CEA17FDC}" destId="{7D5B9EB4-D088-445E-A615-B4FE87854D75}" srcOrd="0" destOrd="0" presId="urn:microsoft.com/office/officeart/2009/layout/CirclePictureHierarchy"/>
    <dgm:cxn modelId="{E09BAE65-2285-46A4-A5D7-3A60DB3C2903}" type="presParOf" srcId="{1F2240AE-B378-4AEC-AAC6-7C19CEA17FDC}" destId="{1176DE9E-CD18-4612-8041-468999986065}" srcOrd="1" destOrd="0" presId="urn:microsoft.com/office/officeart/2009/layout/CirclePictureHierarchy"/>
    <dgm:cxn modelId="{40A4B2D9-2F63-4B4A-8E5E-437182E4CF24}" type="presParOf" srcId="{59B30E8C-1779-4029-A2C3-DD4C43B337F7}" destId="{BDF6EC29-10CA-44EF-AB32-8E76701589E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B9EB4-D088-445E-A615-B4FE87854D75}">
      <dsp:nvSpPr>
        <dsp:cNvPr id="0" name=""/>
        <dsp:cNvSpPr/>
      </dsp:nvSpPr>
      <dsp:spPr>
        <a:xfrm>
          <a:off x="183745" y="55586"/>
          <a:ext cx="4034236" cy="403423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6DE9E-CD18-4612-8041-468999986065}">
      <dsp:nvSpPr>
        <dsp:cNvPr id="0" name=""/>
        <dsp:cNvSpPr/>
      </dsp:nvSpPr>
      <dsp:spPr>
        <a:xfrm>
          <a:off x="4217982" y="45500"/>
          <a:ext cx="6051355" cy="4034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Adivina el </a:t>
          </a:r>
          <a:r>
            <a:rPr lang="es-MX" sz="6500" kern="1200" dirty="0"/>
            <a:t>Número</a:t>
          </a:r>
        </a:p>
      </dsp:txBody>
      <dsp:txXfrm>
        <a:off x="4217982" y="45500"/>
        <a:ext cx="6051355" cy="403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70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98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75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03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93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5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98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95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9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7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5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0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88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0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3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56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C57ADC-F714-4113-AA46-A40ECD29824E}" type="datetimeFigureOut">
              <a:rPr lang="es-MX" smtClean="0"/>
              <a:t>14/10/2018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D192A5-38DD-412E-A041-98DD4CF5CD1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986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FA9D13-BE7E-4F43-9D13-BC0138F94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243" y="5141276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Antonio Fernandez Ham 11618</a:t>
            </a:r>
          </a:p>
          <a:p>
            <a:r>
              <a:rPr lang="en-US" dirty="0"/>
              <a:t>Carlo Soto</a:t>
            </a:r>
            <a:endParaRPr lang="es-MX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6390CF5-EC04-401C-9972-9D13E2FD0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050238"/>
              </p:ext>
            </p:extLst>
          </p:nvPr>
        </p:nvGraphicFramePr>
        <p:xfrm>
          <a:off x="992996" y="770054"/>
          <a:ext cx="10453083" cy="413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0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C983D-43CD-4F67-9F11-EC651355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95" y="149290"/>
            <a:ext cx="6013524" cy="65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370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Encuentra el Numero</dc:title>
  <dc:creator>antonio fernandez ham</dc:creator>
  <cp:lastModifiedBy>antonio fernandez ham</cp:lastModifiedBy>
  <cp:revision>6</cp:revision>
  <dcterms:created xsi:type="dcterms:W3CDTF">2018-10-15T02:53:33Z</dcterms:created>
  <dcterms:modified xsi:type="dcterms:W3CDTF">2018-10-15T03:38:26Z</dcterms:modified>
</cp:coreProperties>
</file>