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FB9D-F63D-47F5-A37F-CB7ED459C9D9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D34C-6C6B-4D98-AC4B-0A640DCD9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81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FB9D-F63D-47F5-A37F-CB7ED459C9D9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D34C-6C6B-4D98-AC4B-0A640DCD9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52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FB9D-F63D-47F5-A37F-CB7ED459C9D9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D34C-6C6B-4D98-AC4B-0A640DCD9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4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FB9D-F63D-47F5-A37F-CB7ED459C9D9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D34C-6C6B-4D98-AC4B-0A640DCD9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86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FB9D-F63D-47F5-A37F-CB7ED459C9D9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D34C-6C6B-4D98-AC4B-0A640DCD9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14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FB9D-F63D-47F5-A37F-CB7ED459C9D9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D34C-6C6B-4D98-AC4B-0A640DCD9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62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FB9D-F63D-47F5-A37F-CB7ED459C9D9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D34C-6C6B-4D98-AC4B-0A640DCD9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9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FB9D-F63D-47F5-A37F-CB7ED459C9D9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D34C-6C6B-4D98-AC4B-0A640DCD9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9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FB9D-F63D-47F5-A37F-CB7ED459C9D9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D34C-6C6B-4D98-AC4B-0A640DCD9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1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FB9D-F63D-47F5-A37F-CB7ED459C9D9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D34C-6C6B-4D98-AC4B-0A640DCD9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75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FB9D-F63D-47F5-A37F-CB7ED459C9D9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D34C-6C6B-4D98-AC4B-0A640DCD9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03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0FB9D-F63D-47F5-A37F-CB7ED459C9D9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4D34C-6C6B-4D98-AC4B-0A640DCD9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9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 Build Tool 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WebPack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704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4460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프로젝트 폴더 구성</a:t>
            </a:r>
            <a:r>
              <a:rPr lang="en-US" altLang="ko-KR" sz="3600" dirty="0" smtClean="0"/>
              <a:t>(9)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97775"/>
            <a:ext cx="10515600" cy="52791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  </a:t>
            </a:r>
            <a:r>
              <a:rPr lang="en-US" altLang="ko-KR" sz="2000" dirty="0" smtClean="0"/>
              <a:t>]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  </a:t>
            </a:r>
            <a:r>
              <a:rPr lang="en-US" altLang="ko-KR" sz="2000" dirty="0" smtClean="0"/>
              <a:t>]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webpack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추가</a:t>
            </a:r>
            <a:endParaRPr lang="ko-KR" alt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npm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 –D </a:t>
            </a:r>
            <a:r>
              <a:rPr lang="en-US" altLang="ko-KR" sz="2000" dirty="0" err="1" smtClean="0"/>
              <a:t>webpack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webpack</a:t>
            </a:r>
            <a:r>
              <a:rPr lang="en-US" altLang="ko-KR" sz="2000" dirty="0" smtClean="0"/>
              <a:t>-cli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npm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 –D </a:t>
            </a:r>
            <a:r>
              <a:rPr lang="en-US" altLang="ko-KR" sz="2000" dirty="0" err="1" smtClean="0"/>
              <a:t>webpack</a:t>
            </a:r>
            <a:r>
              <a:rPr lang="en-US" altLang="ko-KR" sz="2000" dirty="0" smtClean="0"/>
              <a:t>-dev-server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React</a:t>
            </a:r>
            <a:r>
              <a:rPr lang="ko-KR" altLang="en-US" sz="2000" dirty="0" smtClean="0"/>
              <a:t>와 </a:t>
            </a:r>
            <a:r>
              <a:rPr lang="en-US" altLang="ko-KR" sz="2000" dirty="0" err="1" smtClean="0"/>
              <a:t>TypeScript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JavaScript</a:t>
            </a:r>
            <a:r>
              <a:rPr lang="ko-KR" altLang="en-US" sz="2000" dirty="0" smtClean="0"/>
              <a:t>로 </a:t>
            </a:r>
            <a:r>
              <a:rPr lang="en-US" altLang="ko-KR" sz="2000" dirty="0" err="1" smtClean="0"/>
              <a:t>transfile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npm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 –D babel-loader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React </a:t>
            </a:r>
            <a:r>
              <a:rPr lang="ko-KR" altLang="en-US" sz="2000" dirty="0" smtClean="0"/>
              <a:t>앱 번들을 </a:t>
            </a:r>
            <a:r>
              <a:rPr lang="en-US" altLang="ko-KR" sz="2000" dirty="0" smtClean="0"/>
              <a:t>index.html</a:t>
            </a:r>
            <a:r>
              <a:rPr lang="ko-KR" altLang="en-US" sz="2000" dirty="0" smtClean="0"/>
              <a:t>에 추가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8115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4460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프로젝트 폴더 구성</a:t>
            </a:r>
            <a:r>
              <a:rPr lang="en-US" altLang="ko-KR" sz="3600" dirty="0" smtClean="0"/>
              <a:t>(10)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276"/>
            <a:ext cx="10515600" cy="560277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npm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 –D html-</a:t>
            </a:r>
            <a:r>
              <a:rPr lang="en-US" altLang="ko-KR" sz="2000" dirty="0" err="1" smtClean="0"/>
              <a:t>webpack</a:t>
            </a:r>
            <a:r>
              <a:rPr lang="en-US" altLang="ko-KR" sz="2000" dirty="0" smtClean="0"/>
              <a:t>-plugin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webpack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설정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TypeScript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파일로 설정이 가능하게 하는 라이브러리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npm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 –D </a:t>
            </a:r>
            <a:r>
              <a:rPr lang="en-US" altLang="ko-KR" sz="2000" dirty="0" err="1" smtClean="0"/>
              <a:t>ts</a:t>
            </a:r>
            <a:r>
              <a:rPr lang="en-US" altLang="ko-KR" sz="2000" dirty="0" smtClean="0"/>
              <a:t>-node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개발 구성 설정 파일 생성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webpack.dev.config.ts</a:t>
            </a:r>
            <a:r>
              <a:rPr lang="en-US" altLang="ko-KR" sz="2000" dirty="0" smtClean="0"/>
              <a:t>) </a:t>
            </a:r>
            <a:r>
              <a:rPr lang="en-US" altLang="ko-KR" sz="2000" dirty="0" err="1" smtClean="0"/>
              <a:t>src</a:t>
            </a:r>
            <a:r>
              <a:rPr lang="en-US" altLang="ko-KR" sz="2000" dirty="0" smtClean="0"/>
              <a:t> </a:t>
            </a:r>
            <a:r>
              <a:rPr lang="ko-KR" altLang="en-US" sz="2000" smtClean="0"/>
              <a:t>폴더에 생성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import path from 'path';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import </a:t>
            </a:r>
            <a:r>
              <a:rPr lang="en-US" altLang="ko-KR" sz="2000" dirty="0" err="1"/>
              <a:t>HtmlWebpackPlugin</a:t>
            </a:r>
            <a:r>
              <a:rPr lang="en-US" altLang="ko-KR" sz="2000" dirty="0"/>
              <a:t> from 'html-</a:t>
            </a:r>
            <a:r>
              <a:rPr lang="en-US" altLang="ko-KR" sz="2000" dirty="0" err="1"/>
              <a:t>webpack</a:t>
            </a:r>
            <a:r>
              <a:rPr lang="en-US" altLang="ko-KR" sz="2000" dirty="0"/>
              <a:t>-plugin</a:t>
            </a:r>
            <a:r>
              <a:rPr lang="en-US" altLang="ko-KR" sz="2000" dirty="0" smtClean="0"/>
              <a:t>';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import </a:t>
            </a:r>
            <a:r>
              <a:rPr lang="en-US" altLang="ko-KR" sz="2000" dirty="0" smtClean="0"/>
              <a:t>{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  Configuration as </a:t>
            </a:r>
            <a:r>
              <a:rPr lang="en-US" altLang="ko-KR" sz="2000" dirty="0" err="1"/>
              <a:t>WebpackConfig</a:t>
            </a:r>
            <a:r>
              <a:rPr lang="en-US" altLang="ko-KR" sz="2000" dirty="0" smtClean="0"/>
              <a:t>,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  </a:t>
            </a:r>
            <a:r>
              <a:rPr lang="en-US" altLang="ko-KR" sz="2000" dirty="0" err="1"/>
              <a:t>HotModuleReplacementPlugin</a:t>
            </a:r>
            <a:r>
              <a:rPr lang="en-US" altLang="ko-KR" sz="2000" dirty="0" smtClean="0"/>
              <a:t>,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} from '</a:t>
            </a:r>
            <a:r>
              <a:rPr lang="en-US" altLang="ko-KR" sz="2000" dirty="0" err="1"/>
              <a:t>webpack</a:t>
            </a:r>
            <a:r>
              <a:rPr lang="en-US" altLang="ko-KR" sz="2000" dirty="0"/>
              <a:t>';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58984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2773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프로젝트 폴더 구성</a:t>
            </a:r>
            <a:r>
              <a:rPr lang="en-US" altLang="ko-KR" sz="3600" dirty="0"/>
              <a:t>(</a:t>
            </a:r>
            <a:r>
              <a:rPr lang="en-US" altLang="ko-KR" sz="3600" dirty="0" smtClean="0"/>
              <a:t>11)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22464"/>
            <a:ext cx="10515600" cy="556121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import </a:t>
            </a:r>
            <a:r>
              <a:rPr lang="en-US" altLang="ko-KR" sz="2000" dirty="0" smtClean="0"/>
              <a:t>{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  Configuration as </a:t>
            </a:r>
            <a:r>
              <a:rPr lang="en-US" altLang="ko-KR" sz="2000" dirty="0" err="1" smtClean="0"/>
              <a:t>WebpackDevServerConfig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} from '</a:t>
            </a:r>
            <a:r>
              <a:rPr lang="en-US" altLang="ko-KR" sz="2000" dirty="0" err="1"/>
              <a:t>webpack</a:t>
            </a:r>
            <a:r>
              <a:rPr lang="en-US" altLang="ko-KR" sz="2000" dirty="0"/>
              <a:t>-dev-server</a:t>
            </a:r>
            <a:r>
              <a:rPr lang="en-US" altLang="ko-KR" sz="2000" dirty="0" smtClean="0"/>
              <a:t>';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type Configuration = </a:t>
            </a:r>
            <a:r>
              <a:rPr lang="en-US" altLang="ko-KR" sz="2000" dirty="0" err="1"/>
              <a:t>WebpackConfig</a:t>
            </a:r>
            <a:r>
              <a:rPr lang="en-US" altLang="ko-KR" sz="2000" dirty="0"/>
              <a:t> &amp; </a:t>
            </a:r>
            <a:r>
              <a:rPr lang="en-US" altLang="ko-KR" sz="2000" dirty="0" smtClean="0"/>
              <a:t>{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  </a:t>
            </a:r>
            <a:r>
              <a:rPr lang="en-US" altLang="ko-KR" sz="2000" dirty="0" err="1"/>
              <a:t>devServer</a:t>
            </a:r>
            <a:r>
              <a:rPr lang="en-US" altLang="ko-KR" sz="2000" dirty="0"/>
              <a:t>?: </a:t>
            </a:r>
            <a:r>
              <a:rPr lang="en-US" altLang="ko-KR" sz="2000" dirty="0" err="1"/>
              <a:t>WebpackDevServerConfig</a:t>
            </a:r>
            <a:r>
              <a:rPr lang="en-US" altLang="ko-KR" sz="2000" dirty="0" smtClean="0"/>
              <a:t>;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config</a:t>
            </a:r>
            <a:r>
              <a:rPr lang="en-US" altLang="ko-KR" sz="2000" dirty="0"/>
              <a:t>: Configuration = </a:t>
            </a:r>
            <a:r>
              <a:rPr lang="en-US" altLang="ko-KR" sz="2000" dirty="0" smtClean="0"/>
              <a:t>{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mode: 'development</a:t>
            </a:r>
            <a:r>
              <a:rPr lang="en-US" altLang="ko-KR" sz="2000" dirty="0" smtClean="0"/>
              <a:t>',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output: </a:t>
            </a:r>
            <a:r>
              <a:rPr lang="en-US" altLang="ko-KR" sz="2000" dirty="0" smtClean="0"/>
              <a:t>{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publicPath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'/',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</a:t>
            </a:r>
            <a:r>
              <a:rPr lang="en-US" altLang="ko-KR" sz="2000" dirty="0" smtClean="0"/>
              <a:t>},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89122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2773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프로젝트 폴더 구성</a:t>
            </a:r>
            <a:r>
              <a:rPr lang="en-US" altLang="ko-KR" sz="3600" dirty="0"/>
              <a:t>(</a:t>
            </a:r>
            <a:r>
              <a:rPr lang="en-US" altLang="ko-KR" sz="3600" dirty="0" smtClean="0"/>
              <a:t>12)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80902"/>
            <a:ext cx="10515600" cy="557784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entry: './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/</a:t>
            </a:r>
            <a:r>
              <a:rPr lang="en-US" altLang="ko-KR" sz="2000" dirty="0" err="1"/>
              <a:t>index.tsx</a:t>
            </a:r>
            <a:r>
              <a:rPr lang="en-US" altLang="ko-KR" sz="2000" dirty="0"/>
              <a:t>',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...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};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export default </a:t>
            </a:r>
            <a:r>
              <a:rPr lang="en-US" altLang="ko-KR" sz="2000" dirty="0" err="1"/>
              <a:t>config</a:t>
            </a:r>
            <a:r>
              <a:rPr lang="en-US" altLang="ko-KR" sz="2000" dirty="0" smtClean="0"/>
              <a:t>;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config</a:t>
            </a:r>
            <a:r>
              <a:rPr lang="en-US" altLang="ko-KR" sz="2000" dirty="0"/>
              <a:t>: Configuration = {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  ...,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  module: </a:t>
            </a:r>
            <a:r>
              <a:rPr lang="en-US" altLang="ko-KR" sz="2000" dirty="0" smtClean="0"/>
              <a:t>{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    rules: </a:t>
            </a:r>
            <a:r>
              <a:rPr lang="en-US" altLang="ko-KR" sz="2000" dirty="0" smtClean="0"/>
              <a:t>[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      </a:t>
            </a:r>
            <a:r>
              <a:rPr lang="en-US" altLang="ko-KR" sz="2000" dirty="0" smtClean="0"/>
              <a:t>{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        test: /\.(</a:t>
            </a:r>
            <a:r>
              <a:rPr lang="en-US" altLang="ko-KR" sz="2000" dirty="0" err="1"/>
              <a:t>ts|js</a:t>
            </a:r>
            <a:r>
              <a:rPr lang="en-US" altLang="ko-KR" sz="2000" dirty="0"/>
              <a:t>)x?$/</a:t>
            </a:r>
            <a:r>
              <a:rPr lang="en-US" altLang="ko-KR" sz="2000" dirty="0" err="1"/>
              <a:t>i</a:t>
            </a:r>
            <a:r>
              <a:rPr lang="en-US" altLang="ko-KR" sz="2000" dirty="0" smtClean="0"/>
              <a:t>,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        exclude: /</a:t>
            </a:r>
            <a:r>
              <a:rPr lang="en-US" altLang="ko-KR" sz="2000" dirty="0" err="1"/>
              <a:t>node_modules</a:t>
            </a:r>
            <a:r>
              <a:rPr lang="en-US" altLang="ko-KR" sz="2000" dirty="0" smtClean="0"/>
              <a:t>/,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15316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086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프로젝트 폴더 구성</a:t>
            </a:r>
            <a:r>
              <a:rPr lang="en-US" altLang="ko-KR" sz="3600" dirty="0"/>
              <a:t>(</a:t>
            </a:r>
            <a:r>
              <a:rPr lang="en-US" altLang="ko-KR" sz="3600" dirty="0" smtClean="0"/>
              <a:t>13)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80902"/>
            <a:ext cx="10515600" cy="519606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  use: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          loader: 'babel-loader',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          options: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            presets: ['@babel/preset-</a:t>
            </a:r>
            <a:r>
              <a:rPr lang="en-US" altLang="ko-KR" sz="2000" dirty="0" err="1"/>
              <a:t>env</a:t>
            </a:r>
            <a:r>
              <a:rPr lang="en-US" altLang="ko-KR" sz="2000" dirty="0"/>
              <a:t>', '@</a:t>
            </a:r>
            <a:r>
              <a:rPr lang="en-US" altLang="ko-KR" sz="2000" dirty="0" smtClean="0"/>
              <a:t>babel/preset-react</a:t>
            </a:r>
            <a:r>
              <a:rPr lang="en-US" altLang="ko-KR" sz="2000" dirty="0"/>
              <a:t>', '@babel/preset-typescript'],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          },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        },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      },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    ],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  },</a:t>
            </a:r>
            <a:endParaRPr lang="ko-KR" altLang="en-US" sz="2000" dirty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74960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프로젝트 폴더 구성</a:t>
            </a:r>
            <a:r>
              <a:rPr lang="en-US" altLang="ko-KR" sz="3600" dirty="0"/>
              <a:t>(</a:t>
            </a:r>
            <a:r>
              <a:rPr lang="en-US" altLang="ko-KR" sz="3600" dirty="0" smtClean="0"/>
              <a:t>14)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80902"/>
            <a:ext cx="10515600" cy="55944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config</a:t>
            </a:r>
            <a:r>
              <a:rPr lang="en-US" altLang="ko-KR" sz="2000" dirty="0"/>
              <a:t>: Configuration = </a:t>
            </a:r>
            <a:r>
              <a:rPr lang="en-US" altLang="ko-KR" sz="2000" dirty="0" smtClean="0"/>
              <a:t>{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  </a:t>
            </a:r>
            <a:r>
              <a:rPr lang="en-US" altLang="ko-KR" sz="2000" dirty="0" smtClean="0"/>
              <a:t>...,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  plugins: </a:t>
            </a:r>
            <a:r>
              <a:rPr lang="en-US" altLang="ko-KR" sz="2000" dirty="0" smtClean="0"/>
              <a:t>[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    new </a:t>
            </a:r>
            <a:r>
              <a:rPr lang="en-US" altLang="ko-KR" sz="2000" dirty="0" err="1"/>
              <a:t>HtmlWebpackPlugin</a:t>
            </a:r>
            <a:r>
              <a:rPr lang="en-US" altLang="ko-KR" sz="2000" dirty="0" smtClean="0"/>
              <a:t>({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      template: </a:t>
            </a:r>
            <a:r>
              <a:rPr lang="en-US" altLang="ko-KR" sz="2000" dirty="0" smtClean="0"/>
              <a:t>'</a:t>
            </a:r>
            <a:r>
              <a:rPr lang="en-US" altLang="ko-KR" sz="2000" dirty="0" err="1" smtClean="0"/>
              <a:t>src</a:t>
            </a:r>
            <a:r>
              <a:rPr lang="en-US" altLang="ko-KR" sz="2000" dirty="0" smtClean="0"/>
              <a:t>/index.html‘,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    </a:t>
            </a:r>
            <a:r>
              <a:rPr lang="en-US" altLang="ko-KR" sz="2000" dirty="0" smtClean="0"/>
              <a:t>}),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    new </a:t>
            </a:r>
            <a:r>
              <a:rPr lang="en-US" altLang="ko-KR" sz="2000" dirty="0" err="1"/>
              <a:t>HotModuleReplacementPlugin</a:t>
            </a:r>
            <a:r>
              <a:rPr lang="en-US" altLang="ko-KR" sz="2000" dirty="0" smtClean="0"/>
              <a:t>(),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  </a:t>
            </a:r>
            <a:r>
              <a:rPr lang="en-US" altLang="ko-KR" sz="2000" dirty="0" smtClean="0"/>
              <a:t>]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};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77393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086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프로젝트 폴더 구성</a:t>
            </a:r>
            <a:r>
              <a:rPr lang="en-US" altLang="ko-KR" sz="3600" dirty="0"/>
              <a:t>(</a:t>
            </a:r>
            <a:r>
              <a:rPr lang="en-US" altLang="ko-KR" sz="3600" dirty="0" smtClean="0"/>
              <a:t>15)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55964"/>
            <a:ext cx="10515600" cy="552796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config</a:t>
            </a:r>
            <a:r>
              <a:rPr lang="en-US" altLang="ko-KR" sz="2000" dirty="0"/>
              <a:t>: Configuration = </a:t>
            </a:r>
            <a:r>
              <a:rPr lang="en-US" altLang="ko-KR" sz="2000" dirty="0" smtClean="0"/>
              <a:t>{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</a:t>
            </a:r>
            <a:r>
              <a:rPr lang="en-US" altLang="ko-KR" sz="2000" dirty="0" smtClean="0"/>
              <a:t>...,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</a:t>
            </a:r>
            <a:r>
              <a:rPr lang="en-US" altLang="ko-KR" sz="2000" dirty="0" err="1"/>
              <a:t>devtool</a:t>
            </a:r>
            <a:r>
              <a:rPr lang="en-US" altLang="ko-KR" sz="2000" dirty="0"/>
              <a:t>: 'inline-source-map</a:t>
            </a:r>
            <a:r>
              <a:rPr lang="en-US" altLang="ko-KR" sz="2000" dirty="0" smtClean="0"/>
              <a:t>',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</a:t>
            </a:r>
            <a:r>
              <a:rPr lang="en-US" altLang="ko-KR" sz="2000" dirty="0" err="1"/>
              <a:t>devServer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{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 static: </a:t>
            </a:r>
            <a:r>
              <a:rPr lang="en-US" altLang="ko-KR" sz="2000" dirty="0" err="1"/>
              <a:t>path.join</a:t>
            </a:r>
            <a:r>
              <a:rPr lang="en-US" altLang="ko-KR" sz="2000" dirty="0"/>
              <a:t>(__</a:t>
            </a:r>
            <a:r>
              <a:rPr lang="en-US" altLang="ko-KR" sz="2000" dirty="0" err="1"/>
              <a:t>dirname</a:t>
            </a:r>
            <a:r>
              <a:rPr lang="en-US" altLang="ko-KR" sz="2000" dirty="0"/>
              <a:t>, '</a:t>
            </a:r>
            <a:r>
              <a:rPr lang="en-US" altLang="ko-KR" sz="2000" dirty="0" err="1"/>
              <a:t>dist</a:t>
            </a:r>
            <a:r>
              <a:rPr lang="en-US" altLang="ko-KR" sz="2000" dirty="0" smtClean="0"/>
              <a:t>'),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historyApiFallback</a:t>
            </a:r>
            <a:r>
              <a:rPr lang="en-US" altLang="ko-KR" sz="2000" dirty="0"/>
              <a:t>: true</a:t>
            </a:r>
            <a:r>
              <a:rPr lang="en-US" altLang="ko-KR" sz="2000" dirty="0" smtClean="0"/>
              <a:t>,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 port: 4000</a:t>
            </a:r>
            <a:r>
              <a:rPr lang="en-US" altLang="ko-KR" sz="2000" dirty="0" smtClean="0"/>
              <a:t>,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 open: true</a:t>
            </a:r>
            <a:r>
              <a:rPr lang="en-US" altLang="ko-KR" sz="2000" dirty="0" smtClean="0"/>
              <a:t>,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 hot: true</a:t>
            </a:r>
            <a:r>
              <a:rPr lang="en-US" altLang="ko-KR" sz="2000" dirty="0" smtClean="0"/>
              <a:t>,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</a:t>
            </a:r>
            <a:r>
              <a:rPr lang="en-US" altLang="ko-KR" sz="2000" dirty="0" smtClean="0"/>
              <a:t>}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};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09486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2773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프로젝트 폴더 구성</a:t>
            </a:r>
            <a:r>
              <a:rPr lang="en-US" altLang="ko-KR" sz="3600" dirty="0"/>
              <a:t>(</a:t>
            </a:r>
            <a:r>
              <a:rPr lang="en-US" altLang="ko-KR" sz="3600" dirty="0" smtClean="0"/>
              <a:t>16)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22465"/>
            <a:ext cx="10515600" cy="555290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package.json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파일에 </a:t>
            </a:r>
            <a:r>
              <a:rPr lang="en-US" altLang="ko-KR" sz="2000" dirty="0" smtClean="0"/>
              <a:t>start </a:t>
            </a:r>
            <a:r>
              <a:rPr lang="ko-KR" altLang="en-US" sz="2000" dirty="0" smtClean="0"/>
              <a:t>스크립트가 있는 </a:t>
            </a:r>
            <a:r>
              <a:rPr lang="en-US" altLang="ko-KR" sz="2000" dirty="0" smtClean="0"/>
              <a:t>scripts </a:t>
            </a:r>
            <a:r>
              <a:rPr lang="ko-KR" altLang="en-US" sz="2000" dirty="0" smtClean="0"/>
              <a:t>섹션 추가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{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  </a:t>
            </a:r>
            <a:r>
              <a:rPr lang="en-US" altLang="ko-KR" sz="2000" dirty="0" smtClean="0"/>
              <a:t>...,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  "scripts": </a:t>
            </a:r>
            <a:r>
              <a:rPr lang="en-US" altLang="ko-KR" sz="2000" dirty="0" smtClean="0"/>
              <a:t>{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    "start": "</a:t>
            </a:r>
            <a:r>
              <a:rPr lang="en-US" altLang="ko-KR" sz="2000" dirty="0" err="1"/>
              <a:t>webpack</a:t>
            </a:r>
            <a:r>
              <a:rPr lang="en-US" altLang="ko-KR" sz="2000" dirty="0"/>
              <a:t> serve --</a:t>
            </a:r>
            <a:r>
              <a:rPr lang="en-US" altLang="ko-KR" sz="2000" dirty="0" err="1"/>
              <a:t>config</a:t>
            </a:r>
            <a:r>
              <a:rPr lang="en-US" altLang="ko-KR" sz="2000" dirty="0"/>
              <a:t> </a:t>
            </a:r>
            <a:r>
              <a:rPr lang="en-US" altLang="ko-KR" sz="2000" dirty="0" err="1" smtClean="0"/>
              <a:t>webpack.dev.config.ts</a:t>
            </a:r>
            <a:r>
              <a:rPr lang="en-US" altLang="ko-KR" sz="2000" dirty="0" smtClean="0"/>
              <a:t>"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  </a:t>
            </a:r>
            <a:r>
              <a:rPr lang="en-US" altLang="ko-KR" sz="2000" dirty="0" smtClean="0"/>
              <a:t>}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}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npm</a:t>
            </a:r>
            <a:r>
              <a:rPr lang="en-US" altLang="ko-KR" sz="2000" dirty="0" smtClean="0"/>
              <a:t> run start (</a:t>
            </a:r>
            <a:r>
              <a:rPr lang="en-US" altLang="ko-KR" sz="2000" dirty="0" err="1" smtClean="0"/>
              <a:t>npm</a:t>
            </a:r>
            <a:r>
              <a:rPr lang="en-US" altLang="ko-KR" sz="2000" smtClean="0"/>
              <a:t> start)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8090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811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프로젝트 폴더 구성</a:t>
            </a:r>
            <a:r>
              <a:rPr lang="en-US" altLang="ko-KR" sz="3600" dirty="0" smtClean="0"/>
              <a:t>(1)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21664"/>
            <a:ext cx="10515600" cy="5388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 D:\Projects\webpack2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&gt;  code .</a:t>
            </a:r>
          </a:p>
          <a:p>
            <a:pPr marL="0" indent="0">
              <a:buNone/>
            </a:pPr>
            <a:r>
              <a:rPr lang="en-US" altLang="ko-KR" sz="2000" dirty="0" smtClean="0"/>
              <a:t>&gt;  </a:t>
            </a:r>
            <a:r>
              <a:rPr lang="ko-KR" altLang="en-US" sz="2000" dirty="0" smtClean="0"/>
              <a:t>프로젝트 폴더 루트에서 </a:t>
            </a:r>
            <a:r>
              <a:rPr lang="en-US" altLang="ko-KR" sz="2000" dirty="0" err="1" smtClean="0"/>
              <a:t>src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폴더 생성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&gt;  </a:t>
            </a:r>
            <a:r>
              <a:rPr lang="ko-KR" altLang="en-US" sz="2000" dirty="0" smtClean="0"/>
              <a:t>프로젝트 폴더 루트에 </a:t>
            </a:r>
            <a:r>
              <a:rPr lang="en-US" altLang="ko-KR" sz="2000" dirty="0" err="1" smtClean="0"/>
              <a:t>package.json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파일 생성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"name": "my-app",</a:t>
            </a:r>
          </a:p>
          <a:p>
            <a:pPr marL="0" indent="0">
              <a:buNone/>
            </a:pPr>
            <a:r>
              <a:rPr lang="en-US" altLang="ko-KR" sz="2000" dirty="0" smtClean="0"/>
              <a:t>  "description": "My React and </a:t>
            </a:r>
            <a:r>
              <a:rPr lang="en-US" altLang="ko-KR" sz="2000" dirty="0" err="1" smtClean="0"/>
              <a:t>TypeScript</a:t>
            </a:r>
            <a:r>
              <a:rPr lang="en-US" altLang="ko-KR" sz="2000" dirty="0" smtClean="0"/>
              <a:t> app",</a:t>
            </a:r>
          </a:p>
          <a:p>
            <a:pPr marL="0" indent="0">
              <a:buNone/>
            </a:pPr>
            <a:r>
              <a:rPr lang="en-US" altLang="ko-KR" sz="2000" dirty="0" smtClean="0"/>
              <a:t>  "version": "0.0.1“</a:t>
            </a:r>
          </a:p>
          <a:p>
            <a:pPr marL="0" indent="0">
              <a:buNone/>
            </a:pPr>
            <a:r>
              <a:rPr lang="en-US" altLang="ko-KR" sz="2000" dirty="0" smtClean="0"/>
              <a:t>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&gt;  </a:t>
            </a:r>
            <a:r>
              <a:rPr lang="en-US" altLang="ko-KR" sz="2000" dirty="0" err="1" smtClean="0"/>
              <a:t>src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폴더에  </a:t>
            </a:r>
            <a:r>
              <a:rPr lang="en-US" altLang="ko-KR" sz="2000" dirty="0" smtClean="0"/>
              <a:t>index.html </a:t>
            </a:r>
            <a:r>
              <a:rPr lang="ko-KR" altLang="en-US" sz="2000" dirty="0" smtClean="0"/>
              <a:t>파일 생성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7058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프로젝트 폴더 구성</a:t>
            </a:r>
            <a:r>
              <a:rPr lang="en-US" altLang="ko-KR" sz="3600" dirty="0" smtClean="0"/>
              <a:t>(2)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33856"/>
            <a:ext cx="10515600" cy="50431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dirty="0" smtClean="0"/>
              <a:t>&lt;!DOCTYPE html&gt;</a:t>
            </a:r>
          </a:p>
          <a:p>
            <a:pPr marL="0" indent="0">
              <a:buNone/>
            </a:pPr>
            <a:r>
              <a:rPr lang="en-US" altLang="ko-KR" sz="2000" dirty="0" smtClean="0"/>
              <a:t>&lt;html&gt;</a:t>
            </a:r>
          </a:p>
          <a:p>
            <a:pPr marL="0" indent="0">
              <a:buNone/>
            </a:pPr>
            <a:r>
              <a:rPr lang="en-US" altLang="ko-KR" sz="2000" dirty="0" smtClean="0"/>
              <a:t>  &lt;head&gt;</a:t>
            </a:r>
          </a:p>
          <a:p>
            <a:pPr marL="0" indent="0">
              <a:buNone/>
            </a:pPr>
            <a:r>
              <a:rPr lang="en-US" altLang="ko-KR" sz="2000" dirty="0" smtClean="0"/>
              <a:t>    &lt;meta charset="utf-8" /&gt;</a:t>
            </a:r>
          </a:p>
          <a:p>
            <a:pPr marL="0" indent="0">
              <a:buNone/>
            </a:pPr>
            <a:r>
              <a:rPr lang="en-US" altLang="ko-KR" sz="2000" dirty="0" smtClean="0"/>
              <a:t>    &lt;title&gt;My app&lt;/title&gt;</a:t>
            </a:r>
          </a:p>
          <a:p>
            <a:pPr marL="0" indent="0">
              <a:buNone/>
            </a:pPr>
            <a:r>
              <a:rPr lang="en-US" altLang="ko-KR" sz="2000" dirty="0" smtClean="0"/>
              <a:t>  &lt;/head&gt;</a:t>
            </a:r>
          </a:p>
          <a:p>
            <a:pPr marL="0" indent="0">
              <a:buNone/>
            </a:pPr>
            <a:r>
              <a:rPr lang="en-US" altLang="ko-KR" sz="2000" dirty="0" smtClean="0"/>
              <a:t>  &lt;body&gt;</a:t>
            </a:r>
          </a:p>
          <a:p>
            <a:pPr marL="0" indent="0">
              <a:buNone/>
            </a:pPr>
            <a:r>
              <a:rPr lang="en-US" altLang="ko-KR" sz="2000" dirty="0" smtClean="0"/>
              <a:t>    &lt;div id="root"&gt;&lt;/div&gt;</a:t>
            </a:r>
          </a:p>
          <a:p>
            <a:pPr marL="0" indent="0">
              <a:buNone/>
            </a:pPr>
            <a:r>
              <a:rPr lang="en-US" altLang="ko-KR" sz="2000" dirty="0" smtClean="0"/>
              <a:t>  &lt;/body&gt;</a:t>
            </a:r>
          </a:p>
          <a:p>
            <a:pPr marL="0" indent="0">
              <a:buNone/>
            </a:pPr>
            <a:r>
              <a:rPr lang="en-US" altLang="ko-KR" sz="2000" dirty="0" smtClean="0"/>
              <a:t>&lt;/html&gt;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 smtClean="0"/>
              <a:t>TypeScript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추가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npm</a:t>
            </a:r>
            <a:r>
              <a:rPr lang="en-US" altLang="ko-KR" sz="2000" dirty="0" smtClean="0"/>
              <a:t> install </a:t>
            </a:r>
            <a:r>
              <a:rPr lang="en-US" altLang="ko-KR" sz="2000" dirty="0" smtClean="0"/>
              <a:t>--save-dev </a:t>
            </a:r>
            <a:r>
              <a:rPr lang="en-US" altLang="ko-KR" sz="2000" dirty="0" smtClean="0"/>
              <a:t>typescript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6281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42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프로젝트 폴더 구성</a:t>
            </a:r>
            <a:r>
              <a:rPr lang="en-US" altLang="ko-KR" sz="3600" dirty="0" smtClean="0"/>
              <a:t>(3)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72896"/>
            <a:ext cx="10515600" cy="54742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dirty="0" err="1" smtClean="0"/>
              <a:t>TypeScript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구성 파일 설정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tsconfig.json</a:t>
            </a:r>
            <a:r>
              <a:rPr lang="en-US" altLang="ko-KR" sz="2000" dirty="0" smtClean="0"/>
              <a:t>) </a:t>
            </a:r>
            <a:r>
              <a:rPr lang="en-US" altLang="ko-KR" sz="2000" dirty="0" err="1" smtClean="0"/>
              <a:t>src</a:t>
            </a:r>
            <a:r>
              <a:rPr lang="ko-KR" altLang="en-US" sz="2000" dirty="0" smtClean="0"/>
              <a:t>에 해당 파일 생성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루트 폴더에 생성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{</a:t>
            </a:r>
          </a:p>
          <a:p>
            <a:pPr marL="0" indent="0">
              <a:buNone/>
            </a:pPr>
            <a:r>
              <a:rPr lang="en-US" altLang="ko-KR" sz="2000" dirty="0" smtClean="0"/>
              <a:t>  "</a:t>
            </a:r>
            <a:r>
              <a:rPr lang="en-US" altLang="ko-KR" sz="2000" dirty="0" err="1" smtClean="0"/>
              <a:t>compilerOptions</a:t>
            </a:r>
            <a:r>
              <a:rPr lang="en-US" altLang="ko-KR" sz="2000" dirty="0" smtClean="0"/>
              <a:t>": {</a:t>
            </a:r>
          </a:p>
          <a:p>
            <a:pPr marL="0" indent="0">
              <a:buNone/>
            </a:pPr>
            <a:r>
              <a:rPr lang="en-US" altLang="ko-KR" sz="2000" dirty="0" smtClean="0"/>
              <a:t>    "</a:t>
            </a:r>
            <a:r>
              <a:rPr lang="en-US" altLang="ko-KR" sz="2000" dirty="0" err="1" smtClean="0"/>
              <a:t>noEmit</a:t>
            </a:r>
            <a:r>
              <a:rPr lang="en-US" altLang="ko-KR" sz="2000" dirty="0" smtClean="0"/>
              <a:t>": true,</a:t>
            </a:r>
          </a:p>
          <a:p>
            <a:pPr marL="0" indent="0">
              <a:buNone/>
            </a:pPr>
            <a:r>
              <a:rPr lang="en-US" altLang="ko-KR" sz="2000" dirty="0" smtClean="0"/>
              <a:t>    "lib": [</a:t>
            </a:r>
          </a:p>
          <a:p>
            <a:pPr marL="0" indent="0">
              <a:buNone/>
            </a:pPr>
            <a:r>
              <a:rPr lang="en-US" altLang="ko-KR" sz="2000" dirty="0" smtClean="0"/>
              <a:t>      "</a:t>
            </a:r>
            <a:r>
              <a:rPr lang="en-US" altLang="ko-KR" sz="2000" dirty="0" err="1" smtClean="0"/>
              <a:t>dom</a:t>
            </a:r>
            <a:r>
              <a:rPr lang="en-US" altLang="ko-KR" sz="2000" dirty="0" smtClean="0"/>
              <a:t>",</a:t>
            </a:r>
          </a:p>
          <a:p>
            <a:pPr marL="0" indent="0">
              <a:buNone/>
            </a:pPr>
            <a:r>
              <a:rPr lang="en-US" altLang="ko-KR" sz="2000" dirty="0" smtClean="0"/>
              <a:t>      "</a:t>
            </a:r>
            <a:r>
              <a:rPr lang="en-US" altLang="ko-KR" sz="2000" dirty="0" err="1" smtClean="0"/>
              <a:t>dom.iterable</a:t>
            </a:r>
            <a:r>
              <a:rPr lang="en-US" altLang="ko-KR" sz="2000" dirty="0" smtClean="0"/>
              <a:t>",</a:t>
            </a:r>
          </a:p>
          <a:p>
            <a:pPr marL="0" indent="0">
              <a:buNone/>
            </a:pPr>
            <a:r>
              <a:rPr lang="en-US" altLang="ko-KR" sz="2000" dirty="0" smtClean="0"/>
              <a:t>      "</a:t>
            </a:r>
            <a:r>
              <a:rPr lang="en-US" altLang="ko-KR" sz="2000" dirty="0" err="1" smtClean="0"/>
              <a:t>esnext</a:t>
            </a:r>
            <a:r>
              <a:rPr lang="en-US" altLang="ko-KR" sz="2000" dirty="0" smtClean="0"/>
              <a:t>"</a:t>
            </a:r>
          </a:p>
          <a:p>
            <a:pPr marL="0" indent="0">
              <a:buNone/>
            </a:pPr>
            <a:r>
              <a:rPr lang="en-US" altLang="ko-KR" sz="2000" dirty="0" smtClean="0"/>
              <a:t>    ],</a:t>
            </a:r>
          </a:p>
          <a:p>
            <a:pPr marL="0" indent="0">
              <a:buNone/>
            </a:pPr>
            <a:r>
              <a:rPr lang="en-US" altLang="ko-KR" sz="2000" dirty="0" smtClean="0"/>
              <a:t>   "</a:t>
            </a:r>
            <a:r>
              <a:rPr lang="en-US" altLang="ko-KR" sz="2000" dirty="0" err="1" smtClean="0"/>
              <a:t>moduleResolution</a:t>
            </a:r>
            <a:r>
              <a:rPr lang="en-US" altLang="ko-KR" sz="2000" dirty="0" smtClean="0"/>
              <a:t>": "node",</a:t>
            </a:r>
          </a:p>
          <a:p>
            <a:pPr marL="0" indent="0">
              <a:buNone/>
            </a:pPr>
            <a:r>
              <a:rPr lang="en-US" altLang="ko-KR" sz="2000" dirty="0" smtClean="0"/>
              <a:t>    "</a:t>
            </a:r>
            <a:r>
              <a:rPr lang="en-US" altLang="ko-KR" sz="2000" dirty="0" err="1" smtClean="0"/>
              <a:t>allowSyntheticDefaultImports</a:t>
            </a:r>
            <a:r>
              <a:rPr lang="en-US" altLang="ko-KR" sz="2000" dirty="0" smtClean="0"/>
              <a:t>": true,</a:t>
            </a:r>
          </a:p>
          <a:p>
            <a:pPr marL="0" indent="0">
              <a:buNone/>
            </a:pPr>
            <a:r>
              <a:rPr lang="en-US" altLang="ko-KR" sz="2000" dirty="0" smtClean="0"/>
              <a:t>    "</a:t>
            </a:r>
            <a:r>
              <a:rPr lang="en-US" altLang="ko-KR" sz="2000" dirty="0" err="1" smtClean="0"/>
              <a:t>esModuleInterop</a:t>
            </a:r>
            <a:r>
              <a:rPr lang="en-US" altLang="ko-KR" sz="2000" dirty="0" smtClean="0"/>
              <a:t>": true,</a:t>
            </a:r>
          </a:p>
          <a:p>
            <a:pPr marL="0" indent="0">
              <a:buNone/>
            </a:pPr>
            <a:r>
              <a:rPr lang="en-US" altLang="ko-KR" sz="2000" dirty="0" smtClean="0"/>
              <a:t>    "</a:t>
            </a:r>
            <a:r>
              <a:rPr lang="en-US" altLang="ko-KR" sz="2000" dirty="0" err="1" smtClean="0"/>
              <a:t>jsx</a:t>
            </a:r>
            <a:r>
              <a:rPr lang="en-US" altLang="ko-KR" sz="2000" dirty="0" smtClean="0"/>
              <a:t>": "react",</a:t>
            </a:r>
          </a:p>
        </p:txBody>
      </p:sp>
    </p:spTree>
    <p:extLst>
      <p:ext uri="{BB962C8B-B14F-4D97-AF65-F5344CB8AC3E}">
        <p14:creationId xmlns:p14="http://schemas.microsoft.com/office/powerpoint/2010/main" val="3126723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프로젝트 폴더 구성</a:t>
            </a:r>
            <a:r>
              <a:rPr lang="en-US" altLang="ko-KR" sz="3600" dirty="0" smtClean="0"/>
              <a:t>(4)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07008"/>
            <a:ext cx="10515600" cy="5327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    "</a:t>
            </a:r>
            <a:r>
              <a:rPr lang="en-US" altLang="ko-KR" sz="2000" dirty="0" err="1" smtClean="0"/>
              <a:t>forceConsistentCasingInFileNames</a:t>
            </a:r>
            <a:r>
              <a:rPr lang="en-US" altLang="ko-KR" sz="2000" dirty="0" smtClean="0"/>
              <a:t>": true,</a:t>
            </a:r>
          </a:p>
          <a:p>
            <a:pPr marL="0" indent="0">
              <a:buNone/>
            </a:pPr>
            <a:r>
              <a:rPr lang="en-US" altLang="ko-KR" sz="2000" dirty="0" smtClean="0"/>
              <a:t>    "strict": true</a:t>
            </a:r>
          </a:p>
          <a:p>
            <a:pPr marL="0" indent="0">
              <a:buNone/>
            </a:pPr>
            <a:r>
              <a:rPr lang="en-US" altLang="ko-KR" sz="2000" dirty="0" smtClean="0"/>
              <a:t>  },</a:t>
            </a:r>
          </a:p>
          <a:p>
            <a:pPr marL="0" indent="0">
              <a:buNone/>
            </a:pPr>
            <a:r>
              <a:rPr lang="en-US" altLang="ko-KR" sz="2000" dirty="0" smtClean="0"/>
              <a:t>  "include": ["</a:t>
            </a:r>
            <a:r>
              <a:rPr lang="en-US" altLang="ko-KR" sz="2000" dirty="0" err="1" smtClean="0"/>
              <a:t>src</a:t>
            </a:r>
            <a:r>
              <a:rPr lang="en-US" altLang="ko-KR" sz="2000" dirty="0" smtClean="0"/>
              <a:t>"],</a:t>
            </a:r>
          </a:p>
          <a:p>
            <a:pPr marL="0" indent="0">
              <a:buNone/>
            </a:pPr>
            <a:r>
              <a:rPr lang="en-US" altLang="ko-KR" sz="2000" dirty="0" smtClean="0"/>
              <a:t>  "exclude": ["</a:t>
            </a:r>
            <a:r>
              <a:rPr lang="en-US" altLang="ko-KR" sz="2000" dirty="0" err="1" smtClean="0"/>
              <a:t>node_modules</a:t>
            </a:r>
            <a:r>
              <a:rPr lang="en-US" altLang="ko-KR" sz="2000" dirty="0" smtClean="0"/>
              <a:t>", "</a:t>
            </a:r>
            <a:r>
              <a:rPr lang="en-US" altLang="ko-KR" sz="2000" dirty="0" err="1" smtClean="0"/>
              <a:t>dist</a:t>
            </a:r>
            <a:r>
              <a:rPr lang="en-US" altLang="ko-KR" sz="2000" dirty="0" smtClean="0"/>
              <a:t>"]</a:t>
            </a:r>
          </a:p>
          <a:p>
            <a:pPr marL="0" indent="0">
              <a:buNone/>
            </a:pPr>
            <a:r>
              <a:rPr lang="en-US" altLang="ko-KR" sz="2000" dirty="0" smtClean="0"/>
              <a:t>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React </a:t>
            </a:r>
            <a:r>
              <a:rPr lang="ko-KR" altLang="en-US" sz="2000" dirty="0" smtClean="0"/>
              <a:t>추가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npm</a:t>
            </a:r>
            <a:r>
              <a:rPr lang="en-US" altLang="ko-KR" sz="2000" dirty="0" smtClean="0"/>
              <a:t> install react react-</a:t>
            </a:r>
            <a:r>
              <a:rPr lang="en-US" altLang="ko-KR" sz="2000" dirty="0" err="1" smtClean="0"/>
              <a:t>dom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 smtClean="0"/>
              <a:t>TypeScripy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타입 추가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npm</a:t>
            </a:r>
            <a:r>
              <a:rPr lang="en-US" altLang="ko-KR" sz="2000" dirty="0" smtClean="0"/>
              <a:t> install –save-dev @types/react @types/react-</a:t>
            </a:r>
            <a:r>
              <a:rPr lang="en-US" altLang="ko-KR" sz="2000" dirty="0" err="1" smtClean="0"/>
              <a:t>dom</a:t>
            </a:r>
            <a:endParaRPr lang="ko-KR" altLang="en-US" sz="2000" dirty="0" smtClean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8788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프로젝트 폴더 구성</a:t>
            </a:r>
            <a:r>
              <a:rPr lang="en-US" altLang="ko-KR" sz="3600" dirty="0" smtClean="0"/>
              <a:t>(5)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94816"/>
            <a:ext cx="10515600" cy="49821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2000" dirty="0" smtClean="0"/>
              <a:t>루트 컴포넌트 생성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index.tsx</a:t>
            </a:r>
            <a:r>
              <a:rPr lang="en-US" altLang="ko-KR" sz="2000" dirty="0" smtClean="0"/>
              <a:t>) </a:t>
            </a:r>
            <a:r>
              <a:rPr lang="en-US" altLang="ko-KR" sz="2000" dirty="0" err="1" smtClean="0"/>
              <a:t>src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폴더에 해당 파일 생성하고 코드 작성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import React, { </a:t>
            </a:r>
            <a:r>
              <a:rPr lang="en-US" altLang="ko-KR" sz="2000" dirty="0" err="1" smtClean="0"/>
              <a:t>StrictMode</a:t>
            </a:r>
            <a:r>
              <a:rPr lang="en-US" altLang="ko-KR" sz="2000" dirty="0" smtClean="0"/>
              <a:t> } from 'react';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import { </a:t>
            </a:r>
            <a:r>
              <a:rPr lang="en-US" altLang="ko-KR" sz="2000" dirty="0" err="1" smtClean="0"/>
              <a:t>createRoot</a:t>
            </a:r>
            <a:r>
              <a:rPr lang="en-US" altLang="ko-KR" sz="2000" dirty="0" smtClean="0"/>
              <a:t> } from 'react-</a:t>
            </a:r>
            <a:r>
              <a:rPr lang="en-US" altLang="ko-KR" sz="2000" dirty="0" err="1" smtClean="0"/>
              <a:t>dom</a:t>
            </a:r>
            <a:r>
              <a:rPr lang="en-US" altLang="ko-KR" sz="2000" dirty="0" smtClean="0"/>
              <a:t>/client';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err="1" smtClean="0"/>
              <a:t>const</a:t>
            </a:r>
            <a:r>
              <a:rPr lang="en-US" altLang="ko-KR" sz="2000" dirty="0" smtClean="0"/>
              <a:t> root = </a:t>
            </a:r>
            <a:r>
              <a:rPr lang="en-US" altLang="ko-KR" sz="2000" dirty="0" err="1" smtClean="0"/>
              <a:t>createRoot</a:t>
            </a:r>
            <a:r>
              <a:rPr lang="en-US" altLang="ko-KR" sz="2000" dirty="0" smtClean="0"/>
              <a:t>(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  </a:t>
            </a:r>
            <a:r>
              <a:rPr lang="en-US" altLang="ko-KR" sz="2000" dirty="0" err="1" smtClean="0"/>
              <a:t>document.getElementById</a:t>
            </a:r>
            <a:r>
              <a:rPr lang="en-US" altLang="ko-KR" sz="2000" dirty="0" smtClean="0"/>
              <a:t>('root') as </a:t>
            </a:r>
            <a:r>
              <a:rPr lang="en-US" altLang="ko-KR" sz="2000" dirty="0" err="1" smtClean="0"/>
              <a:t>HTMLElement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);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function App() {</a:t>
            </a:r>
          </a:p>
        </p:txBody>
      </p:sp>
    </p:spTree>
    <p:extLst>
      <p:ext uri="{BB962C8B-B14F-4D97-AF65-F5344CB8AC3E}">
        <p14:creationId xmlns:p14="http://schemas.microsoft.com/office/powerpoint/2010/main" val="427794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4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프로젝트 폴더 구성</a:t>
            </a:r>
            <a:r>
              <a:rPr lang="en-US" altLang="ko-KR" sz="3600" dirty="0" smtClean="0"/>
              <a:t>(6)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72896"/>
            <a:ext cx="10515600" cy="51040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  return &lt;h1&gt;My React and </a:t>
            </a:r>
            <a:r>
              <a:rPr lang="en-US" altLang="ko-KR" sz="2000" dirty="0" err="1" smtClean="0"/>
              <a:t>TypeScript</a:t>
            </a:r>
            <a:r>
              <a:rPr lang="en-US" altLang="ko-KR" sz="2000" dirty="0" smtClean="0"/>
              <a:t> App!&lt;/h1&gt;;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}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err="1" smtClean="0"/>
              <a:t>root.render</a:t>
            </a:r>
            <a:r>
              <a:rPr lang="en-US" altLang="ko-KR" sz="2000" dirty="0" smtClean="0"/>
              <a:t>(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  &lt;</a:t>
            </a:r>
            <a:r>
              <a:rPr lang="en-US" altLang="ko-KR" sz="2000" dirty="0" err="1" smtClean="0"/>
              <a:t>StrictMode</a:t>
            </a:r>
            <a:r>
              <a:rPr lang="en-US" altLang="ko-KR" sz="2000" dirty="0" smtClean="0"/>
              <a:t>&gt;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    &lt;App /&gt;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  &lt;/</a:t>
            </a:r>
            <a:r>
              <a:rPr lang="en-US" altLang="ko-KR" sz="2000" dirty="0" err="1" smtClean="0"/>
              <a:t>StrictMode</a:t>
            </a:r>
            <a:r>
              <a:rPr lang="en-US" altLang="ko-KR" sz="2000" dirty="0" smtClean="0"/>
              <a:t>&gt;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);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ko-KR" altLang="en-US" sz="2000" dirty="0" smtClean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592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4891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프로젝트 폴더 구성</a:t>
            </a:r>
            <a:r>
              <a:rPr lang="en-US" altLang="ko-KR" sz="3600" dirty="0" smtClean="0"/>
              <a:t>(7)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75360"/>
            <a:ext cx="10515600" cy="559612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sz="2000" dirty="0" smtClean="0"/>
              <a:t> </a:t>
            </a:r>
            <a:r>
              <a:rPr lang="en-US" altLang="ko-KR" sz="4200" dirty="0" smtClean="0"/>
              <a:t>Babel </a:t>
            </a:r>
            <a:r>
              <a:rPr lang="ko-KR" altLang="en-US" sz="4200" dirty="0" smtClean="0"/>
              <a:t>추가</a:t>
            </a:r>
            <a:endParaRPr lang="en-US" altLang="ko-KR" sz="4200" dirty="0" smtClean="0"/>
          </a:p>
          <a:p>
            <a:pPr marL="0" indent="0">
              <a:buNone/>
            </a:pPr>
            <a:r>
              <a:rPr lang="en-US" altLang="ko-KR" sz="4200" dirty="0"/>
              <a:t> </a:t>
            </a:r>
            <a:r>
              <a:rPr lang="en-US" altLang="ko-KR" sz="4200" dirty="0" smtClean="0"/>
              <a:t>  </a:t>
            </a:r>
            <a:r>
              <a:rPr lang="en-US" altLang="ko-KR" sz="4200" dirty="0" err="1" smtClean="0"/>
              <a:t>npm</a:t>
            </a:r>
            <a:r>
              <a:rPr lang="en-US" altLang="ko-KR" sz="4200" dirty="0" smtClean="0"/>
              <a:t> install –save-dev @babel/core (</a:t>
            </a:r>
            <a:r>
              <a:rPr lang="en-US" altLang="ko-KR" sz="4200" dirty="0" err="1" smtClean="0"/>
              <a:t>npm</a:t>
            </a:r>
            <a:r>
              <a:rPr lang="en-US" altLang="ko-KR" sz="4200" dirty="0" smtClean="0"/>
              <a:t> </a:t>
            </a:r>
            <a:r>
              <a:rPr lang="en-US" altLang="ko-KR" sz="4200" dirty="0" err="1" smtClean="0"/>
              <a:t>i</a:t>
            </a:r>
            <a:r>
              <a:rPr lang="en-US" altLang="ko-KR" sz="4200" dirty="0" smtClean="0"/>
              <a:t> –D @babel/core)</a:t>
            </a:r>
          </a:p>
          <a:p>
            <a:pPr marL="0" indent="0">
              <a:buNone/>
            </a:pPr>
            <a:r>
              <a:rPr lang="en-US" altLang="ko-KR" sz="4200" dirty="0"/>
              <a:t> </a:t>
            </a:r>
            <a:r>
              <a:rPr lang="en-US" altLang="ko-KR" sz="4200" dirty="0" smtClean="0"/>
              <a:t>  </a:t>
            </a:r>
            <a:r>
              <a:rPr lang="en-US" altLang="ko-KR" sz="4200" dirty="0" err="1" smtClean="0"/>
              <a:t>npm</a:t>
            </a:r>
            <a:r>
              <a:rPr lang="en-US" altLang="ko-KR" sz="4200" dirty="0" smtClean="0"/>
              <a:t> </a:t>
            </a:r>
            <a:r>
              <a:rPr lang="en-US" altLang="ko-KR" sz="4200" dirty="0" err="1" smtClean="0"/>
              <a:t>i</a:t>
            </a:r>
            <a:r>
              <a:rPr lang="en-US" altLang="ko-KR" sz="4200" dirty="0" smtClean="0"/>
              <a:t> –D @babel/preset-</a:t>
            </a:r>
            <a:r>
              <a:rPr lang="en-US" altLang="ko-KR" sz="4200" dirty="0" err="1" smtClean="0"/>
              <a:t>env</a:t>
            </a:r>
            <a:endParaRPr lang="en-US" altLang="ko-KR" sz="4200" dirty="0" smtClean="0"/>
          </a:p>
          <a:p>
            <a:pPr marL="0" indent="0">
              <a:buNone/>
            </a:pPr>
            <a:r>
              <a:rPr lang="en-US" altLang="ko-KR" sz="4200" dirty="0"/>
              <a:t> </a:t>
            </a:r>
            <a:r>
              <a:rPr lang="en-US" altLang="ko-KR" sz="4200" dirty="0" smtClean="0"/>
              <a:t>  </a:t>
            </a:r>
            <a:r>
              <a:rPr lang="en-US" altLang="ko-KR" sz="4200" dirty="0" err="1" smtClean="0"/>
              <a:t>npm</a:t>
            </a:r>
            <a:r>
              <a:rPr lang="en-US" altLang="ko-KR" sz="4200" dirty="0" smtClean="0"/>
              <a:t> </a:t>
            </a:r>
            <a:r>
              <a:rPr lang="en-US" altLang="ko-KR" sz="4200" dirty="0" err="1" smtClean="0"/>
              <a:t>i</a:t>
            </a:r>
            <a:r>
              <a:rPr lang="en-US" altLang="ko-KR" sz="4200" dirty="0" smtClean="0"/>
              <a:t> –D @babel/preset-react</a:t>
            </a:r>
          </a:p>
          <a:p>
            <a:pPr marL="0" indent="0">
              <a:buNone/>
            </a:pPr>
            <a:r>
              <a:rPr lang="en-US" altLang="ko-KR" sz="4200" dirty="0"/>
              <a:t> </a:t>
            </a:r>
            <a:r>
              <a:rPr lang="en-US" altLang="ko-KR" sz="4200" dirty="0" smtClean="0"/>
              <a:t>  </a:t>
            </a:r>
            <a:r>
              <a:rPr lang="en-US" altLang="ko-KR" sz="4200" dirty="0" err="1" smtClean="0"/>
              <a:t>npm</a:t>
            </a:r>
            <a:r>
              <a:rPr lang="en-US" altLang="ko-KR" sz="4200" dirty="0" smtClean="0"/>
              <a:t> </a:t>
            </a:r>
            <a:r>
              <a:rPr lang="en-US" altLang="ko-KR" sz="4200" dirty="0" err="1" smtClean="0"/>
              <a:t>i</a:t>
            </a:r>
            <a:r>
              <a:rPr lang="en-US" altLang="ko-KR" sz="4200" dirty="0" smtClean="0"/>
              <a:t> –D </a:t>
            </a:r>
            <a:r>
              <a:rPr lang="en-US" altLang="ko-KR" sz="4200" dirty="0" smtClean="0"/>
              <a:t>@babel/preset-typescript</a:t>
            </a:r>
          </a:p>
          <a:p>
            <a:pPr marL="0" indent="0">
              <a:buNone/>
            </a:pPr>
            <a:endParaRPr lang="en-US" altLang="ko-KR" sz="4200" dirty="0"/>
          </a:p>
          <a:p>
            <a:pPr marL="0" indent="0">
              <a:buNone/>
            </a:pPr>
            <a:r>
              <a:rPr lang="en-US" altLang="ko-KR" sz="4200" dirty="0" smtClean="0"/>
              <a:t>  </a:t>
            </a:r>
            <a:r>
              <a:rPr lang="en-US" altLang="ko-KR" sz="4200" dirty="0" err="1" smtClean="0"/>
              <a:t>async</a:t>
            </a:r>
            <a:r>
              <a:rPr lang="en-US" altLang="ko-KR" sz="4200" dirty="0" smtClean="0"/>
              <a:t> await </a:t>
            </a:r>
            <a:r>
              <a:rPr lang="ko-KR" altLang="en-US" sz="4200" dirty="0" smtClean="0"/>
              <a:t>기능 추가</a:t>
            </a:r>
            <a:r>
              <a:rPr lang="en-US" altLang="ko-KR" sz="4200" dirty="0" smtClean="0"/>
              <a:t> </a:t>
            </a:r>
          </a:p>
          <a:p>
            <a:pPr marL="0" indent="0">
              <a:buNone/>
            </a:pPr>
            <a:r>
              <a:rPr lang="en-US" altLang="ko-KR" sz="4200" dirty="0"/>
              <a:t> </a:t>
            </a:r>
            <a:r>
              <a:rPr lang="en-US" altLang="ko-KR" sz="4200" dirty="0" smtClean="0"/>
              <a:t>  </a:t>
            </a:r>
            <a:r>
              <a:rPr lang="en-US" altLang="ko-KR" sz="4200" dirty="0" err="1" smtClean="0"/>
              <a:t>npm</a:t>
            </a:r>
            <a:r>
              <a:rPr lang="en-US" altLang="ko-KR" sz="4200" dirty="0" smtClean="0"/>
              <a:t> </a:t>
            </a:r>
            <a:r>
              <a:rPr lang="en-US" altLang="ko-KR" sz="4200" dirty="0" err="1" smtClean="0"/>
              <a:t>i</a:t>
            </a:r>
            <a:r>
              <a:rPr lang="en-US" altLang="ko-KR" sz="4200" dirty="0" smtClean="0"/>
              <a:t> –D @babel/plugin-transform-runtime @babel/runtime</a:t>
            </a:r>
          </a:p>
          <a:p>
            <a:pPr marL="0" indent="0">
              <a:buNone/>
            </a:pPr>
            <a:r>
              <a:rPr lang="en-US" altLang="ko-KR" sz="4200" dirty="0"/>
              <a:t> </a:t>
            </a:r>
            <a:r>
              <a:rPr lang="en-US" altLang="ko-KR" sz="4200" dirty="0" smtClean="0"/>
              <a:t> </a:t>
            </a:r>
          </a:p>
          <a:p>
            <a:pPr marL="0" indent="0">
              <a:buNone/>
            </a:pPr>
            <a:r>
              <a:rPr lang="en-US" altLang="ko-KR" sz="4200" dirty="0"/>
              <a:t> </a:t>
            </a:r>
            <a:r>
              <a:rPr lang="en-US" altLang="ko-KR" sz="4200" dirty="0" smtClean="0"/>
              <a:t>  Babel </a:t>
            </a:r>
            <a:r>
              <a:rPr lang="ko-KR" altLang="en-US" sz="4200" dirty="0" smtClean="0"/>
              <a:t>구성 파일</a:t>
            </a:r>
            <a:r>
              <a:rPr lang="en-US" altLang="ko-KR" sz="4200" dirty="0" smtClean="0"/>
              <a:t>( .</a:t>
            </a:r>
            <a:r>
              <a:rPr lang="en-US" altLang="ko-KR" sz="4200" dirty="0" err="1" smtClean="0"/>
              <a:t>babelrc.json</a:t>
            </a:r>
            <a:r>
              <a:rPr lang="en-US" altLang="ko-KR" sz="4200" dirty="0" smtClean="0"/>
              <a:t>) </a:t>
            </a:r>
            <a:r>
              <a:rPr lang="ko-KR" altLang="en-US" sz="4200" dirty="0" smtClean="0"/>
              <a:t>루트에 </a:t>
            </a:r>
            <a:r>
              <a:rPr lang="ko-KR" altLang="en-US" sz="4200" dirty="0" smtClean="0"/>
              <a:t>생성 </a:t>
            </a:r>
            <a:r>
              <a:rPr lang="en-US" altLang="ko-KR" sz="4200" dirty="0" err="1" smtClean="0"/>
              <a:t>src</a:t>
            </a:r>
            <a:r>
              <a:rPr lang="ko-KR" altLang="en-US" sz="4200" dirty="0" smtClean="0"/>
              <a:t>폴더에 생성</a:t>
            </a:r>
            <a:r>
              <a:rPr lang="en-US" altLang="ko-KR" sz="4200" dirty="0" smtClean="0"/>
              <a:t>.</a:t>
            </a:r>
            <a:endParaRPr lang="en-US" altLang="ko-KR" sz="4200" dirty="0" smtClean="0"/>
          </a:p>
          <a:p>
            <a:pPr marL="0" indent="0">
              <a:buNone/>
            </a:pPr>
            <a:endParaRPr lang="en-US" altLang="ko-KR" sz="4200" dirty="0" smtClean="0"/>
          </a:p>
          <a:p>
            <a:pPr marL="0" indent="0">
              <a:buNone/>
            </a:pPr>
            <a:r>
              <a:rPr lang="en-US" altLang="ko-KR" sz="4200" dirty="0"/>
              <a:t>{</a:t>
            </a:r>
          </a:p>
          <a:p>
            <a:endParaRPr lang="en-US" altLang="ko-KR" sz="4200" dirty="0"/>
          </a:p>
          <a:p>
            <a:pPr marL="0" indent="0">
              <a:buNone/>
            </a:pPr>
            <a:r>
              <a:rPr lang="en-US" altLang="ko-KR" sz="4200" dirty="0"/>
              <a:t>  "presets": </a:t>
            </a:r>
            <a:r>
              <a:rPr lang="en-US" altLang="ko-KR" sz="4200" dirty="0" smtClean="0"/>
              <a:t>[</a:t>
            </a:r>
            <a:endParaRPr lang="en-US" altLang="ko-KR" sz="4200" dirty="0"/>
          </a:p>
          <a:p>
            <a:pPr marL="0" indent="0">
              <a:buNone/>
            </a:pPr>
            <a:r>
              <a:rPr lang="en-US" altLang="ko-KR" sz="4200" dirty="0"/>
              <a:t>    "@babel/preset-</a:t>
            </a:r>
            <a:r>
              <a:rPr lang="en-US" altLang="ko-KR" sz="4200" dirty="0" err="1"/>
              <a:t>env</a:t>
            </a:r>
            <a:r>
              <a:rPr lang="en-US" altLang="ko-KR" sz="4200" dirty="0"/>
              <a:t>",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  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57476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프로젝트 폴더 구성</a:t>
            </a:r>
            <a:r>
              <a:rPr lang="en-US" altLang="ko-KR" sz="3600" dirty="0" smtClean="0"/>
              <a:t>(8)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47402"/>
            <a:ext cx="10515600" cy="5386647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 </a:t>
            </a:r>
            <a:r>
              <a:rPr lang="en-US" altLang="ko-KR" sz="8000" dirty="0"/>
              <a:t> "@babel/preset-react</a:t>
            </a:r>
            <a:r>
              <a:rPr lang="en-US" altLang="ko-KR" sz="8000" dirty="0" smtClean="0"/>
              <a:t>",</a:t>
            </a:r>
            <a:endParaRPr lang="en-US" altLang="ko-KR" sz="80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8000" dirty="0"/>
              <a:t>    "@babel/preset-typescript</a:t>
            </a:r>
            <a:r>
              <a:rPr lang="en-US" altLang="ko-KR" sz="8000" dirty="0" smtClean="0"/>
              <a:t>"</a:t>
            </a:r>
            <a:endParaRPr lang="en-US" altLang="ko-KR" sz="80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8000" dirty="0"/>
              <a:t>  </a:t>
            </a:r>
            <a:r>
              <a:rPr lang="en-US" altLang="ko-KR" sz="8000" dirty="0" smtClean="0"/>
              <a:t>],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8000" dirty="0" smtClean="0"/>
              <a:t>"</a:t>
            </a:r>
            <a:r>
              <a:rPr lang="en-US" altLang="ko-KR" sz="8000" dirty="0"/>
              <a:t>plugins": </a:t>
            </a:r>
            <a:r>
              <a:rPr lang="en-US" altLang="ko-KR" sz="8000" dirty="0" smtClean="0"/>
              <a:t>[</a:t>
            </a:r>
            <a:endParaRPr lang="en-US" altLang="ko-KR" sz="80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8000" dirty="0"/>
              <a:t>    </a:t>
            </a:r>
            <a:r>
              <a:rPr lang="en-US" altLang="ko-KR" sz="8000" dirty="0" smtClean="0"/>
              <a:t>[</a:t>
            </a:r>
            <a:endParaRPr lang="en-US" altLang="ko-KR" sz="80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8000" dirty="0"/>
              <a:t>      "@babel/plugin-transform-runtime</a:t>
            </a:r>
            <a:r>
              <a:rPr lang="en-US" altLang="ko-KR" sz="8000" dirty="0" smtClean="0"/>
              <a:t>",</a:t>
            </a:r>
            <a:endParaRPr lang="en-US" altLang="ko-KR" sz="80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8000" dirty="0"/>
              <a:t>      </a:t>
            </a:r>
            <a:r>
              <a:rPr lang="en-US" altLang="ko-KR" sz="8000" dirty="0" smtClean="0"/>
              <a:t>{</a:t>
            </a:r>
            <a:endParaRPr lang="en-US" altLang="ko-KR" sz="80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8000" dirty="0"/>
              <a:t>        "regenerator": </a:t>
            </a:r>
            <a:r>
              <a:rPr lang="en-US" altLang="ko-KR" sz="8000" dirty="0" smtClean="0"/>
              <a:t>true</a:t>
            </a:r>
            <a:endParaRPr lang="en-US" altLang="ko-KR" sz="80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8000" dirty="0"/>
              <a:t>      }</a:t>
            </a:r>
          </a:p>
          <a:p>
            <a:pPr>
              <a:lnSpc>
                <a:spcPct val="170000"/>
              </a:lnSpc>
            </a:pP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 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021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390</Words>
  <Application>Microsoft Office PowerPoint</Application>
  <PresentationFormat>와이드스크린</PresentationFormat>
  <Paragraphs>210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React Build Tool 1</vt:lpstr>
      <vt:lpstr>프로젝트 폴더 구성(1)</vt:lpstr>
      <vt:lpstr>프로젝트 폴더 구성(2)</vt:lpstr>
      <vt:lpstr>프로젝트 폴더 구성(3)</vt:lpstr>
      <vt:lpstr>프로젝트 폴더 구성(4)</vt:lpstr>
      <vt:lpstr>프로젝트 폴더 구성(5)</vt:lpstr>
      <vt:lpstr>프로젝트 폴더 구성(6)</vt:lpstr>
      <vt:lpstr>프로젝트 폴더 구성(7)</vt:lpstr>
      <vt:lpstr>프로젝트 폴더 구성(8)</vt:lpstr>
      <vt:lpstr>프로젝트 폴더 구성(9)</vt:lpstr>
      <vt:lpstr>프로젝트 폴더 구성(10)</vt:lpstr>
      <vt:lpstr>프로젝트 폴더 구성(11)</vt:lpstr>
      <vt:lpstr>프로젝트 폴더 구성(12)</vt:lpstr>
      <vt:lpstr>프로젝트 폴더 구성(13)</vt:lpstr>
      <vt:lpstr>프로젝트 폴더 구성(14)</vt:lpstr>
      <vt:lpstr>프로젝트 폴더 구성(15)</vt:lpstr>
      <vt:lpstr>프로젝트 폴더 구성(16)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Build Tool 1</dc:title>
  <dc:creator>dw</dc:creator>
  <cp:lastModifiedBy>admin</cp:lastModifiedBy>
  <cp:revision>14</cp:revision>
  <dcterms:created xsi:type="dcterms:W3CDTF">2024-05-27T03:36:45Z</dcterms:created>
  <dcterms:modified xsi:type="dcterms:W3CDTF">2024-05-27T05:20:53Z</dcterms:modified>
</cp:coreProperties>
</file>