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 varScale="1">
        <p:scale>
          <a:sx n="104" d="100"/>
          <a:sy n="104" d="100"/>
        </p:scale>
        <p:origin x="1008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2024-05-21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43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4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데이터베이스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Student Schema</a:t>
            </a:r>
          </a:p>
        </p:txBody>
      </p:sp>
    </p:spTree>
    <p:extLst>
      <p:ext uri="{BB962C8B-B14F-4D97-AF65-F5344CB8AC3E}">
        <p14:creationId xmlns:p14="http://schemas.microsoft.com/office/powerpoint/2010/main" val="91822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sz="3600"/>
              <a:t>프로젝트 개요 </a:t>
            </a:r>
            <a:r>
              <a:rPr lang="en-US" altLang="ko-KR" sz="3600"/>
              <a:t>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64418"/>
            <a:ext cx="10972798" cy="5458619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en-US" altLang="ko-KR" sz="2000">
                <a:solidFill>
                  <a:schemeClr val="tx1"/>
                </a:solidFill>
              </a:rPr>
              <a:t>1)</a:t>
            </a:r>
            <a:r>
              <a:rPr lang="ko-KR" altLang="en-US" sz="2000">
                <a:solidFill>
                  <a:schemeClr val="tx1"/>
                </a:solidFill>
              </a:rPr>
              <a:t> 수업</a:t>
            </a:r>
            <a:r>
              <a:rPr lang="en-US" altLang="ko-KR" sz="2000">
                <a:solidFill>
                  <a:schemeClr val="tx1"/>
                </a:solidFill>
              </a:rPr>
              <a:t>(classes)</a:t>
            </a:r>
            <a:r>
              <a:rPr lang="ko-KR" altLang="en-US" sz="2000">
                <a:solidFill>
                  <a:schemeClr val="tx1"/>
                </a:solidFill>
              </a:rPr>
              <a:t>이 </a:t>
            </a:r>
            <a:r>
              <a:rPr lang="en-US" altLang="ko-KR" sz="2000">
                <a:solidFill>
                  <a:schemeClr val="tx1"/>
                </a:solidFill>
              </a:rPr>
              <a:t>10:30 AM</a:t>
            </a:r>
            <a:r>
              <a:rPr lang="ko-KR" altLang="en-US" sz="2000">
                <a:solidFill>
                  <a:schemeClr val="tx1"/>
                </a:solidFill>
              </a:rPr>
              <a:t>에 시작하는 모든 과</a:t>
            </a:r>
            <a:r>
              <a:rPr lang="en-US" altLang="ko-KR" sz="2000">
                <a:solidFill>
                  <a:schemeClr val="tx1"/>
                </a:solidFill>
              </a:rPr>
              <a:t>(sections)</a:t>
            </a:r>
            <a:r>
              <a:rPr lang="ko-KR" altLang="en-US" sz="2000">
                <a:solidFill>
                  <a:schemeClr val="tx1"/>
                </a:solidFill>
              </a:rPr>
              <a:t>를 출력한다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en-US" altLang="ko-KR" sz="2000">
                <a:solidFill>
                  <a:schemeClr val="tx1"/>
                </a:solidFill>
              </a:rPr>
              <a:t>2) </a:t>
            </a:r>
            <a:r>
              <a:rPr lang="ko-KR" altLang="en-US" sz="2000">
                <a:solidFill>
                  <a:schemeClr val="tx1"/>
                </a:solidFill>
              </a:rPr>
              <a:t>다음 결과와 일치하는 쿼리를 작성한다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r>
              <a:rPr lang="ko-KR" altLang="en-US" sz="2000">
                <a:solidFill>
                  <a:schemeClr val="tx1"/>
                </a:solidFill>
              </a:rPr>
              <a:t>  결과는 과 </a:t>
            </a:r>
            <a:r>
              <a:rPr lang="en-US" altLang="ko-KR" sz="2000">
                <a:solidFill>
                  <a:schemeClr val="tx1"/>
                </a:solidFill>
              </a:rPr>
              <a:t>99,</a:t>
            </a:r>
            <a:r>
              <a:rPr lang="ko-KR" altLang="en-US" sz="2000">
                <a:solidFill>
                  <a:schemeClr val="tx1"/>
                </a:solidFill>
              </a:rPr>
              <a:t> </a:t>
            </a:r>
            <a:r>
              <a:rPr lang="en-US" altLang="ko-KR" sz="2000">
                <a:solidFill>
                  <a:schemeClr val="tx1"/>
                </a:solidFill>
              </a:rPr>
              <a:t>89,</a:t>
            </a:r>
            <a:r>
              <a:rPr lang="ko-KR" altLang="en-US" sz="2000">
                <a:solidFill>
                  <a:schemeClr val="tx1"/>
                </a:solidFill>
              </a:rPr>
              <a:t> 그리고 </a:t>
            </a:r>
            <a:r>
              <a:rPr lang="en-US" altLang="ko-KR" sz="2000">
                <a:solidFill>
                  <a:schemeClr val="tx1"/>
                </a:solidFill>
              </a:rPr>
              <a:t>105</a:t>
            </a:r>
            <a:r>
              <a:rPr lang="ko-KR" altLang="en-US" sz="2000">
                <a:solidFill>
                  <a:schemeClr val="tx1"/>
                </a:solidFill>
              </a:rPr>
              <a:t>가 시작하는 주의 요일을 표시한다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r>
              <a:rPr lang="ko-KR" altLang="en-US" sz="2000">
                <a:solidFill>
                  <a:schemeClr val="tx1"/>
                </a:solidFill>
              </a:rPr>
              <a:t> 요일 별로 정렬된 결과를 보여야 한다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en-US" altLang="ko-KR" sz="2000">
                <a:solidFill>
                  <a:schemeClr val="tx1"/>
                </a:solidFill>
              </a:rPr>
              <a:t>DAY           SECTION_ID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en-US" altLang="ko-KR" sz="2000">
                <a:solidFill>
                  <a:schemeClr val="tx1"/>
                </a:solidFill>
              </a:rPr>
              <a:t>Mon                         99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en-US" altLang="ko-KR" sz="2000">
                <a:solidFill>
                  <a:schemeClr val="tx1"/>
                </a:solidFill>
              </a:rPr>
              <a:t>Tue                           89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en-US" altLang="ko-KR" sz="2000">
                <a:solidFill>
                  <a:schemeClr val="tx1"/>
                </a:solidFill>
              </a:rPr>
              <a:t>Wed                       105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en-US" altLang="ko-KR" sz="2000">
                <a:solidFill>
                  <a:schemeClr val="tx1"/>
                </a:solidFill>
              </a:rPr>
              <a:t>3) </a:t>
            </a:r>
            <a:r>
              <a:rPr lang="ko-KR" altLang="en-US" sz="2000">
                <a:solidFill>
                  <a:schemeClr val="tx1"/>
                </a:solidFill>
              </a:rPr>
              <a:t>모든 수강 과목에 대한  등록비를 나타낸다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r>
              <a:rPr lang="ko-KR" altLang="en-US" sz="2000">
                <a:solidFill>
                  <a:schemeClr val="tx1"/>
                </a:solidFill>
              </a:rPr>
              <a:t> 만약 등록비가 알려져 있지 않으면 </a:t>
            </a:r>
            <a:r>
              <a:rPr lang="en-US" altLang="ko-KR" sz="2000">
                <a:solidFill>
                  <a:schemeClr val="tx1"/>
                </a:solidFill>
              </a:rPr>
              <a:t>0</a:t>
            </a:r>
            <a:r>
              <a:rPr lang="ko-KR" altLang="en-US" sz="2000">
                <a:solidFill>
                  <a:schemeClr val="tx1"/>
                </a:solidFill>
              </a:rPr>
              <a:t>으로 대체한다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r>
              <a:rPr lang="ko-KR" altLang="en-US" sz="2000">
                <a:solidFill>
                  <a:schemeClr val="tx1"/>
                </a:solidFill>
              </a:rPr>
              <a:t> 결과에 </a:t>
            </a:r>
            <a:r>
              <a:rPr lang="en-US" altLang="ko-KR" sz="2000">
                <a:solidFill>
                  <a:schemeClr val="tx1"/>
                </a:solidFill>
              </a:rPr>
              <a:t>$</a:t>
            </a:r>
            <a:r>
              <a:rPr lang="ko-KR" altLang="en-US" sz="2000">
                <a:solidFill>
                  <a:schemeClr val="tx1"/>
                </a:solidFill>
              </a:rPr>
              <a:t>가 처음에 오고</a:t>
            </a:r>
            <a:r>
              <a:rPr lang="en-US" altLang="ko-KR" sz="2000">
                <a:solidFill>
                  <a:schemeClr val="tx1"/>
                </a:solidFill>
              </a:rPr>
              <a:t>,</a:t>
            </a:r>
            <a:r>
              <a:rPr lang="ko-KR" altLang="en-US" sz="2000">
                <a:solidFill>
                  <a:schemeClr val="tx1"/>
                </a:solidFill>
              </a:rPr>
              <a:t> </a:t>
            </a:r>
            <a:r>
              <a:rPr lang="en-US" altLang="ko-KR" sz="2000">
                <a:solidFill>
                  <a:schemeClr val="tx1"/>
                </a:solidFill>
              </a:rPr>
              <a:t>1000</a:t>
            </a:r>
            <a:r>
              <a:rPr lang="ko-KR" altLang="en-US" sz="2000">
                <a:solidFill>
                  <a:schemeClr val="tx1"/>
                </a:solidFill>
              </a:rPr>
              <a:t> 단위로 콤마로 분리한다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r>
              <a:rPr lang="ko-KR" altLang="en-US" sz="2000">
                <a:solidFill>
                  <a:schemeClr val="tx1"/>
                </a:solidFill>
              </a:rPr>
              <a:t> 소숫점 이하 </a:t>
            </a:r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ko-KR" altLang="en-US" sz="2000">
                <a:solidFill>
                  <a:schemeClr val="tx1"/>
                </a:solidFill>
              </a:rPr>
              <a:t>자리까지 표시한다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r>
              <a:rPr lang="ko-KR" altLang="en-US" sz="2000">
                <a:solidFill>
                  <a:schemeClr val="tx1"/>
                </a:solidFill>
              </a:rPr>
              <a:t> 쿼리 결과는 다음과 같이 표현되어야 한다</a:t>
            </a:r>
            <a:r>
              <a:rPr lang="en-US" altLang="ko-KR" sz="200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6401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805656"/>
          </a:xfrm>
        </p:spPr>
        <p:txBody>
          <a:bodyPr/>
          <a:lstStyle/>
          <a:p>
            <a:pPr lvl="0">
              <a:defRPr/>
            </a:pPr>
            <a:r>
              <a:rPr lang="ko-KR" altLang="en-US" sz="3600"/>
              <a:t>프로젝트 개요 </a:t>
            </a:r>
            <a:r>
              <a:rPr lang="en-US" altLang="ko-KR" sz="3600"/>
              <a:t>(2)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80294"/>
            <a:ext cx="10972798" cy="5403056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$0.00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$1,095,00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$1,195.00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$1,595.00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rows selected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 1998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년에 만들어진 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GRADE_TYPE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테이블의 모든 행을 보여준다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5)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만약 있다면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다음 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문은 무엇이 잘못되었는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SELECR zip + 100 FROM  zipcode</a:t>
            </a:r>
          </a:p>
        </p:txBody>
      </p:sp>
    </p:spTree>
    <p:extLst>
      <p:ext uri="{BB962C8B-B14F-4D97-AF65-F5344CB8AC3E}">
        <p14:creationId xmlns:p14="http://schemas.microsoft.com/office/powerpoint/2010/main" val="122869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825499"/>
          </a:xfrm>
        </p:spPr>
        <p:txBody>
          <a:bodyPr/>
          <a:lstStyle/>
          <a:p>
            <a:pPr lvl="0">
              <a:defRPr/>
            </a:pPr>
            <a:r>
              <a:rPr lang="ko-KR" altLang="en-US" sz="3600"/>
              <a:t>프로젝트 개요 </a:t>
            </a:r>
            <a:r>
              <a:rPr lang="en-US" altLang="ko-KR" sz="3600"/>
              <a:t>(3)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lnSpcReduction="10000"/>
          </a:bodyPr>
          <a:lstStyle/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6) 2007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 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 등록한 학생에 대해서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다음 칼럼을 표시한다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STUDENT_ID 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ENROLL_DATE.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7) 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 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 안에 있는 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WHERE, GROUP BY, 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절이  데이터베이스에서  실행되는 수넛를 나열하시오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section_id, COUNT(*), final_grade FROM enrollment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TRUNC(enroll_date) &gt; TO_DATE(’2/16/2007’, ‘MM/DD/YYYY’)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section_id, final_grade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COUNT(*) &gt;5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8) COURSE 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테이블에 있는 모든 다른 코스 비용의 건수를 표시한다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50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825500"/>
          </a:xfrm>
        </p:spPr>
        <p:txBody>
          <a:bodyPr/>
          <a:lstStyle/>
          <a:p>
            <a:pPr lvl="0">
              <a:defRPr/>
            </a:pPr>
            <a:r>
              <a:rPr lang="ko-KR" altLang="en-US" sz="3600"/>
              <a:t>프로젝트 개요 </a:t>
            </a:r>
            <a:r>
              <a:rPr lang="en-US" altLang="ko-KR" sz="3600"/>
              <a:t>(4)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00138"/>
            <a:ext cx="10972798" cy="5343526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9)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ZIPCODE 10025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지역에 사는 학생 수를  표시한다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10)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학생들이 일하는 모든 다른 회사를 보여준다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 이상의 학생이 채용된 회사만  보여준다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11)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각 강사가 가르치는 과의 수를 나열한다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12)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다음 문은 어떤 문제를 해결하는 가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COUNT(*), start_date_time, location FROM section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start_date_time, location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COUNT(*) &gt; 1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13) 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과별로 중간 학기에 달성된  최고 등급을 보여준다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14)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CUSTOMER_ORDER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불리는 테이블이 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5,993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행을 가지고 있고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4500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명의 고객으로 부터 받은  총 주문 액은 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$10,993,333,98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이다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이러한 시나리오가 주어졌을 때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다음 쿼리가 반환하는 행의 갯 </a:t>
            </a:r>
          </a:p>
        </p:txBody>
      </p:sp>
    </p:spTree>
    <p:extLst>
      <p:ext uri="{BB962C8B-B14F-4D97-AF65-F5344CB8AC3E}">
        <p14:creationId xmlns:p14="http://schemas.microsoft.com/office/powerpoint/2010/main" val="57291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785812"/>
          </a:xfrm>
        </p:spPr>
        <p:txBody>
          <a:bodyPr/>
          <a:lstStyle/>
          <a:p>
            <a:pPr lvl="0">
              <a:defRPr/>
            </a:pPr>
            <a:r>
              <a:rPr lang="ko-KR" altLang="en-US" sz="3600"/>
              <a:t>프로젝트 개요 </a:t>
            </a:r>
            <a:r>
              <a:rPr lang="en-US" altLang="ko-KR" sz="3600"/>
              <a:t>(5)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60450"/>
            <a:ext cx="10972798" cy="5363369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ko-KR" altLang="en-US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수는 얼마인가</a:t>
            </a: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endParaRPr kumimoji="0" lang="en-US" altLang="ko-KR" sz="2000" b="0" i="0" u="none" strike="noStrike" kern="1200" cap="none" spc="0" normalizeH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SUM(order_amount) AS “Order Total” </a:t>
            </a:r>
          </a:p>
          <a:p>
            <a:pPr marL="0" lv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kumimoji="0" lang="en-US" altLang="ko-KR" sz="2000" b="0" i="0" u="none" strike="noStrike" kern="1200" cap="none" spc="0" normalizeH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customer_order</a:t>
            </a:r>
          </a:p>
        </p:txBody>
      </p:sp>
    </p:spTree>
    <p:extLst>
      <p:ext uri="{BB962C8B-B14F-4D97-AF65-F5344CB8AC3E}">
        <p14:creationId xmlns:p14="http://schemas.microsoft.com/office/powerpoint/2010/main" val="3906486223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와이드스크린</PresentationFormat>
  <Paragraphs>46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한컴오피스</vt:lpstr>
      <vt:lpstr>데이터베이스 프로젝트</vt:lpstr>
      <vt:lpstr>프로젝트 개요 (1)</vt:lpstr>
      <vt:lpstr>프로젝트 개요 (2)</vt:lpstr>
      <vt:lpstr>프로젝트 개요 (3)</vt:lpstr>
      <vt:lpstr>프로젝트 개요 (4)</vt:lpstr>
      <vt:lpstr>프로젝트 개요 (5)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프로젝트 2차</dc:title>
  <dc:creator>dw</dc:creator>
  <cp:lastModifiedBy>admin</cp:lastModifiedBy>
  <cp:revision>10</cp:revision>
  <dcterms:created xsi:type="dcterms:W3CDTF">2024-04-18T06:01:37Z</dcterms:created>
  <dcterms:modified xsi:type="dcterms:W3CDTF">2024-05-21T06:25:55Z</dcterms:modified>
  <cp:version>12.0.0.3650</cp:version>
</cp:coreProperties>
</file>