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3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1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CE16-AD55-460C-97A6-1C5BADE2B3A2}" type="datetimeFigureOut">
              <a:rPr lang="ko-KR" altLang="en-US" smtClean="0"/>
              <a:t>2024-05-28(Tue)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D942-A892-4B20-9D5C-5B0C848BF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uml.io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모델링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en-US" altLang="ko-KR" dirty="0" err="1" smtClean="0"/>
              <a:t>ClassDiagram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(4)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44982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 smtClean="0"/>
              <a:t>createdAt</a:t>
            </a:r>
            <a:r>
              <a:rPr lang="en-US" altLang="ko-KR" sz="2000" dirty="0" smtClean="0"/>
              <a:t> 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type: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 smtClean="0"/>
              <a:t>modifiedAt</a:t>
            </a:r>
            <a:r>
              <a:rPr lang="en-US" altLang="ko-KR" sz="2000" dirty="0" smtClean="0"/>
              <a:t>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type:Date</a:t>
            </a:r>
            <a:r>
              <a:rPr lang="en-US" altLang="ko-KR" sz="2000" dirty="0" smtClean="0"/>
              <a:t>} 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const </a:t>
            </a:r>
            <a:r>
              <a:rPr lang="en-US" altLang="ko-KR" sz="2400" dirty="0" err="1" smtClean="0"/>
              <a:t>courseSchema</a:t>
            </a:r>
            <a:r>
              <a:rPr lang="en-US" altLang="ko-KR" sz="2400" dirty="0" smtClean="0"/>
              <a:t> </a:t>
            </a:r>
            <a:r>
              <a:rPr lang="en-US" altLang="ko-KR" sz="2000" dirty="0" smtClean="0"/>
              <a:t>= new Schema(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title:{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unique:true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31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4254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slug:{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type:String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required:true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unique:true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index:true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description:{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type:String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required:true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image:{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type:String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default: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"image2.png"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},</a:t>
            </a:r>
            <a:endParaRPr lang="ko-KR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092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(6)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425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lessons:[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type:mongoose.Schema.Types.ObjectId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ref:'Lesson</a:t>
            </a:r>
            <a:r>
              <a:rPr lang="en-US" altLang="ko-KR" dirty="0"/>
              <a:t>',}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],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teacher:{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type:mongoose.Schema.Types.ObjectId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ref:'User</a:t>
            </a:r>
            <a:r>
              <a:rPr lang="en-US" altLang="ko-KR" dirty="0"/>
              <a:t>',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required:true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faculty:{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type:String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required:true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},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145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93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(7)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449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const </a:t>
            </a:r>
            <a:r>
              <a:rPr lang="en-US" altLang="ko-KR" sz="2000" dirty="0" err="1" smtClean="0"/>
              <a:t>lessonSchema</a:t>
            </a:r>
            <a:r>
              <a:rPr lang="en-US" altLang="ko-KR" sz="2000" dirty="0" smtClean="0"/>
              <a:t> = new Schema({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title:{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slug:{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85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9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(8)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description:{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required:false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content:{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video:{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type:String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017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(9)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3888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const </a:t>
            </a:r>
            <a:r>
              <a:rPr lang="en-US" altLang="ko-KR" sz="2600" dirty="0" err="1" smtClean="0"/>
              <a:t>userSchema</a:t>
            </a:r>
            <a:r>
              <a:rPr lang="en-US" altLang="ko-KR" sz="2000" dirty="0" smtClean="0"/>
              <a:t> = new Schema({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name: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profilePic</a:t>
            </a:r>
            <a:r>
              <a:rPr lang="en-US" altLang="ko-KR" sz="2000" dirty="0" smtClean="0"/>
              <a:t>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false,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default: “image1.jpg"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77502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(10)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3157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email: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true,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unique: true,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index: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password: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1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2624"/>
            <a:ext cx="10515600" cy="5303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 smtClean="0"/>
              <a:t>isTeacher</a:t>
            </a:r>
            <a:r>
              <a:rPr lang="en-US" altLang="ko-KR" sz="2000" dirty="0" smtClean="0"/>
              <a:t>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Boolean,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true,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default: 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faculty: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required: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},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039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413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courses:[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type:mongoose.Schema.Types.ObjectId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ref:'Course</a:t>
            </a:r>
            <a:r>
              <a:rPr lang="en-US" altLang="ko-KR" sz="2000" dirty="0" smtClean="0"/>
              <a:t>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56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13)</a:t>
            </a:r>
            <a:endParaRPr lang="ko-KR" altLang="en-US" sz="3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4" y="1146048"/>
            <a:ext cx="8619744" cy="5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8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도서관 카탈로그 시스템 모델링 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9472"/>
            <a:ext cx="10515600" cy="537667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hlinkClick r:id="rId2"/>
              </a:rPr>
              <a:t>UML Tool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 smtClean="0">
                <a:hlinkClick r:id="rId2"/>
              </a:rPr>
              <a:t>StarUML</a:t>
            </a:r>
            <a:endParaRPr lang="en-US" altLang="ko-KR" sz="2000" dirty="0" smtClean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hlinkClick r:id="rId2"/>
              </a:rPr>
              <a:t>https://staruml.io/download/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우리가 모델링 하려는 것은 도서관 카탈로그 시스템이다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현대 도서관은 우리의 집에서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질의할 수 있는 웹 기반 카탈로그를 가지고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카탈로그는 책의 목록을 보유한다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사람들이 일정 주제에 대한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제목이나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특별한 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자로 책을 찾기 위해서 그것을 검색한다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책은 국제 표준 책 번호</a:t>
            </a:r>
            <a:r>
              <a:rPr lang="en-US" altLang="ko-KR" sz="2000" dirty="0" smtClean="0"/>
              <a:t>(International Standard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Book Number(ISBN))</a:t>
            </a:r>
            <a:r>
              <a:rPr lang="ko-KR" altLang="en-US" sz="2000" dirty="0" smtClean="0"/>
              <a:t>로 고유하게 식별된다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책은 듀이 십진 분류 번호</a:t>
            </a:r>
            <a:r>
              <a:rPr lang="en-US" altLang="ko-KR" sz="2000" dirty="0" smtClean="0"/>
              <a:t>(Dewey Decimal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System(DDS))</a:t>
            </a:r>
            <a:r>
              <a:rPr lang="ko-KR" altLang="en-US" sz="2000" dirty="0" smtClean="0"/>
              <a:t>가 특정 서가에서 그것을 찾는 것을 돕기 위해 부여되어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분석은 우리에게 그 시스템에 있는 명백한 객체 중 몇 개를 우리에게 말해준다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91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467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도서관 카탈로그 시스템 모델링 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41324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우리는 </a:t>
            </a:r>
            <a:r>
              <a:rPr lang="ko-KR" altLang="en-US" sz="2000" dirty="0" smtClean="0"/>
              <a:t>빠르게 책</a:t>
            </a:r>
            <a:r>
              <a:rPr lang="en-US" altLang="ko-KR" sz="2000" dirty="0" smtClean="0"/>
              <a:t>(Book)</a:t>
            </a:r>
            <a:r>
              <a:rPr lang="ko-KR" altLang="en-US" sz="2000" dirty="0" smtClean="0"/>
              <a:t>이 가장 중요한 객체로서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저자</a:t>
            </a:r>
            <a:r>
              <a:rPr lang="en-US" altLang="ko-KR" sz="2000" dirty="0" smtClean="0"/>
              <a:t>(author), 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(title), </a:t>
            </a:r>
            <a:r>
              <a:rPr lang="ko-KR" altLang="en-US" sz="2000" dirty="0" smtClean="0"/>
              <a:t>주제</a:t>
            </a:r>
            <a:r>
              <a:rPr lang="en-US" altLang="ko-KR" sz="2000" dirty="0" smtClean="0"/>
              <a:t>(subject), ISBN, DDS </a:t>
            </a:r>
            <a:r>
              <a:rPr lang="ko-KR" altLang="en-US" sz="2000" dirty="0" smtClean="0"/>
              <a:t>번호와 같은 속성을 가졌으며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책에 대한 일종의 관리자로 카탈로그</a:t>
            </a:r>
            <a:r>
              <a:rPr lang="en-US" altLang="ko-KR" sz="2000" dirty="0" smtClean="0"/>
              <a:t>(catalog)</a:t>
            </a:r>
            <a:r>
              <a:rPr lang="ko-KR" altLang="en-US" sz="2000" dirty="0" smtClean="0"/>
              <a:t>가 있다는 것을 알아챌 수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(user)</a:t>
            </a:r>
            <a:r>
              <a:rPr lang="ko-KR" altLang="en-US" sz="2000" dirty="0" smtClean="0"/>
              <a:t>는 카탈로그를 검색하지만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우리가 그들을 시스템에서 </a:t>
            </a:r>
            <a:r>
              <a:rPr lang="ko-KR" altLang="en-US" sz="2000" dirty="0" err="1" smtClean="0"/>
              <a:t>모델화할</a:t>
            </a:r>
            <a:r>
              <a:rPr lang="ko-KR" altLang="en-US" sz="2000" dirty="0" smtClean="0"/>
              <a:t> 필요는 없다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도서관은 책만 있는 것이 아니라</a:t>
            </a:r>
            <a:r>
              <a:rPr lang="en-US" altLang="ko-KR" sz="2000" dirty="0" smtClean="0"/>
              <a:t>, DVD, </a:t>
            </a:r>
            <a:r>
              <a:rPr lang="ko-KR" altLang="en-US" sz="2000" dirty="0" smtClean="0"/>
              <a:t>잡지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CD</a:t>
            </a:r>
            <a:r>
              <a:rPr lang="ko-KR" altLang="en-US" sz="2000" dirty="0" smtClean="0"/>
              <a:t>도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그것 중 어느 것도 </a:t>
            </a:r>
            <a:r>
              <a:rPr lang="en-US" altLang="ko-KR" sz="2000" dirty="0" smtClean="0"/>
              <a:t>ISBN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이나 </a:t>
            </a:r>
            <a:r>
              <a:rPr lang="en-US" altLang="ko-KR" sz="2000" dirty="0" smtClean="0"/>
              <a:t>DDS </a:t>
            </a:r>
            <a:r>
              <a:rPr lang="ko-KR" altLang="en-US" sz="2000" dirty="0" smtClean="0"/>
              <a:t>번호 같은 것은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이것들은 </a:t>
            </a:r>
            <a:r>
              <a:rPr lang="en-US" altLang="ko-KR" sz="2000" dirty="0" smtClean="0"/>
              <a:t>UPC </a:t>
            </a:r>
            <a:r>
              <a:rPr lang="ko-KR" altLang="en-US" sz="2000" dirty="0" smtClean="0"/>
              <a:t>번호로 고유하게 식별된다</a:t>
            </a:r>
            <a:r>
              <a:rPr lang="en-US" altLang="ko-KR" sz="2000" dirty="0" smtClean="0"/>
              <a:t>. CD</a:t>
            </a:r>
            <a:r>
              <a:rPr lang="ko-KR" altLang="en-US" sz="2000" dirty="0" smtClean="0"/>
              <a:t>는 대부분 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디오북이고</a:t>
            </a:r>
            <a:r>
              <a:rPr lang="ko-KR" altLang="en-US" sz="2000" dirty="0" smtClean="0"/>
              <a:t> 저자의 성으로 분류되 있다</a:t>
            </a:r>
            <a:r>
              <a:rPr lang="en-US" altLang="ko-KR" sz="2000" dirty="0" smtClean="0"/>
              <a:t>. DVD</a:t>
            </a:r>
            <a:r>
              <a:rPr lang="ko-KR" altLang="en-US" sz="2000" dirty="0" smtClean="0"/>
              <a:t>는 장르로 나뉘고 더 세부적으로 제목으로 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류된다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잡지는 제목으로 분류되고 더 세부적으로 볼륨과 이슈 번호로 분류된다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책의 </a:t>
            </a:r>
            <a:r>
              <a:rPr lang="en-US" altLang="ko-KR" sz="2000" dirty="0" smtClean="0"/>
              <a:t>locate() </a:t>
            </a:r>
            <a:r>
              <a:rPr lang="ko-KR" altLang="en-US" sz="2000" dirty="0" smtClean="0"/>
              <a:t>메서드는 </a:t>
            </a:r>
            <a:r>
              <a:rPr lang="en-US" altLang="ko-KR" sz="2000" dirty="0" smtClean="0"/>
              <a:t>DDS </a:t>
            </a:r>
            <a:r>
              <a:rPr lang="ko-KR" altLang="en-US" sz="2000" dirty="0" smtClean="0"/>
              <a:t>번호를 반환하고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그것으로 그 책을 담고 있는 서가를 찾을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수 있다</a:t>
            </a:r>
            <a:r>
              <a:rPr lang="en-US" altLang="ko-KR" sz="2000" dirty="0" smtClean="0"/>
              <a:t>. DVD</a:t>
            </a:r>
            <a:r>
              <a:rPr lang="ko-KR" altLang="en-US" sz="2000" dirty="0" smtClean="0"/>
              <a:t>는 장르와 제목을 반환함으로써</a:t>
            </a:r>
            <a:r>
              <a:rPr lang="en-US" altLang="ko-KR" sz="2000" dirty="0" smtClean="0"/>
              <a:t>, DVD </a:t>
            </a:r>
            <a:r>
              <a:rPr lang="ko-KR" altLang="en-US" sz="2000" dirty="0" smtClean="0"/>
              <a:t>섹션에 가서 그 장르를 포함하는 섹션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을 찾고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제목으로 정렬된 특정 </a:t>
            </a:r>
            <a:r>
              <a:rPr lang="en-US" altLang="ko-KR" sz="2000" dirty="0" smtClean="0"/>
              <a:t>DVD</a:t>
            </a:r>
            <a:r>
              <a:rPr lang="ko-KR" altLang="en-US" sz="2000" dirty="0" smtClean="0"/>
              <a:t>를 찾는다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047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9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도서관 카탈로그 시스템 모델링 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목록을 </a:t>
            </a:r>
            <a:r>
              <a:rPr lang="ko-KR" altLang="en-US" sz="2000" dirty="0"/>
              <a:t>만드는 입장에서는 그 사람이 </a:t>
            </a:r>
            <a:r>
              <a:rPr lang="en-US" altLang="ko-KR" sz="2000" dirty="0"/>
              <a:t>DVD</a:t>
            </a:r>
            <a:r>
              <a:rPr lang="ko-KR" altLang="en-US" sz="2000" dirty="0"/>
              <a:t>의 배우</a:t>
            </a:r>
            <a:r>
              <a:rPr lang="en-US" altLang="ko-KR" sz="2000" dirty="0"/>
              <a:t>(actor) </a:t>
            </a:r>
            <a:r>
              <a:rPr lang="ko-KR" altLang="en-US" sz="2000" dirty="0"/>
              <a:t>건</a:t>
            </a:r>
            <a:r>
              <a:rPr lang="en-US" altLang="ko-KR" sz="2000" dirty="0"/>
              <a:t>, </a:t>
            </a:r>
            <a:r>
              <a:rPr lang="ko-KR" altLang="en-US" sz="2000" dirty="0"/>
              <a:t>책의 저자 </a:t>
            </a:r>
            <a:r>
              <a:rPr lang="en-US" altLang="ko-KR" sz="2000" dirty="0"/>
              <a:t>(author)</a:t>
            </a:r>
            <a:r>
              <a:rPr lang="ko-KR" altLang="en-US" sz="2000" dirty="0"/>
              <a:t>건 구별할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필요가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 아이템에 어떻게 기여했느냐 를 아는 것으로 충분하다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생각하면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모든 아이템은 하나 또는 그 이상의 기여자</a:t>
            </a:r>
            <a:r>
              <a:rPr lang="en-US" altLang="ko-KR" sz="2000" dirty="0"/>
              <a:t>(Contributor) </a:t>
            </a:r>
            <a:r>
              <a:rPr lang="ko-KR" altLang="en-US" sz="2000" dirty="0"/>
              <a:t>객체가 있다는 것을 인정하면 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배우와 한 명의 감독이 있는 </a:t>
            </a:r>
            <a:r>
              <a:rPr lang="en-US" altLang="ko-KR" sz="2000" dirty="0" smtClean="0"/>
              <a:t>DVD,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여러 명의 저자가 여러 책을 쓴다면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그들은 복수의 도서관 아이템에 소속될 것이다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변경은 더 명확하고 더 간단해 졌지만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중요한 정보가 없어졌다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우리는 누가 어떤 </a:t>
            </a:r>
            <a:r>
              <a:rPr lang="ko-KR" altLang="en-US" sz="2000" dirty="0" err="1" smtClean="0"/>
              <a:t>특</a:t>
            </a:r>
            <a:endParaRPr lang="ko-KR" alt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정 도서관 아이템에 기여했는지는 말할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어떻게 기여했는지는 알 수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그들은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감독인가 배우인가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오디오북을</a:t>
            </a:r>
            <a:r>
              <a:rPr lang="ko-KR" altLang="en-US" sz="2000" dirty="0" smtClean="0"/>
              <a:t> 저술 했는가 그 책을 이야기한 목소리인가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68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도서관 카탈로그 시스템 모델링 </a:t>
            </a:r>
            <a:r>
              <a:rPr lang="en-US" altLang="ko-KR" sz="3600" dirty="0" smtClean="0"/>
              <a:t>(4)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smtClean="0"/>
              <a:t>어떤 하나의 도서관 아이템은 한 명 이상의 </a:t>
            </a:r>
            <a:r>
              <a:rPr lang="ko-KR" altLang="en-US" sz="2900" dirty="0" err="1" smtClean="0"/>
              <a:t>기여자를</a:t>
            </a:r>
            <a:r>
              <a:rPr lang="ko-KR" altLang="en-US" sz="2900" dirty="0" smtClean="0"/>
              <a:t> 가질 수 있다</a:t>
            </a:r>
            <a:r>
              <a:rPr lang="en-US" altLang="ko-KR" sz="2900" dirty="0" smtClean="0"/>
              <a:t>(</a:t>
            </a:r>
            <a:r>
              <a:rPr lang="ko-KR" altLang="en-US" sz="2900" dirty="0" smtClean="0"/>
              <a:t>예를 들면</a:t>
            </a:r>
            <a:r>
              <a:rPr lang="en-US" altLang="ko-KR" sz="2900" dirty="0" smtClean="0"/>
              <a:t>, </a:t>
            </a:r>
            <a:r>
              <a:rPr lang="ko-KR" altLang="en-US" sz="2900" dirty="0" smtClean="0"/>
              <a:t>여러 명의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smtClean="0"/>
              <a:t>기여자</a:t>
            </a:r>
            <a:r>
              <a:rPr lang="en-US" altLang="ko-KR" sz="2900" dirty="0" smtClean="0"/>
              <a:t>(Contributor) </a:t>
            </a:r>
            <a:r>
              <a:rPr lang="ko-KR" altLang="en-US" sz="2900" dirty="0" smtClean="0"/>
              <a:t>클래스에 기여자 타입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contributorType</a:t>
            </a:r>
            <a:r>
              <a:rPr lang="en-US" altLang="ko-KR" sz="2900" dirty="0" smtClean="0"/>
              <a:t>)</a:t>
            </a:r>
            <a:r>
              <a:rPr lang="ko-KR" altLang="en-US" sz="2900" dirty="0" smtClean="0"/>
              <a:t>을 추가하는 것은</a:t>
            </a:r>
            <a:r>
              <a:rPr lang="en-US" altLang="ko-KR" sz="2900" dirty="0" smtClean="0"/>
              <a:t>, </a:t>
            </a:r>
            <a:r>
              <a:rPr lang="ko-KR" altLang="en-US" sz="2900" dirty="0" smtClean="0"/>
              <a:t>책을 저술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smtClean="0"/>
              <a:t>하고 영화를 감독하는 </a:t>
            </a:r>
            <a:r>
              <a:rPr lang="ko-KR" altLang="en-US" sz="2900" dirty="0" err="1" smtClean="0"/>
              <a:t>다재능</a:t>
            </a:r>
            <a:r>
              <a:rPr lang="ko-KR" altLang="en-US" sz="2900" dirty="0" smtClean="0"/>
              <a:t> 인재를 다루는 데는 실패한다</a:t>
            </a:r>
            <a:r>
              <a:rPr lang="en-US" altLang="ko-KR" sz="2900" dirty="0" smtClean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smtClean="0"/>
              <a:t>새로운 클래스는 기여자</a:t>
            </a:r>
            <a:r>
              <a:rPr lang="en-US" altLang="ko-KR" sz="2900" dirty="0" smtClean="0"/>
              <a:t>(Contributor)</a:t>
            </a:r>
            <a:r>
              <a:rPr lang="ko-KR" altLang="en-US" sz="2900" dirty="0" smtClean="0"/>
              <a:t>와 추가 속성으로 구성된다</a:t>
            </a:r>
            <a:r>
              <a:rPr lang="en-US" altLang="ko-KR" sz="2900" dirty="0" smtClean="0"/>
              <a:t>. </a:t>
            </a:r>
            <a:r>
              <a:rPr lang="ko-KR" altLang="en-US" sz="2900" dirty="0" smtClean="0"/>
              <a:t>추가 속성은 주어진 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smtClean="0"/>
              <a:t>서관 아이템</a:t>
            </a: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LibraryItem</a:t>
            </a:r>
            <a:r>
              <a:rPr lang="en-US" altLang="ko-KR" sz="2900" dirty="0" smtClean="0"/>
              <a:t>)</a:t>
            </a:r>
            <a:r>
              <a:rPr lang="ko-KR" altLang="en-US" sz="2900" dirty="0" smtClean="0"/>
              <a:t>에 그 사람이 한 기여 타입을 식별한다</a:t>
            </a:r>
            <a:r>
              <a:rPr lang="en-US" altLang="ko-KR" sz="2900" dirty="0" smtClean="0"/>
              <a:t>. </a:t>
            </a:r>
            <a:r>
              <a:rPr lang="ko-KR" altLang="en-US" sz="2900" dirty="0" smtClean="0"/>
              <a:t>어는 특정 도서관 아이템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900" dirty="0" smtClean="0"/>
              <a:t>(</a:t>
            </a:r>
            <a:r>
              <a:rPr lang="en-US" altLang="ko-KR" sz="2900" dirty="0" err="1" smtClean="0"/>
              <a:t>LibraryItem</a:t>
            </a:r>
            <a:r>
              <a:rPr lang="en-US" altLang="ko-KR" sz="2900" dirty="0" smtClean="0"/>
              <a:t>)</a:t>
            </a:r>
            <a:r>
              <a:rPr lang="ko-KR" altLang="en-US" sz="2900" dirty="0" smtClean="0"/>
              <a:t>에 많은 그런 기여가 있을 수 있고</a:t>
            </a:r>
            <a:r>
              <a:rPr lang="en-US" altLang="ko-KR" sz="2900" dirty="0" smtClean="0"/>
              <a:t>, </a:t>
            </a:r>
            <a:r>
              <a:rPr lang="ko-KR" altLang="en-US" sz="2900" dirty="0" smtClean="0"/>
              <a:t>한 사람의 </a:t>
            </a:r>
            <a:r>
              <a:rPr lang="ko-KR" altLang="en-US" sz="2900" dirty="0" err="1" smtClean="0"/>
              <a:t>기여자는</a:t>
            </a:r>
            <a:r>
              <a:rPr lang="ko-KR" altLang="en-US" sz="2900" dirty="0" smtClean="0"/>
              <a:t> 같은 방식으로 다른 아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900" dirty="0" err="1" smtClean="0"/>
              <a:t>이템에</a:t>
            </a:r>
            <a:r>
              <a:rPr lang="ko-KR" altLang="en-US" sz="2900" dirty="0" smtClean="0"/>
              <a:t> 기여할 수 있다</a:t>
            </a:r>
            <a:r>
              <a:rPr lang="en-US" altLang="ko-KR" sz="2900" dirty="0" smtClean="0"/>
              <a:t>. </a:t>
            </a:r>
            <a:r>
              <a:rPr lang="ko-KR" altLang="en-US" sz="2900" dirty="0" smtClean="0"/>
              <a:t>다음 </a:t>
            </a:r>
            <a:r>
              <a:rPr lang="en-US" altLang="ko-KR" sz="2900" dirty="0" smtClean="0"/>
              <a:t>UML </a:t>
            </a:r>
            <a:r>
              <a:rPr lang="ko-KR" altLang="en-US" sz="2900" dirty="0" smtClean="0"/>
              <a:t>도표가 이런 설계를 잘 전달한다</a:t>
            </a:r>
            <a:r>
              <a:rPr lang="en-US" altLang="ko-KR" sz="2900" dirty="0" smtClean="0"/>
              <a:t>:</a:t>
            </a:r>
            <a:endParaRPr lang="ko-KR" altLang="en-US" sz="29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659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도서관 카탈로그 시스템 모델링 </a:t>
            </a:r>
            <a:r>
              <a:rPr lang="en-US" altLang="ko-KR" sz="3600" dirty="0" smtClean="0"/>
              <a:t>(5)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8784"/>
            <a:ext cx="9549384" cy="55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507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미니 학습 시스템 분석 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5088"/>
            <a:ext cx="10515600" cy="5388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① 이 시스템의 사용자는 편의 상 강사와 학생으로 한정한다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② </a:t>
            </a:r>
            <a:r>
              <a:rPr lang="ko-KR" altLang="en-US" sz="2000" dirty="0" smtClean="0"/>
              <a:t>강사는 강의 자료를 생성하고 관리한다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③ </a:t>
            </a:r>
            <a:r>
              <a:rPr lang="ko-KR" altLang="en-US" sz="2000" dirty="0" smtClean="0"/>
              <a:t>학생은 단과 대학 별로 개설 된 코스에 등록할 수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④ </a:t>
            </a:r>
            <a:r>
              <a:rPr lang="ko-KR" altLang="en-US" sz="2000" dirty="0" smtClean="0"/>
              <a:t>등록한 학생은 코스에 준비된 자료를 볼 수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⑤ </a:t>
            </a:r>
            <a:r>
              <a:rPr lang="ko-KR" altLang="en-US" sz="2000" dirty="0" smtClean="0"/>
              <a:t>사용자는 계정을 생성할 수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때 그들의 프로파일 정보를 보거나 수정할 수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⑥ </a:t>
            </a:r>
            <a:r>
              <a:rPr lang="ko-KR" altLang="en-US" sz="2000" dirty="0" smtClean="0"/>
              <a:t>사용자는 시스템에 계정 등록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이메일 도메인으로 강사</a:t>
            </a:r>
            <a:r>
              <a:rPr lang="en-US" altLang="ko-KR" sz="2000" dirty="0" smtClean="0"/>
              <a:t>(@dwacademy.edu)</a:t>
            </a:r>
            <a:r>
              <a:rPr lang="ko-KR" altLang="en-US" sz="2000" dirty="0" smtClean="0"/>
              <a:t>와 학생</a:t>
            </a:r>
            <a:r>
              <a:rPr lang="en-US" altLang="ko-KR" sz="2000" dirty="0" smtClean="0"/>
              <a:t>(@</a:t>
            </a:r>
            <a:r>
              <a:rPr lang="en-US" altLang="ko-KR" sz="2000" dirty="0" err="1" smtClean="0"/>
              <a:t>others.other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 역할을 구분한다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2516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467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41324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const </a:t>
            </a:r>
            <a:r>
              <a:rPr lang="en-US" altLang="ko-KR" sz="2600" dirty="0" err="1" smtClean="0"/>
              <a:t>courseCategorySchema</a:t>
            </a:r>
            <a:r>
              <a:rPr lang="en-US" altLang="ko-KR" sz="2600" dirty="0" smtClean="0"/>
              <a:t> </a:t>
            </a:r>
            <a:r>
              <a:rPr lang="en-US" altLang="ko-KR" sz="2000" dirty="0" smtClean="0"/>
              <a:t>= new Schema(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title: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   unique: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slug: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type: String,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</a:t>
            </a:r>
            <a:r>
              <a:rPr lang="en-US" altLang="ko-KR" sz="2000" dirty="0" err="1" smtClean="0"/>
              <a:t>required:true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 </a:t>
            </a:r>
            <a:r>
              <a:rPr lang="en-US" altLang="ko-KR" sz="2000" dirty="0" err="1" smtClean="0"/>
              <a:t>unique:true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     </a:t>
            </a:r>
            <a:r>
              <a:rPr lang="en-US" altLang="ko-KR" sz="2000" dirty="0" err="1" smtClean="0"/>
              <a:t>index:true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},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98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미니 학습 시스템 분석 </a:t>
            </a:r>
            <a:r>
              <a:rPr lang="en-US" altLang="ko-KR" sz="3600" dirty="0" smtClean="0"/>
              <a:t>(3)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2624"/>
            <a:ext cx="10515600" cy="52791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image</a:t>
            </a:r>
            <a:r>
              <a:rPr lang="en-US" altLang="ko-KR" sz="2000" dirty="0"/>
              <a:t>: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</a:t>
            </a:r>
            <a:r>
              <a:rPr lang="en-US" altLang="ko-KR" sz="2000" dirty="0" err="1"/>
              <a:t>type:String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 default: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           “image1.png”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},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courses: [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 </a:t>
            </a:r>
            <a:r>
              <a:rPr lang="en-US" altLang="ko-KR" sz="2000" dirty="0" err="1" smtClean="0"/>
              <a:t>type:Schema.Types.ObjectID</a:t>
            </a:r>
            <a:r>
              <a:rPr lang="en-US" altLang="ko-KR" sz="2000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  ref: ‘Course’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],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1078</Words>
  <Application>Microsoft Office PowerPoint</Application>
  <PresentationFormat>와이드스크린</PresentationFormat>
  <Paragraphs>186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객체 모델링</vt:lpstr>
      <vt:lpstr>도서관 카탈로그 시스템 모델링 (1)</vt:lpstr>
      <vt:lpstr>도서관 카탈로그 시스템 모델링 (2)</vt:lpstr>
      <vt:lpstr>도서관 카탈로그 시스템 모델링 (3)</vt:lpstr>
      <vt:lpstr>도서관 카탈로그 시스템 모델링 (4)</vt:lpstr>
      <vt:lpstr>도서관 카탈로그 시스템 모델링 (5)</vt:lpstr>
      <vt:lpstr>미니 학습 시스템 분석 (1)</vt:lpstr>
      <vt:lpstr>미니 학습 시스템 분석 (2)</vt:lpstr>
      <vt:lpstr>미니 학습 시스템 분석 (3)</vt:lpstr>
      <vt:lpstr>미니 학습 시스템 분석 (4)</vt:lpstr>
      <vt:lpstr>미니 학습 시스템 분석 (5)</vt:lpstr>
      <vt:lpstr>미니 학습 시스템 분석 (6)</vt:lpstr>
      <vt:lpstr>미니 학습 시스템 분석 (7)</vt:lpstr>
      <vt:lpstr>미니 학습 시스템 분석 (8)</vt:lpstr>
      <vt:lpstr>미니 학습 시스템 분석 (9)</vt:lpstr>
      <vt:lpstr>미니 학습 시스템 분석 (10)</vt:lpstr>
      <vt:lpstr>미니 학습 시스템 분석 (11)</vt:lpstr>
      <vt:lpstr>미니 학습 시스템 분석 (12)</vt:lpstr>
      <vt:lpstr>미니 학습 시스템 분석 (13)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 모델링</dc:title>
  <dc:creator>dw</dc:creator>
  <cp:lastModifiedBy>dw</cp:lastModifiedBy>
  <cp:revision>10</cp:revision>
  <dcterms:created xsi:type="dcterms:W3CDTF">2024-05-28T01:51:17Z</dcterms:created>
  <dcterms:modified xsi:type="dcterms:W3CDTF">2024-05-28T02:52:57Z</dcterms:modified>
</cp:coreProperties>
</file>