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61" r:id="rId11"/>
    <p:sldId id="265" r:id="rId12"/>
    <p:sldId id="271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5430"/>
            <a:ext cx="12192000" cy="4236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1205" y="536575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陶思雨：</a:t>
            </a:r>
            <a:r>
              <a:rPr lang="en-US" altLang="zh-CN"/>
              <a:t>51194506034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Experiments </a:t>
            </a:r>
            <a:endParaRPr lang="en-US" alt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188085"/>
            <a:ext cx="6195695" cy="4678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24700" y="1271270"/>
            <a:ext cx="4765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TFIDF: baseline method</a:t>
            </a:r>
            <a:endParaRPr lang="en-US" altLang="zh-CN"/>
          </a:p>
          <a:p>
            <a:endParaRPr lang="en-US" altLang="zh-CN"/>
          </a:p>
          <a:p>
            <a:r>
              <a:rPr lang="en-US" altLang="zh-CN" sz="2000">
                <a:latin typeface="+mn-ea"/>
                <a:cs typeface="+mn-ea"/>
              </a:rPr>
              <a:t>uses the input answerable question to retrieve similar questions towards other articles as outputs</a:t>
            </a:r>
            <a:endParaRPr lang="en-US" altLang="zh-CN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Experiments 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675" y="1078865"/>
            <a:ext cx="5233035" cy="452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50950"/>
            <a:ext cx="5641975" cy="3742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Experiments </a:t>
            </a:r>
            <a:endParaRPr lang="en-US" altLang="zh-CN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069340"/>
            <a:ext cx="5773420" cy="4845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135255"/>
            <a:ext cx="6668135" cy="5562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9010" y="2011680"/>
            <a:ext cx="452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sample from sQuAD 2.0 dataset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 sz="2400" b="1"/>
              <a:t>Training Data Construction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066165"/>
            <a:ext cx="7011035" cy="447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9335" y="1201420"/>
            <a:ext cx="46386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  <a:cs typeface="+mn-ea"/>
              </a:rPr>
              <a:t>use (plausible) answer spans in paragraphs as pivots to align pairs of answerable questions and unanswerable questions</a:t>
            </a:r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r>
              <a:rPr lang="zh-CN" altLang="en-US" sz="2000">
                <a:latin typeface="+mn-ea"/>
                <a:cs typeface="+mn-ea"/>
              </a:rPr>
              <a:t>sort the pairs by </a:t>
            </a:r>
            <a:r>
              <a:rPr lang="en-US" altLang="zh-CN" sz="2000">
                <a:latin typeface="+mn-ea"/>
                <a:cs typeface="+mn-ea"/>
              </a:rPr>
              <a:t>edit </a:t>
            </a:r>
            <a:r>
              <a:rPr lang="zh-CN" altLang="en-US" sz="2000">
                <a:latin typeface="+mn-ea"/>
                <a:cs typeface="+mn-ea"/>
              </a:rPr>
              <a:t>distance and keep the pair with the minimum distance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Problem Formulation</a:t>
            </a:r>
            <a:endParaRPr lang="en-US" altLang="zh-CN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891030"/>
            <a:ext cx="5712460" cy="16617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46215" y="1409700"/>
            <a:ext cx="49853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  <a:cs typeface="+mn-ea"/>
              </a:rPr>
              <a:t>Given an answerable question q and its corre- sponding paragraph p that contains the answer a, we aim to generate unanswerable questions</a:t>
            </a:r>
            <a:r>
              <a:rPr lang="en-US" altLang="zh-CN" sz="2000">
                <a:latin typeface="+mn-ea"/>
                <a:cs typeface="+mn-ea"/>
              </a:rPr>
              <a:t>.</a:t>
            </a:r>
            <a:endParaRPr lang="en-US" altLang="zh-CN" sz="2000">
              <a:latin typeface="+mn-ea"/>
              <a:cs typeface="+mn-ea"/>
            </a:endParaRPr>
          </a:p>
          <a:p>
            <a:endParaRPr lang="en-US" altLang="zh-CN" sz="2000">
              <a:latin typeface="+mn-ea"/>
              <a:cs typeface="+mn-ea"/>
            </a:endParaRPr>
          </a:p>
          <a:p>
            <a:endParaRPr lang="en-US" altLang="zh-CN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1.it cannot be answered by paragraph p. </a:t>
            </a:r>
            <a:endParaRPr lang="en-US" altLang="zh-CN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2.it must be relevant to both answerable    question q and paragraph p, which refrains from producing irrelevant questions. </a:t>
            </a:r>
            <a:endParaRPr lang="en-US" altLang="zh-CN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3.it should ask for something of the same type as answer.</a:t>
            </a:r>
            <a:endParaRPr lang="en-US" altLang="zh-CN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Sequence-to-Sequence Model </a:t>
            </a:r>
            <a:endParaRPr lang="en-US" altLang="zh-CN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908685"/>
            <a:ext cx="2389505" cy="4613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20" y="2620010"/>
            <a:ext cx="5161915" cy="2202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20" y="5146675"/>
            <a:ext cx="4149725" cy="479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90" y="1176655"/>
            <a:ext cx="3805555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Sequence-to-Sequence Model </a:t>
            </a:r>
            <a:endParaRPr lang="en-US" altLang="zh-CN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908685"/>
            <a:ext cx="2389505" cy="46132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15" y="1818005"/>
            <a:ext cx="4385945" cy="530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2180" y="2821940"/>
            <a:ext cx="3122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Copy mechanism: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20" y="3494405"/>
            <a:ext cx="4102100" cy="541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020" y="4322445"/>
            <a:ext cx="5493385" cy="875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Pair-to-Sequence Model </a:t>
            </a:r>
            <a:endParaRPr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946150"/>
            <a:ext cx="3734435" cy="4425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90" y="1600835"/>
            <a:ext cx="4294505" cy="2268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65" y="4231005"/>
            <a:ext cx="4632960" cy="511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22520" y="1120775"/>
            <a:ext cx="592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question-aware paragraph representations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Pair-to-Sequence Model </a:t>
            </a:r>
            <a:endParaRPr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946150"/>
            <a:ext cx="3734435" cy="4425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22520" y="1120775"/>
            <a:ext cx="592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paragraph-aware question representations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75" y="1721485"/>
            <a:ext cx="4255770" cy="2174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395" y="4076065"/>
            <a:ext cx="4252595" cy="504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020" y="5172075"/>
            <a:ext cx="4772025" cy="448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205" y="45720"/>
            <a:ext cx="4869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 b="1"/>
              <a:t>Experiments 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" y="1488440"/>
            <a:ext cx="11464290" cy="344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演示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Arial Rounded MT Bold</vt:lpstr>
      <vt:lpstr>微软雅黑</vt:lpstr>
      <vt:lpstr>冬青黑体简体中文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</dc:creator>
  <cp:lastModifiedBy>siyu</cp:lastModifiedBy>
  <cp:revision>39</cp:revision>
  <dcterms:created xsi:type="dcterms:W3CDTF">2020-03-26T11:31:57Z</dcterms:created>
  <dcterms:modified xsi:type="dcterms:W3CDTF">2020-03-26T11:31:57Z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