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097" r:id="rId5"/>
    <p:sldId id="2090" r:id="rId6"/>
    <p:sldId id="2127" r:id="rId7"/>
    <p:sldId id="2154" r:id="rId8"/>
    <p:sldId id="2126" r:id="rId9"/>
    <p:sldId id="2128" r:id="rId10"/>
    <p:sldId id="2129" r:id="rId11"/>
    <p:sldId id="2130" r:id="rId12"/>
    <p:sldId id="2131" r:id="rId13"/>
    <p:sldId id="2132" r:id="rId14"/>
    <p:sldId id="2133" r:id="rId15"/>
    <p:sldId id="2135" r:id="rId16"/>
    <p:sldId id="2155" r:id="rId17"/>
    <p:sldId id="2136" r:id="rId18"/>
    <p:sldId id="213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" initials="G" lastIdx="1" clrIdx="0">
    <p:extLst>
      <p:ext uri="{19B8F6BF-5375-455C-9EA6-DF929625EA0E}">
        <p15:presenceInfo xmlns:p15="http://schemas.microsoft.com/office/powerpoint/2012/main" userId="afb2cd3a11a916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726"/>
    <a:srgbClr val="025CD7"/>
    <a:srgbClr val="44546A"/>
    <a:srgbClr val="F8CAAD"/>
    <a:srgbClr val="1F7BEA"/>
    <a:srgbClr val="0F3268"/>
    <a:srgbClr val="017BDE"/>
    <a:srgbClr val="E7DA38"/>
    <a:srgbClr val="666666"/>
    <a:srgbClr val="009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6721" autoAdjust="0"/>
  </p:normalViewPr>
  <p:slideViewPr>
    <p:cSldViewPr snapToGrid="0">
      <p:cViewPr varScale="1">
        <p:scale>
          <a:sx n="117" d="100"/>
          <a:sy n="117" d="100"/>
        </p:scale>
        <p:origin x="5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96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B6898-1234-4815-86B1-F52B7DE5919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FFA5-87D7-47DF-8B08-371763088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3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6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1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3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16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65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3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7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5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2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6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03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3FFA5-87D7-47DF-8B08-3717630882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0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25412B-938A-4E6C-B253-CEA48F33C536}"/>
              </a:ext>
            </a:extLst>
          </p:cNvPr>
          <p:cNvSpPr/>
          <p:nvPr/>
        </p:nvSpPr>
        <p:spPr>
          <a:xfrm>
            <a:off x="4897438" y="4805362"/>
            <a:ext cx="2397125" cy="452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10000" sy="110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D490906A-4200-4A68-B759-B2F812663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810740"/>
            <a:ext cx="1905000" cy="1905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9135A8-D950-45D7-B6D2-55D790357E90}"/>
              </a:ext>
            </a:extLst>
          </p:cNvPr>
          <p:cNvGrpSpPr/>
          <p:nvPr userDrawn="1"/>
        </p:nvGrpSpPr>
        <p:grpSpPr>
          <a:xfrm>
            <a:off x="2242025" y="990671"/>
            <a:ext cx="2455671" cy="1399101"/>
            <a:chOff x="2242025" y="990671"/>
            <a:chExt cx="2455671" cy="139910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5F197F2-5BFC-4C96-96F5-5F786ECE675A}"/>
                </a:ext>
              </a:extLst>
            </p:cNvPr>
            <p:cNvSpPr/>
            <p:nvPr/>
          </p:nvSpPr>
          <p:spPr>
            <a:xfrm rot="900000" flipV="1">
              <a:off x="3871825" y="1568998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4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746279F-8C5A-4650-8D29-A9EACFEEF003}"/>
                </a:ext>
              </a:extLst>
            </p:cNvPr>
            <p:cNvSpPr/>
            <p:nvPr/>
          </p:nvSpPr>
          <p:spPr>
            <a:xfrm rot="19800000">
              <a:off x="2242025" y="990671"/>
              <a:ext cx="621928" cy="621926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88EE116-85CC-4017-8FC3-1171C65ED2DF}"/>
                </a:ext>
              </a:extLst>
            </p:cNvPr>
            <p:cNvSpPr/>
            <p:nvPr/>
          </p:nvSpPr>
          <p:spPr>
            <a:xfrm rot="18640782" flipV="1">
              <a:off x="3777591" y="2186616"/>
              <a:ext cx="203156" cy="20315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3557F2D-6DCE-4E02-B2DD-34C87EC352E2}"/>
                </a:ext>
              </a:extLst>
            </p:cNvPr>
            <p:cNvSpPr/>
            <p:nvPr/>
          </p:nvSpPr>
          <p:spPr>
            <a:xfrm>
              <a:off x="4564026" y="1736565"/>
              <a:ext cx="133670" cy="133670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9A0F284-926F-4348-9FE6-E772D3DD9C97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2853357" y="1382117"/>
              <a:ext cx="1025812" cy="34661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F2BFFD0-7946-4A23-B4BE-CD09DAC91C48}"/>
                </a:ext>
              </a:extLst>
            </p:cNvPr>
            <p:cNvCxnSpPr>
              <a:cxnSpLocks/>
              <a:stCxn id="16" idx="6"/>
              <a:endCxn id="14" idx="0"/>
            </p:cNvCxnSpPr>
            <p:nvPr/>
          </p:nvCxnSpPr>
          <p:spPr>
            <a:xfrm flipV="1">
              <a:off x="3945381" y="1992690"/>
              <a:ext cx="86182" cy="21847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0763142-BC78-4F55-91DC-13A0023F25E4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4295517" y="1803400"/>
              <a:ext cx="268509" cy="36896"/>
            </a:xfrm>
            <a:prstGeom prst="line">
              <a:avLst/>
            </a:prstGeom>
            <a:ln>
              <a:solidFill>
                <a:srgbClr val="009FE8">
                  <a:alpha val="3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AA5F3D-FA57-4EEA-97C7-BB2574E83A08}"/>
              </a:ext>
            </a:extLst>
          </p:cNvPr>
          <p:cNvGrpSpPr/>
          <p:nvPr userDrawn="1"/>
        </p:nvGrpSpPr>
        <p:grpSpPr>
          <a:xfrm flipH="1">
            <a:off x="7379947" y="570136"/>
            <a:ext cx="1815668" cy="1728836"/>
            <a:chOff x="6874032" y="928141"/>
            <a:chExt cx="1815668" cy="172883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5CCA9BF-A52C-4A2B-8FF1-9022E6DA8EFF}"/>
                </a:ext>
              </a:extLst>
            </p:cNvPr>
            <p:cNvSpPr/>
            <p:nvPr/>
          </p:nvSpPr>
          <p:spPr>
            <a:xfrm>
              <a:off x="7820423" y="928141"/>
              <a:ext cx="746986" cy="74698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08D83B7-CDC4-4BAC-964C-071E7B3AC453}"/>
                </a:ext>
              </a:extLst>
            </p:cNvPr>
            <p:cNvSpPr/>
            <p:nvPr/>
          </p:nvSpPr>
          <p:spPr>
            <a:xfrm>
              <a:off x="6874032" y="2482509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07CA015-11B7-44DC-9E89-8021DBC1B0F7}"/>
                </a:ext>
              </a:extLst>
            </p:cNvPr>
            <p:cNvSpPr/>
            <p:nvPr/>
          </p:nvSpPr>
          <p:spPr>
            <a:xfrm rot="2324846" flipV="1">
              <a:off x="7807205" y="2013613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2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13192D3-CA71-4071-80D5-528545DBB633}"/>
                </a:ext>
              </a:extLst>
            </p:cNvPr>
            <p:cNvCxnSpPr>
              <a:cxnSpLocks/>
              <a:stCxn id="24" idx="4"/>
              <a:endCxn id="22" idx="4"/>
            </p:cNvCxnSpPr>
            <p:nvPr/>
          </p:nvCxnSpPr>
          <p:spPr>
            <a:xfrm flipV="1">
              <a:off x="8157613" y="1675127"/>
              <a:ext cx="36303" cy="385919"/>
            </a:xfrm>
            <a:prstGeom prst="line">
              <a:avLst/>
            </a:prstGeom>
            <a:ln>
              <a:solidFill>
                <a:srgbClr val="009FE8">
                  <a:alpha val="2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99E85F6-952E-40FE-BD9C-2575A1764EC6}"/>
                </a:ext>
              </a:extLst>
            </p:cNvPr>
            <p:cNvCxnSpPr>
              <a:cxnSpLocks/>
              <a:stCxn id="23" idx="6"/>
              <a:endCxn id="24" idx="0"/>
            </p:cNvCxnSpPr>
            <p:nvPr/>
          </p:nvCxnSpPr>
          <p:spPr>
            <a:xfrm flipV="1">
              <a:off x="7048500" y="2397216"/>
              <a:ext cx="839333" cy="172527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F978AC9-3AED-4518-B83C-A3122A0094B3}"/>
                </a:ext>
              </a:extLst>
            </p:cNvPr>
            <p:cNvSpPr/>
            <p:nvPr/>
          </p:nvSpPr>
          <p:spPr>
            <a:xfrm>
              <a:off x="7635659" y="1832617"/>
              <a:ext cx="122454" cy="122454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705A87-56E4-44C3-8E5F-4C2AF2BB322F}"/>
                </a:ext>
              </a:extLst>
            </p:cNvPr>
            <p:cNvCxnSpPr>
              <a:cxnSpLocks/>
              <a:stCxn id="27" idx="5"/>
              <a:endCxn id="24" idx="2"/>
            </p:cNvCxnSpPr>
            <p:nvPr/>
          </p:nvCxnSpPr>
          <p:spPr>
            <a:xfrm>
              <a:off x="7740180" y="1937138"/>
              <a:ext cx="114458" cy="157103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1DAC383-3BEC-4BCD-B04C-F0A4A65766DA}"/>
                </a:ext>
              </a:extLst>
            </p:cNvPr>
            <p:cNvSpPr/>
            <p:nvPr/>
          </p:nvSpPr>
          <p:spPr>
            <a:xfrm rot="18556198">
              <a:off x="8445118" y="2317398"/>
              <a:ext cx="244582" cy="244582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E8A32E8-8FF6-4D1C-AE89-AFA05B080E76}"/>
                </a:ext>
              </a:extLst>
            </p:cNvPr>
            <p:cNvCxnSpPr>
              <a:cxnSpLocks/>
              <a:stCxn id="24" idx="6"/>
              <a:endCxn id="29" idx="1"/>
            </p:cNvCxnSpPr>
            <p:nvPr/>
          </p:nvCxnSpPr>
          <p:spPr>
            <a:xfrm>
              <a:off x="8190808" y="2364021"/>
              <a:ext cx="254921" cy="87878"/>
            </a:xfrm>
            <a:prstGeom prst="line">
              <a:avLst/>
            </a:prstGeom>
            <a:ln>
              <a:solidFill>
                <a:srgbClr val="009FE8">
                  <a:alpha val="2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4F7BC8-2A10-4010-8C8A-D74BCDB42D05}"/>
              </a:ext>
            </a:extLst>
          </p:cNvPr>
          <p:cNvGrpSpPr/>
          <p:nvPr userDrawn="1"/>
        </p:nvGrpSpPr>
        <p:grpSpPr>
          <a:xfrm>
            <a:off x="6216691" y="3736651"/>
            <a:ext cx="3595881" cy="3121349"/>
            <a:chOff x="6216691" y="3736651"/>
            <a:chExt cx="3595881" cy="312134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7BCE760-0FAD-42E5-A413-1F31B72D56C0}"/>
                </a:ext>
              </a:extLst>
            </p:cNvPr>
            <p:cNvSpPr/>
            <p:nvPr/>
          </p:nvSpPr>
          <p:spPr>
            <a:xfrm>
              <a:off x="8882890" y="4998812"/>
              <a:ext cx="929682" cy="929682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51D492-9ECD-4E04-ADC7-7B8F7999A21A}"/>
                </a:ext>
              </a:extLst>
            </p:cNvPr>
            <p:cNvSpPr/>
            <p:nvPr/>
          </p:nvSpPr>
          <p:spPr>
            <a:xfrm>
              <a:off x="6922596" y="3736651"/>
              <a:ext cx="371967" cy="37196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3373A94-623F-4AB5-BA6C-253FD924F1F7}"/>
                </a:ext>
              </a:extLst>
            </p:cNvPr>
            <p:cNvSpPr/>
            <p:nvPr/>
          </p:nvSpPr>
          <p:spPr>
            <a:xfrm>
              <a:off x="8567409" y="4474374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5E7A29F-910B-4162-80EC-516F11C0DAE0}"/>
                </a:ext>
              </a:extLst>
            </p:cNvPr>
            <p:cNvSpPr/>
            <p:nvPr/>
          </p:nvSpPr>
          <p:spPr>
            <a:xfrm>
              <a:off x="7678596" y="4385514"/>
              <a:ext cx="283653" cy="283653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016A24B-1D9E-455A-BD80-9F744421C766}"/>
                </a:ext>
              </a:extLst>
            </p:cNvPr>
            <p:cNvSpPr/>
            <p:nvPr/>
          </p:nvSpPr>
          <p:spPr>
            <a:xfrm>
              <a:off x="6216691" y="4315305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9C94940-995B-41B6-9551-999A631A3780}"/>
                </a:ext>
              </a:extLst>
            </p:cNvPr>
            <p:cNvCxnSpPr>
              <a:cxnSpLocks/>
              <a:endCxn id="36" idx="7"/>
            </p:cNvCxnSpPr>
            <p:nvPr/>
          </p:nvCxnSpPr>
          <p:spPr>
            <a:xfrm flipH="1">
              <a:off x="6365609" y="4074015"/>
              <a:ext cx="609868" cy="266840"/>
            </a:xfrm>
            <a:prstGeom prst="line">
              <a:avLst/>
            </a:prstGeom>
            <a:ln>
              <a:solidFill>
                <a:srgbClr val="009FE8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561FD2B-E932-4B68-865E-9E6D6BF132A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7234238" y="4040463"/>
              <a:ext cx="485898" cy="38659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0A0299F-83BF-46A4-A1AB-B35A18A92FA7}"/>
                </a:ext>
              </a:extLst>
            </p:cNvPr>
            <p:cNvCxnSpPr>
              <a:cxnSpLocks/>
              <a:stCxn id="34" idx="2"/>
              <a:endCxn id="35" idx="6"/>
            </p:cNvCxnSpPr>
            <p:nvPr/>
          </p:nvCxnSpPr>
          <p:spPr>
            <a:xfrm flipH="1" flipV="1">
              <a:off x="7962249" y="4527341"/>
              <a:ext cx="605160" cy="34267"/>
            </a:xfrm>
            <a:prstGeom prst="line">
              <a:avLst/>
            </a:prstGeom>
            <a:ln>
              <a:solidFill>
                <a:srgbClr val="009FE8">
                  <a:alpha val="6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E7F788-532F-487B-8920-0B3BE18A4071}"/>
                </a:ext>
              </a:extLst>
            </p:cNvPr>
            <p:cNvCxnSpPr>
              <a:cxnSpLocks/>
              <a:stCxn id="32" idx="1"/>
              <a:endCxn id="34" idx="5"/>
            </p:cNvCxnSpPr>
            <p:nvPr/>
          </p:nvCxnSpPr>
          <p:spPr>
            <a:xfrm flipH="1" flipV="1">
              <a:off x="8716327" y="4623292"/>
              <a:ext cx="302712" cy="51166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34E127-5E1C-4D70-AE71-9212D0D40169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8741877" y="5928494"/>
              <a:ext cx="605854" cy="929506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E86EEE-3B8D-4712-BBB7-6B1986F37647}"/>
                </a:ext>
              </a:extLst>
            </p:cNvPr>
            <p:cNvCxnSpPr>
              <a:cxnSpLocks/>
              <a:stCxn id="43" idx="3"/>
              <a:endCxn id="35" idx="7"/>
            </p:cNvCxnSpPr>
            <p:nvPr/>
          </p:nvCxnSpPr>
          <p:spPr>
            <a:xfrm flipH="1">
              <a:off x="7920709" y="4365249"/>
              <a:ext cx="86675" cy="6180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737648B-4918-4E56-9515-437DFE62CBAC}"/>
                </a:ext>
              </a:extLst>
            </p:cNvPr>
            <p:cNvSpPr/>
            <p:nvPr/>
          </p:nvSpPr>
          <p:spPr>
            <a:xfrm>
              <a:off x="7997279" y="4306356"/>
              <a:ext cx="68998" cy="6899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3382536-B249-4832-996F-DD7F8B304D90}"/>
              </a:ext>
            </a:extLst>
          </p:cNvPr>
          <p:cNvGrpSpPr/>
          <p:nvPr userDrawn="1"/>
        </p:nvGrpSpPr>
        <p:grpSpPr>
          <a:xfrm>
            <a:off x="1289934" y="4381088"/>
            <a:ext cx="3136121" cy="1368886"/>
            <a:chOff x="1289934" y="4381088"/>
            <a:chExt cx="3136121" cy="136888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4A6DE11-5B8D-4906-9F67-4A1336F9F542}"/>
                </a:ext>
              </a:extLst>
            </p:cNvPr>
            <p:cNvSpPr/>
            <p:nvPr/>
          </p:nvSpPr>
          <p:spPr>
            <a:xfrm>
              <a:off x="1289934" y="4495671"/>
              <a:ext cx="1124666" cy="1124666"/>
            </a:xfrm>
            <a:prstGeom prst="ellipse">
              <a:avLst/>
            </a:prstGeom>
            <a:gradFill flip="none" rotWithShape="1">
              <a:gsLst>
                <a:gs pos="6200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9F3AC9F-93A2-428A-9AD8-A09964DB43D3}"/>
                </a:ext>
              </a:extLst>
            </p:cNvPr>
            <p:cNvSpPr/>
            <p:nvPr/>
          </p:nvSpPr>
          <p:spPr>
            <a:xfrm>
              <a:off x="3622556" y="4953240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B8F4BF2-EBAC-4FFB-BF47-186DB6B2DF54}"/>
                </a:ext>
              </a:extLst>
            </p:cNvPr>
            <p:cNvSpPr/>
            <p:nvPr/>
          </p:nvSpPr>
          <p:spPr>
            <a:xfrm rot="4480177">
              <a:off x="3949128" y="4381089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1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688D0B6-4B6E-45F0-9AB0-EE20E018CD0F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 flipV="1">
              <a:off x="2414600" y="5058004"/>
              <a:ext cx="1207956" cy="19979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AB1A991-5597-4D66-96B8-38E32868A136}"/>
                </a:ext>
              </a:extLst>
            </p:cNvPr>
            <p:cNvCxnSpPr>
              <a:cxnSpLocks/>
              <a:stCxn id="46" idx="0"/>
              <a:endCxn id="47" idx="5"/>
            </p:cNvCxnSpPr>
            <p:nvPr/>
          </p:nvCxnSpPr>
          <p:spPr>
            <a:xfrm flipV="1">
              <a:off x="3927115" y="4605144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1DA4A69-3E5B-410D-89F1-2D231A6FD9E9}"/>
                </a:ext>
              </a:extLst>
            </p:cNvPr>
            <p:cNvCxnSpPr>
              <a:cxnSpLocks/>
              <a:stCxn id="51" idx="3"/>
              <a:endCxn id="46" idx="5"/>
            </p:cNvCxnSpPr>
            <p:nvPr/>
          </p:nvCxnSpPr>
          <p:spPr>
            <a:xfrm flipH="1" flipV="1">
              <a:off x="4142470" y="5473154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2BFB518-EC8D-418E-8CDC-3DED155103DC}"/>
                </a:ext>
              </a:extLst>
            </p:cNvPr>
            <p:cNvSpPr/>
            <p:nvPr/>
          </p:nvSpPr>
          <p:spPr>
            <a:xfrm rot="5190551">
              <a:off x="4300135" y="5624054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2067BCA-720A-4A26-A4B8-B005A5001D11}"/>
              </a:ext>
            </a:extLst>
          </p:cNvPr>
          <p:cNvGrpSpPr/>
          <p:nvPr userDrawn="1"/>
        </p:nvGrpSpPr>
        <p:grpSpPr>
          <a:xfrm>
            <a:off x="0" y="2015840"/>
            <a:ext cx="1183334" cy="1486216"/>
            <a:chOff x="0" y="2015840"/>
            <a:chExt cx="1183334" cy="148621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6281915-3F00-48FD-8BA4-FDECD858786B}"/>
                </a:ext>
              </a:extLst>
            </p:cNvPr>
            <p:cNvSpPr/>
            <p:nvPr/>
          </p:nvSpPr>
          <p:spPr>
            <a:xfrm>
              <a:off x="379835" y="2587992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3710F41-F869-40DA-A05F-DD8ADCA0CE4C}"/>
                </a:ext>
              </a:extLst>
            </p:cNvPr>
            <p:cNvSpPr/>
            <p:nvPr/>
          </p:nvSpPr>
          <p:spPr>
            <a:xfrm rot="4480177">
              <a:off x="706407" y="2015841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57C390F-484E-423B-9A3D-C3DA30B17C87}"/>
                </a:ext>
              </a:extLst>
            </p:cNvPr>
            <p:cNvCxnSpPr>
              <a:cxnSpLocks/>
              <a:stCxn id="53" idx="0"/>
              <a:endCxn id="54" idx="5"/>
            </p:cNvCxnSpPr>
            <p:nvPr/>
          </p:nvCxnSpPr>
          <p:spPr>
            <a:xfrm flipV="1">
              <a:off x="684394" y="2239896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BEAEA4D-9918-4CFA-B2A2-EAFD1D14ACFA}"/>
                </a:ext>
              </a:extLst>
            </p:cNvPr>
            <p:cNvCxnSpPr>
              <a:cxnSpLocks/>
              <a:stCxn id="57" idx="3"/>
              <a:endCxn id="53" idx="5"/>
            </p:cNvCxnSpPr>
            <p:nvPr/>
          </p:nvCxnSpPr>
          <p:spPr>
            <a:xfrm flipH="1" flipV="1">
              <a:off x="899749" y="3107906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842279E-4F78-4C85-B50C-6A5CF9CCAE3C}"/>
                </a:ext>
              </a:extLst>
            </p:cNvPr>
            <p:cNvSpPr/>
            <p:nvPr/>
          </p:nvSpPr>
          <p:spPr>
            <a:xfrm rot="5190551">
              <a:off x="1057414" y="3258806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3FE0FAF-BB93-4049-831B-781EDF77B215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V="1">
              <a:off x="0" y="3107906"/>
              <a:ext cx="469038" cy="394150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E7194E8-95FB-4304-9103-1BC1D8D5CD51}"/>
              </a:ext>
            </a:extLst>
          </p:cNvPr>
          <p:cNvGrpSpPr/>
          <p:nvPr userDrawn="1"/>
        </p:nvGrpSpPr>
        <p:grpSpPr>
          <a:xfrm>
            <a:off x="10104581" y="1728799"/>
            <a:ext cx="1291197" cy="1655926"/>
            <a:chOff x="10104581" y="1728799"/>
            <a:chExt cx="1291197" cy="1655926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53825EF-BA58-4966-9937-FD5DFBE30E90}"/>
                </a:ext>
              </a:extLst>
            </p:cNvPr>
            <p:cNvSpPr/>
            <p:nvPr/>
          </p:nvSpPr>
          <p:spPr>
            <a:xfrm rot="2912246">
              <a:off x="10697024" y="2147185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63F5F0-C165-42B1-AD46-25D238023E36}"/>
                </a:ext>
              </a:extLst>
            </p:cNvPr>
            <p:cNvSpPr/>
            <p:nvPr/>
          </p:nvSpPr>
          <p:spPr>
            <a:xfrm rot="5148249">
              <a:off x="11156005" y="1728800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9B6899E-820B-44D4-933A-BFE4BF8456C8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V="1">
              <a:off x="11020374" y="1939434"/>
              <a:ext cx="177176" cy="208331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5C9986D-82F5-41FE-AD10-539FDE072FBB}"/>
                </a:ext>
              </a:extLst>
            </p:cNvPr>
            <p:cNvCxnSpPr>
              <a:cxnSpLocks/>
              <a:stCxn id="64" idx="3"/>
              <a:endCxn id="60" idx="5"/>
            </p:cNvCxnSpPr>
            <p:nvPr/>
          </p:nvCxnSpPr>
          <p:spPr>
            <a:xfrm flipH="1" flipV="1">
              <a:off x="10982791" y="2755722"/>
              <a:ext cx="210312" cy="524317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BD2DB91-6401-4F6F-A11F-6981FD47B23D}"/>
                </a:ext>
              </a:extLst>
            </p:cNvPr>
            <p:cNvSpPr/>
            <p:nvPr/>
          </p:nvSpPr>
          <p:spPr>
            <a:xfrm rot="5190551">
              <a:off x="11177290" y="3258805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78B8454-3954-4D8A-A36E-E224F3477D3D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>
              <a:off x="10417202" y="2399100"/>
              <a:ext cx="280402" cy="33852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597E771-A2C3-49E7-8628-A7C6261E2A4E}"/>
                </a:ext>
              </a:extLst>
            </p:cNvPr>
            <p:cNvSpPr/>
            <p:nvPr/>
          </p:nvSpPr>
          <p:spPr>
            <a:xfrm rot="5549130">
              <a:off x="10104580" y="2235934"/>
              <a:ext cx="312770" cy="312768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ECA3751-DCBE-4D4B-8924-AAAC8E69470C}"/>
              </a:ext>
            </a:extLst>
          </p:cNvPr>
          <p:cNvCxnSpPr>
            <a:cxnSpLocks/>
          </p:cNvCxnSpPr>
          <p:nvPr userDrawn="1"/>
        </p:nvCxnSpPr>
        <p:spPr>
          <a:xfrm>
            <a:off x="1311419" y="3677572"/>
            <a:ext cx="9569162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E172DA64-94D3-448D-B373-CC34064157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9546" y="2674588"/>
            <a:ext cx="9772909" cy="92333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5400" b="1" kern="1200" spc="3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医疗行业年终汇报通用模板</a:t>
            </a:r>
          </a:p>
        </p:txBody>
      </p:sp>
      <p:sp>
        <p:nvSpPr>
          <p:cNvPr id="71" name="文本占位符 70">
            <a:extLst>
              <a:ext uri="{FF2B5EF4-FFF2-40B4-BE49-F238E27FC236}">
                <a16:creationId xmlns:a16="http://schemas.microsoft.com/office/drawing/2014/main" id="{CC017329-AB6F-4097-9323-7DF704FE39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9546" y="3737855"/>
            <a:ext cx="9772909" cy="338554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00" kern="1200" spc="3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year-end report template of medical industry</a:t>
            </a:r>
            <a:endParaRPr kumimoji="0" lang="zh-CN" altLang="en-US" sz="1600" b="0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文本占位符 72">
            <a:extLst>
              <a:ext uri="{FF2B5EF4-FFF2-40B4-BE49-F238E27FC236}">
                <a16:creationId xmlns:a16="http://schemas.microsoft.com/office/drawing/2014/main" id="{CF19AFBE-8B02-482A-B2A8-A6B93D68E4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7763" y="4878861"/>
            <a:ext cx="2276475" cy="338554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00" kern="1200" noProof="0">
                <a:solidFill>
                  <a:srgbClr val="025CD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25CD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4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五项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椭圆 70">
            <a:extLst>
              <a:ext uri="{FF2B5EF4-FFF2-40B4-BE49-F238E27FC236}">
                <a16:creationId xmlns:a16="http://schemas.microsoft.com/office/drawing/2014/main" id="{B282B1A3-6626-431F-B42A-371E0D1307F8}"/>
              </a:ext>
            </a:extLst>
          </p:cNvPr>
          <p:cNvSpPr/>
          <p:nvPr userDrawn="1"/>
        </p:nvSpPr>
        <p:spPr>
          <a:xfrm>
            <a:off x="1034276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50ABAE6-2452-4A7F-ABAF-81B79210DC4D}"/>
              </a:ext>
            </a:extLst>
          </p:cNvPr>
          <p:cNvSpPr/>
          <p:nvPr userDrawn="1"/>
        </p:nvSpPr>
        <p:spPr>
          <a:xfrm>
            <a:off x="3320424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F9B244F-45C1-4D4D-9417-3F0B046164A5}"/>
              </a:ext>
            </a:extLst>
          </p:cNvPr>
          <p:cNvSpPr/>
          <p:nvPr userDrawn="1"/>
        </p:nvSpPr>
        <p:spPr>
          <a:xfrm>
            <a:off x="5606572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E9DC9C4-E52F-4497-B582-EAEC282BE091}"/>
              </a:ext>
            </a:extLst>
          </p:cNvPr>
          <p:cNvSpPr/>
          <p:nvPr userDrawn="1"/>
        </p:nvSpPr>
        <p:spPr>
          <a:xfrm>
            <a:off x="7892720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BD71217-998A-4F51-B4C8-DC3486EE4C29}"/>
              </a:ext>
            </a:extLst>
          </p:cNvPr>
          <p:cNvCxnSpPr/>
          <p:nvPr userDrawn="1"/>
        </p:nvCxnSpPr>
        <p:spPr>
          <a:xfrm>
            <a:off x="2640735" y="3226470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2478A5A-9F27-4933-B9FE-77F87600724A}"/>
              </a:ext>
            </a:extLst>
          </p:cNvPr>
          <p:cNvCxnSpPr/>
          <p:nvPr userDrawn="1"/>
        </p:nvCxnSpPr>
        <p:spPr>
          <a:xfrm>
            <a:off x="4937572" y="3226470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1638DF0-2FAA-4E5B-863C-8A047CC1487E}"/>
              </a:ext>
            </a:extLst>
          </p:cNvPr>
          <p:cNvCxnSpPr/>
          <p:nvPr userDrawn="1"/>
        </p:nvCxnSpPr>
        <p:spPr>
          <a:xfrm>
            <a:off x="7234409" y="3226470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50D26-C9A8-4A70-BF55-18A994AC10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052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01</a:t>
            </a:r>
          </a:p>
        </p:txBody>
      </p:sp>
      <p:sp>
        <p:nvSpPr>
          <p:cNvPr id="92" name="文本占位符 3">
            <a:extLst>
              <a:ext uri="{FF2B5EF4-FFF2-40B4-BE49-F238E27FC236}">
                <a16:creationId xmlns:a16="http://schemas.microsoft.com/office/drawing/2014/main" id="{C4D47EC7-1D1D-42A1-B130-C2A24387CD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7916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02</a:t>
            </a:r>
          </a:p>
        </p:txBody>
      </p:sp>
      <p:sp>
        <p:nvSpPr>
          <p:cNvPr id="95" name="文本占位符 3">
            <a:extLst>
              <a:ext uri="{FF2B5EF4-FFF2-40B4-BE49-F238E27FC236}">
                <a16:creationId xmlns:a16="http://schemas.microsoft.com/office/drawing/2014/main" id="{F0505DFC-435C-45A7-8FB0-CB1EF1238D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1780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03</a:t>
            </a:r>
          </a:p>
        </p:txBody>
      </p:sp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2731C982-46D5-43DB-AC8B-036F0935DA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25644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04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CC64442-CE40-4D6C-BFEF-6DC359E1DFB5}"/>
              </a:ext>
            </a:extLst>
          </p:cNvPr>
          <p:cNvCxnSpPr/>
          <p:nvPr userDrawn="1"/>
        </p:nvCxnSpPr>
        <p:spPr>
          <a:xfrm>
            <a:off x="9531246" y="3226470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10EE264E-3BCB-4CC8-AAF4-07743C4FD5E9}"/>
              </a:ext>
            </a:extLst>
          </p:cNvPr>
          <p:cNvSpPr/>
          <p:nvPr userDrawn="1"/>
        </p:nvSpPr>
        <p:spPr>
          <a:xfrm>
            <a:off x="10178868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CD74A61D-1B55-410B-87DC-CCD43A542D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09507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05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F27D87B-EED4-457D-8426-7A78988044CE}"/>
              </a:ext>
            </a:extLst>
          </p:cNvPr>
          <p:cNvCxnSpPr>
            <a:cxnSpLocks/>
          </p:cNvCxnSpPr>
          <p:nvPr userDrawn="1"/>
        </p:nvCxnSpPr>
        <p:spPr>
          <a:xfrm>
            <a:off x="869743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803F11F-84DA-4C80-8846-516159DBFD09}"/>
              </a:ext>
            </a:extLst>
          </p:cNvPr>
          <p:cNvCxnSpPr>
            <a:cxnSpLocks/>
          </p:cNvCxnSpPr>
          <p:nvPr userDrawn="1"/>
        </p:nvCxnSpPr>
        <p:spPr>
          <a:xfrm>
            <a:off x="3173844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D66067E-BD36-4DDC-B35C-E30BC4710EA3}"/>
              </a:ext>
            </a:extLst>
          </p:cNvPr>
          <p:cNvCxnSpPr>
            <a:cxnSpLocks/>
          </p:cNvCxnSpPr>
          <p:nvPr userDrawn="1"/>
        </p:nvCxnSpPr>
        <p:spPr>
          <a:xfrm>
            <a:off x="5477945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占位符 66">
            <a:extLst>
              <a:ext uri="{FF2B5EF4-FFF2-40B4-BE49-F238E27FC236}">
                <a16:creationId xmlns:a16="http://schemas.microsoft.com/office/drawing/2014/main" id="{94FFDAE9-B282-43D6-8E03-344550E4ED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9751" y="4516374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 dirty="0"/>
              <a:t>工作回顾</a:t>
            </a:r>
          </a:p>
        </p:txBody>
      </p:sp>
      <p:sp>
        <p:nvSpPr>
          <p:cNvPr id="104" name="文本占位符 68">
            <a:extLst>
              <a:ext uri="{FF2B5EF4-FFF2-40B4-BE49-F238E27FC236}">
                <a16:creationId xmlns:a16="http://schemas.microsoft.com/office/drawing/2014/main" id="{0683E2CE-B797-48F5-A797-C9826E2329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1" y="5039594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400" kern="120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Add Text Here</a:t>
            </a:r>
          </a:p>
        </p:txBody>
      </p:sp>
      <p:sp>
        <p:nvSpPr>
          <p:cNvPr id="105" name="文本占位符 66">
            <a:extLst>
              <a:ext uri="{FF2B5EF4-FFF2-40B4-BE49-F238E27FC236}">
                <a16:creationId xmlns:a16="http://schemas.microsoft.com/office/drawing/2014/main" id="{47911FEF-B435-46D4-92DC-23D94F407C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43852" y="4533436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心得体会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6" name="文本占位符 68">
            <a:extLst>
              <a:ext uri="{FF2B5EF4-FFF2-40B4-BE49-F238E27FC236}">
                <a16:creationId xmlns:a16="http://schemas.microsoft.com/office/drawing/2014/main" id="{93ABA8E7-C242-4201-A626-0E0B417FA8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43852" y="5056656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7" name="文本占位符 66">
            <a:extLst>
              <a:ext uri="{FF2B5EF4-FFF2-40B4-BE49-F238E27FC236}">
                <a16:creationId xmlns:a16="http://schemas.microsoft.com/office/drawing/2014/main" id="{44C7312F-4823-4F55-832D-FDB93E9049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7953" y="4533699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新年计划</a:t>
            </a:r>
          </a:p>
        </p:txBody>
      </p:sp>
      <p:sp>
        <p:nvSpPr>
          <p:cNvPr id="108" name="文本占位符 68">
            <a:extLst>
              <a:ext uri="{FF2B5EF4-FFF2-40B4-BE49-F238E27FC236}">
                <a16:creationId xmlns:a16="http://schemas.microsoft.com/office/drawing/2014/main" id="{58FD7698-C0DD-4D3D-8855-238466B2AC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47953" y="5056919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142C4A4-F7BE-4B2C-AB01-4701C3C91818}"/>
              </a:ext>
            </a:extLst>
          </p:cNvPr>
          <p:cNvCxnSpPr>
            <a:cxnSpLocks/>
          </p:cNvCxnSpPr>
          <p:nvPr userDrawn="1"/>
        </p:nvCxnSpPr>
        <p:spPr>
          <a:xfrm>
            <a:off x="7782046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占位符 66">
            <a:extLst>
              <a:ext uri="{FF2B5EF4-FFF2-40B4-BE49-F238E27FC236}">
                <a16:creationId xmlns:a16="http://schemas.microsoft.com/office/drawing/2014/main" id="{897AE60A-8EB4-4468-AF26-1E5D85C8A1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2054" y="4533699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未来目标</a:t>
            </a:r>
          </a:p>
        </p:txBody>
      </p:sp>
      <p:sp>
        <p:nvSpPr>
          <p:cNvPr id="111" name="文本占位符 68">
            <a:extLst>
              <a:ext uri="{FF2B5EF4-FFF2-40B4-BE49-F238E27FC236}">
                <a16:creationId xmlns:a16="http://schemas.microsoft.com/office/drawing/2014/main" id="{A223685C-97E7-4C66-A4F8-EE69F554A4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2054" y="5056919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401B130-44A7-4466-A596-0FDE91FAB70D}"/>
              </a:ext>
            </a:extLst>
          </p:cNvPr>
          <p:cNvCxnSpPr>
            <a:cxnSpLocks/>
          </p:cNvCxnSpPr>
          <p:nvPr userDrawn="1"/>
        </p:nvCxnSpPr>
        <p:spPr>
          <a:xfrm>
            <a:off x="10086146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占位符 66">
            <a:extLst>
              <a:ext uri="{FF2B5EF4-FFF2-40B4-BE49-F238E27FC236}">
                <a16:creationId xmlns:a16="http://schemas.microsoft.com/office/drawing/2014/main" id="{1076E34B-A274-47D9-86DB-E5A987409D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56154" y="4533699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会议总结</a:t>
            </a:r>
          </a:p>
        </p:txBody>
      </p:sp>
      <p:sp>
        <p:nvSpPr>
          <p:cNvPr id="114" name="文本占位符 68">
            <a:extLst>
              <a:ext uri="{FF2B5EF4-FFF2-40B4-BE49-F238E27FC236}">
                <a16:creationId xmlns:a16="http://schemas.microsoft.com/office/drawing/2014/main" id="{7AC70A6E-A9E4-436B-A661-8D9918BDA5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56154" y="5056919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1CD08B02-9BE0-49D3-B285-9313C7406CB0}"/>
              </a:ext>
            </a:extLst>
          </p:cNvPr>
          <p:cNvSpPr/>
          <p:nvPr userDrawn="1"/>
        </p:nvSpPr>
        <p:spPr>
          <a:xfrm>
            <a:off x="4269468" y="-40351"/>
            <a:ext cx="3653064" cy="2069177"/>
          </a:xfrm>
          <a:custGeom>
            <a:avLst/>
            <a:gdLst>
              <a:gd name="connsiteX0" fmla="*/ 13927 w 3653064"/>
              <a:gd name="connsiteY0" fmla="*/ 0 h 2069177"/>
              <a:gd name="connsiteX1" fmla="*/ 3639138 w 3653064"/>
              <a:gd name="connsiteY1" fmla="*/ 0 h 2069177"/>
              <a:gd name="connsiteX2" fmla="*/ 3645057 w 3653064"/>
              <a:gd name="connsiteY2" fmla="*/ 19068 h 2069177"/>
              <a:gd name="connsiteX3" fmla="*/ 3653064 w 3653064"/>
              <a:gd name="connsiteY3" fmla="*/ 98502 h 2069177"/>
              <a:gd name="connsiteX4" fmla="*/ 3653064 w 3653064"/>
              <a:gd name="connsiteY4" fmla="*/ 1675032 h 2069177"/>
              <a:gd name="connsiteX5" fmla="*/ 3258919 w 3653064"/>
              <a:gd name="connsiteY5" fmla="*/ 2069177 h 2069177"/>
              <a:gd name="connsiteX6" fmla="*/ 394145 w 3653064"/>
              <a:gd name="connsiteY6" fmla="*/ 2069177 h 2069177"/>
              <a:gd name="connsiteX7" fmla="*/ 0 w 3653064"/>
              <a:gd name="connsiteY7" fmla="*/ 1675032 h 2069177"/>
              <a:gd name="connsiteX8" fmla="*/ 0 w 3653064"/>
              <a:gd name="connsiteY8" fmla="*/ 98502 h 2069177"/>
              <a:gd name="connsiteX9" fmla="*/ 8008 w 3653064"/>
              <a:gd name="connsiteY9" fmla="*/ 19068 h 20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3064" h="2069177">
                <a:moveTo>
                  <a:pt x="13927" y="0"/>
                </a:moveTo>
                <a:lnTo>
                  <a:pt x="3639138" y="0"/>
                </a:lnTo>
                <a:lnTo>
                  <a:pt x="3645057" y="19068"/>
                </a:lnTo>
                <a:cubicBezTo>
                  <a:pt x="3650307" y="44726"/>
                  <a:pt x="3653064" y="71292"/>
                  <a:pt x="3653064" y="98502"/>
                </a:cubicBezTo>
                <a:lnTo>
                  <a:pt x="3653064" y="1675032"/>
                </a:lnTo>
                <a:cubicBezTo>
                  <a:pt x="3653064" y="1892712"/>
                  <a:pt x="3476599" y="2069177"/>
                  <a:pt x="3258919" y="2069177"/>
                </a:cubicBezTo>
                <a:lnTo>
                  <a:pt x="394145" y="2069177"/>
                </a:lnTo>
                <a:cubicBezTo>
                  <a:pt x="176465" y="2069177"/>
                  <a:pt x="0" y="1892712"/>
                  <a:pt x="0" y="1675032"/>
                </a:cubicBezTo>
                <a:lnTo>
                  <a:pt x="0" y="98502"/>
                </a:lnTo>
                <a:cubicBezTo>
                  <a:pt x="0" y="71292"/>
                  <a:pt x="2758" y="44726"/>
                  <a:pt x="8008" y="1906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99C1CEC-EEF1-4C1F-8DC0-0D32D5405D9E}"/>
              </a:ext>
            </a:extLst>
          </p:cNvPr>
          <p:cNvGrpSpPr/>
          <p:nvPr userDrawn="1"/>
        </p:nvGrpSpPr>
        <p:grpSpPr>
          <a:xfrm>
            <a:off x="5160182" y="-4417"/>
            <a:ext cx="1871637" cy="1529821"/>
            <a:chOff x="5005064" y="181687"/>
            <a:chExt cx="1871637" cy="1439728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F4C2F52-5C1E-4026-9158-748F08809BB4}"/>
                </a:ext>
              </a:extLst>
            </p:cNvPr>
            <p:cNvSpPr txBox="1"/>
            <p:nvPr/>
          </p:nvSpPr>
          <p:spPr>
            <a:xfrm>
              <a:off x="5029986" y="181687"/>
              <a:ext cx="1723549" cy="1105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6000" b="1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en-US" altLang="zh-CN" sz="6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26158141-4097-46D5-AE48-F6A04C9D6893}"/>
                </a:ext>
              </a:extLst>
            </p:cNvPr>
            <p:cNvSpPr/>
            <p:nvPr/>
          </p:nvSpPr>
          <p:spPr>
            <a:xfrm>
              <a:off x="5005064" y="1230869"/>
              <a:ext cx="1871637" cy="390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 spc="60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b="1" spc="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9" name="椭圆 118">
            <a:extLst>
              <a:ext uri="{FF2B5EF4-FFF2-40B4-BE49-F238E27FC236}">
                <a16:creationId xmlns:a16="http://schemas.microsoft.com/office/drawing/2014/main" id="{4B4D5497-717D-4CE1-8C42-4FA4A1C7CFCE}"/>
              </a:ext>
            </a:extLst>
          </p:cNvPr>
          <p:cNvSpPr/>
          <p:nvPr userDrawn="1"/>
        </p:nvSpPr>
        <p:spPr>
          <a:xfrm>
            <a:off x="5629729" y="1561339"/>
            <a:ext cx="932542" cy="9325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120" name="图形 119">
            <a:extLst>
              <a:ext uri="{FF2B5EF4-FFF2-40B4-BE49-F238E27FC236}">
                <a16:creationId xmlns:a16="http://schemas.microsoft.com/office/drawing/2014/main" id="{835B30D1-04AE-47D6-9457-FC8D533310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178" y="1635788"/>
            <a:ext cx="783644" cy="7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五项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椭圆 70">
            <a:extLst>
              <a:ext uri="{FF2B5EF4-FFF2-40B4-BE49-F238E27FC236}">
                <a16:creationId xmlns:a16="http://schemas.microsoft.com/office/drawing/2014/main" id="{B282B1A3-6626-431F-B42A-371E0D1307F8}"/>
              </a:ext>
            </a:extLst>
          </p:cNvPr>
          <p:cNvSpPr/>
          <p:nvPr userDrawn="1"/>
        </p:nvSpPr>
        <p:spPr>
          <a:xfrm>
            <a:off x="1034276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50ABAE6-2452-4A7F-ABAF-81B79210DC4D}"/>
              </a:ext>
            </a:extLst>
          </p:cNvPr>
          <p:cNvSpPr/>
          <p:nvPr userDrawn="1"/>
        </p:nvSpPr>
        <p:spPr>
          <a:xfrm>
            <a:off x="3320424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F9B244F-45C1-4D4D-9417-3F0B046164A5}"/>
              </a:ext>
            </a:extLst>
          </p:cNvPr>
          <p:cNvSpPr/>
          <p:nvPr userDrawn="1"/>
        </p:nvSpPr>
        <p:spPr>
          <a:xfrm>
            <a:off x="5606572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E9DC9C4-E52F-4497-B582-EAEC282BE091}"/>
              </a:ext>
            </a:extLst>
          </p:cNvPr>
          <p:cNvSpPr/>
          <p:nvPr userDrawn="1"/>
        </p:nvSpPr>
        <p:spPr>
          <a:xfrm>
            <a:off x="7892720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BD71217-998A-4F51-B4C8-DC3486EE4C29}"/>
              </a:ext>
            </a:extLst>
          </p:cNvPr>
          <p:cNvCxnSpPr/>
          <p:nvPr userDrawn="1"/>
        </p:nvCxnSpPr>
        <p:spPr>
          <a:xfrm>
            <a:off x="2640735" y="3226470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2478A5A-9F27-4933-B9FE-77F87600724A}"/>
              </a:ext>
            </a:extLst>
          </p:cNvPr>
          <p:cNvCxnSpPr/>
          <p:nvPr userDrawn="1"/>
        </p:nvCxnSpPr>
        <p:spPr>
          <a:xfrm>
            <a:off x="4937572" y="3226470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1638DF0-2FAA-4E5B-863C-8A047CC1487E}"/>
              </a:ext>
            </a:extLst>
          </p:cNvPr>
          <p:cNvCxnSpPr/>
          <p:nvPr userDrawn="1"/>
        </p:nvCxnSpPr>
        <p:spPr>
          <a:xfrm>
            <a:off x="7234409" y="3226470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50D26-C9A8-4A70-BF55-18A994AC10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4052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01</a:t>
            </a:r>
          </a:p>
        </p:txBody>
      </p:sp>
      <p:sp>
        <p:nvSpPr>
          <p:cNvPr id="92" name="文本占位符 3">
            <a:extLst>
              <a:ext uri="{FF2B5EF4-FFF2-40B4-BE49-F238E27FC236}">
                <a16:creationId xmlns:a16="http://schemas.microsoft.com/office/drawing/2014/main" id="{C4D47EC7-1D1D-42A1-B130-C2A24387CD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7916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02</a:t>
            </a:r>
          </a:p>
        </p:txBody>
      </p:sp>
      <p:sp>
        <p:nvSpPr>
          <p:cNvPr id="95" name="文本占位符 3">
            <a:extLst>
              <a:ext uri="{FF2B5EF4-FFF2-40B4-BE49-F238E27FC236}">
                <a16:creationId xmlns:a16="http://schemas.microsoft.com/office/drawing/2014/main" id="{F0505DFC-435C-45A7-8FB0-CB1EF1238D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1780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03</a:t>
            </a:r>
          </a:p>
        </p:txBody>
      </p:sp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2731C982-46D5-43DB-AC8B-036F0935DA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25644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04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CC64442-CE40-4D6C-BFEF-6DC359E1DFB5}"/>
              </a:ext>
            </a:extLst>
          </p:cNvPr>
          <p:cNvCxnSpPr/>
          <p:nvPr userDrawn="1"/>
        </p:nvCxnSpPr>
        <p:spPr>
          <a:xfrm>
            <a:off x="9531246" y="3226470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10EE264E-3BCB-4CC8-AAF4-07743C4FD5E9}"/>
              </a:ext>
            </a:extLst>
          </p:cNvPr>
          <p:cNvSpPr/>
          <p:nvPr userDrawn="1"/>
        </p:nvSpPr>
        <p:spPr>
          <a:xfrm>
            <a:off x="10178868" y="349416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2" name="文本占位符 3">
            <a:extLst>
              <a:ext uri="{FF2B5EF4-FFF2-40B4-BE49-F238E27FC236}">
                <a16:creationId xmlns:a16="http://schemas.microsoft.com/office/drawing/2014/main" id="{CD74A61D-1B55-410B-87DC-CCD43A542D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09507" y="3549909"/>
            <a:ext cx="769361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05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F27D87B-EED4-457D-8426-7A78988044CE}"/>
              </a:ext>
            </a:extLst>
          </p:cNvPr>
          <p:cNvCxnSpPr>
            <a:cxnSpLocks/>
          </p:cNvCxnSpPr>
          <p:nvPr userDrawn="1"/>
        </p:nvCxnSpPr>
        <p:spPr>
          <a:xfrm>
            <a:off x="869743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803F11F-84DA-4C80-8846-516159DBFD09}"/>
              </a:ext>
            </a:extLst>
          </p:cNvPr>
          <p:cNvCxnSpPr>
            <a:cxnSpLocks/>
          </p:cNvCxnSpPr>
          <p:nvPr userDrawn="1"/>
        </p:nvCxnSpPr>
        <p:spPr>
          <a:xfrm>
            <a:off x="3173844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D66067E-BD36-4DDC-B35C-E30BC4710EA3}"/>
              </a:ext>
            </a:extLst>
          </p:cNvPr>
          <p:cNvCxnSpPr>
            <a:cxnSpLocks/>
          </p:cNvCxnSpPr>
          <p:nvPr userDrawn="1"/>
        </p:nvCxnSpPr>
        <p:spPr>
          <a:xfrm>
            <a:off x="5477945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占位符 66">
            <a:extLst>
              <a:ext uri="{FF2B5EF4-FFF2-40B4-BE49-F238E27FC236}">
                <a16:creationId xmlns:a16="http://schemas.microsoft.com/office/drawing/2014/main" id="{94FFDAE9-B282-43D6-8E03-344550E4ED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9751" y="4516374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 dirty="0"/>
              <a:t>工作回顾</a:t>
            </a:r>
          </a:p>
        </p:txBody>
      </p:sp>
      <p:sp>
        <p:nvSpPr>
          <p:cNvPr id="104" name="文本占位符 68">
            <a:extLst>
              <a:ext uri="{FF2B5EF4-FFF2-40B4-BE49-F238E27FC236}">
                <a16:creationId xmlns:a16="http://schemas.microsoft.com/office/drawing/2014/main" id="{0683E2CE-B797-48F5-A797-C9826E2329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1" y="5039594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400" kern="120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Add Text Here</a:t>
            </a:r>
          </a:p>
        </p:txBody>
      </p:sp>
      <p:sp>
        <p:nvSpPr>
          <p:cNvPr id="105" name="文本占位符 66">
            <a:extLst>
              <a:ext uri="{FF2B5EF4-FFF2-40B4-BE49-F238E27FC236}">
                <a16:creationId xmlns:a16="http://schemas.microsoft.com/office/drawing/2014/main" id="{47911FEF-B435-46D4-92DC-23D94F407C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43852" y="4533436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心得体会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6" name="文本占位符 68">
            <a:extLst>
              <a:ext uri="{FF2B5EF4-FFF2-40B4-BE49-F238E27FC236}">
                <a16:creationId xmlns:a16="http://schemas.microsoft.com/office/drawing/2014/main" id="{93ABA8E7-C242-4201-A626-0E0B417FA8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43852" y="5056656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7" name="文本占位符 66">
            <a:extLst>
              <a:ext uri="{FF2B5EF4-FFF2-40B4-BE49-F238E27FC236}">
                <a16:creationId xmlns:a16="http://schemas.microsoft.com/office/drawing/2014/main" id="{44C7312F-4823-4F55-832D-FDB93E9049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7953" y="4533699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新年计划</a:t>
            </a:r>
          </a:p>
        </p:txBody>
      </p:sp>
      <p:sp>
        <p:nvSpPr>
          <p:cNvPr id="108" name="文本占位符 68">
            <a:extLst>
              <a:ext uri="{FF2B5EF4-FFF2-40B4-BE49-F238E27FC236}">
                <a16:creationId xmlns:a16="http://schemas.microsoft.com/office/drawing/2014/main" id="{58FD7698-C0DD-4D3D-8855-238466B2AC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47953" y="5056919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142C4A4-F7BE-4B2C-AB01-4701C3C91818}"/>
              </a:ext>
            </a:extLst>
          </p:cNvPr>
          <p:cNvCxnSpPr>
            <a:cxnSpLocks/>
          </p:cNvCxnSpPr>
          <p:nvPr userDrawn="1"/>
        </p:nvCxnSpPr>
        <p:spPr>
          <a:xfrm>
            <a:off x="7782046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占位符 66">
            <a:extLst>
              <a:ext uri="{FF2B5EF4-FFF2-40B4-BE49-F238E27FC236}">
                <a16:creationId xmlns:a16="http://schemas.microsoft.com/office/drawing/2014/main" id="{897AE60A-8EB4-4468-AF26-1E5D85C8A1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2054" y="4533699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未来目标</a:t>
            </a:r>
          </a:p>
        </p:txBody>
      </p:sp>
      <p:sp>
        <p:nvSpPr>
          <p:cNvPr id="111" name="文本占位符 68">
            <a:extLst>
              <a:ext uri="{FF2B5EF4-FFF2-40B4-BE49-F238E27FC236}">
                <a16:creationId xmlns:a16="http://schemas.microsoft.com/office/drawing/2014/main" id="{A223685C-97E7-4C66-A4F8-EE69F554A4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2054" y="5056919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401B130-44A7-4466-A596-0FDE91FAB70D}"/>
              </a:ext>
            </a:extLst>
          </p:cNvPr>
          <p:cNvCxnSpPr>
            <a:cxnSpLocks/>
          </p:cNvCxnSpPr>
          <p:nvPr userDrawn="1"/>
        </p:nvCxnSpPr>
        <p:spPr>
          <a:xfrm>
            <a:off x="10086146" y="5039594"/>
            <a:ext cx="123611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占位符 66">
            <a:extLst>
              <a:ext uri="{FF2B5EF4-FFF2-40B4-BE49-F238E27FC236}">
                <a16:creationId xmlns:a16="http://schemas.microsoft.com/office/drawing/2014/main" id="{1076E34B-A274-47D9-86DB-E5A987409D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56154" y="4533699"/>
            <a:ext cx="1896097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会议总结</a:t>
            </a:r>
          </a:p>
        </p:txBody>
      </p:sp>
      <p:sp>
        <p:nvSpPr>
          <p:cNvPr id="114" name="文本占位符 68">
            <a:extLst>
              <a:ext uri="{FF2B5EF4-FFF2-40B4-BE49-F238E27FC236}">
                <a16:creationId xmlns:a16="http://schemas.microsoft.com/office/drawing/2014/main" id="{7AC70A6E-A9E4-436B-A661-8D9918BDA5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56154" y="5056919"/>
            <a:ext cx="1896097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1CD08B02-9BE0-49D3-B285-9313C7406CB0}"/>
              </a:ext>
            </a:extLst>
          </p:cNvPr>
          <p:cNvSpPr/>
          <p:nvPr userDrawn="1"/>
        </p:nvSpPr>
        <p:spPr>
          <a:xfrm>
            <a:off x="4269468" y="-40351"/>
            <a:ext cx="3653064" cy="2069177"/>
          </a:xfrm>
          <a:custGeom>
            <a:avLst/>
            <a:gdLst>
              <a:gd name="connsiteX0" fmla="*/ 13927 w 3653064"/>
              <a:gd name="connsiteY0" fmla="*/ 0 h 2069177"/>
              <a:gd name="connsiteX1" fmla="*/ 3639138 w 3653064"/>
              <a:gd name="connsiteY1" fmla="*/ 0 h 2069177"/>
              <a:gd name="connsiteX2" fmla="*/ 3645057 w 3653064"/>
              <a:gd name="connsiteY2" fmla="*/ 19068 h 2069177"/>
              <a:gd name="connsiteX3" fmla="*/ 3653064 w 3653064"/>
              <a:gd name="connsiteY3" fmla="*/ 98502 h 2069177"/>
              <a:gd name="connsiteX4" fmla="*/ 3653064 w 3653064"/>
              <a:gd name="connsiteY4" fmla="*/ 1675032 h 2069177"/>
              <a:gd name="connsiteX5" fmla="*/ 3258919 w 3653064"/>
              <a:gd name="connsiteY5" fmla="*/ 2069177 h 2069177"/>
              <a:gd name="connsiteX6" fmla="*/ 394145 w 3653064"/>
              <a:gd name="connsiteY6" fmla="*/ 2069177 h 2069177"/>
              <a:gd name="connsiteX7" fmla="*/ 0 w 3653064"/>
              <a:gd name="connsiteY7" fmla="*/ 1675032 h 2069177"/>
              <a:gd name="connsiteX8" fmla="*/ 0 w 3653064"/>
              <a:gd name="connsiteY8" fmla="*/ 98502 h 2069177"/>
              <a:gd name="connsiteX9" fmla="*/ 8008 w 3653064"/>
              <a:gd name="connsiteY9" fmla="*/ 19068 h 20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3064" h="2069177">
                <a:moveTo>
                  <a:pt x="13927" y="0"/>
                </a:moveTo>
                <a:lnTo>
                  <a:pt x="3639138" y="0"/>
                </a:lnTo>
                <a:lnTo>
                  <a:pt x="3645057" y="19068"/>
                </a:lnTo>
                <a:cubicBezTo>
                  <a:pt x="3650307" y="44726"/>
                  <a:pt x="3653064" y="71292"/>
                  <a:pt x="3653064" y="98502"/>
                </a:cubicBezTo>
                <a:lnTo>
                  <a:pt x="3653064" y="1675032"/>
                </a:lnTo>
                <a:cubicBezTo>
                  <a:pt x="3653064" y="1892712"/>
                  <a:pt x="3476599" y="2069177"/>
                  <a:pt x="3258919" y="2069177"/>
                </a:cubicBezTo>
                <a:lnTo>
                  <a:pt x="394145" y="2069177"/>
                </a:lnTo>
                <a:cubicBezTo>
                  <a:pt x="176465" y="2069177"/>
                  <a:pt x="0" y="1892712"/>
                  <a:pt x="0" y="1675032"/>
                </a:cubicBezTo>
                <a:lnTo>
                  <a:pt x="0" y="98502"/>
                </a:lnTo>
                <a:cubicBezTo>
                  <a:pt x="0" y="71292"/>
                  <a:pt x="2758" y="44726"/>
                  <a:pt x="8008" y="1906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99C1CEC-EEF1-4C1F-8DC0-0D32D5405D9E}"/>
              </a:ext>
            </a:extLst>
          </p:cNvPr>
          <p:cNvGrpSpPr/>
          <p:nvPr userDrawn="1"/>
        </p:nvGrpSpPr>
        <p:grpSpPr>
          <a:xfrm>
            <a:off x="5160182" y="-4417"/>
            <a:ext cx="1871637" cy="1529821"/>
            <a:chOff x="5005064" y="181687"/>
            <a:chExt cx="1871637" cy="1439728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F4C2F52-5C1E-4026-9158-748F08809BB4}"/>
                </a:ext>
              </a:extLst>
            </p:cNvPr>
            <p:cNvSpPr txBox="1"/>
            <p:nvPr/>
          </p:nvSpPr>
          <p:spPr>
            <a:xfrm>
              <a:off x="5029986" y="181687"/>
              <a:ext cx="1723549" cy="1105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6000" b="1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en-US" altLang="zh-CN" sz="6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26158141-4097-46D5-AE48-F6A04C9D6893}"/>
                </a:ext>
              </a:extLst>
            </p:cNvPr>
            <p:cNvSpPr/>
            <p:nvPr/>
          </p:nvSpPr>
          <p:spPr>
            <a:xfrm>
              <a:off x="5005064" y="1230869"/>
              <a:ext cx="1871637" cy="390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 spc="60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b="1" spc="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16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E008A1-2A25-437C-B4AC-5AA8D2FC0F2B}"/>
              </a:ext>
            </a:extLst>
          </p:cNvPr>
          <p:cNvCxnSpPr>
            <a:cxnSpLocks/>
          </p:cNvCxnSpPr>
          <p:nvPr userDrawn="1"/>
        </p:nvCxnSpPr>
        <p:spPr>
          <a:xfrm>
            <a:off x="831850" y="711200"/>
            <a:ext cx="3937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B9BEDBF-D1BE-4BC9-9673-CEC2AC81E20D}"/>
              </a:ext>
            </a:extLst>
          </p:cNvPr>
          <p:cNvCxnSpPr>
            <a:cxnSpLocks/>
          </p:cNvCxnSpPr>
          <p:nvPr userDrawn="1"/>
        </p:nvCxnSpPr>
        <p:spPr>
          <a:xfrm>
            <a:off x="7423150" y="711200"/>
            <a:ext cx="393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82C3CAE-232D-43F5-8FCD-CC3B92DFB6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6944" y="411490"/>
            <a:ext cx="2618112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af-ZA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1282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8580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DC04AE-5510-41A8-8D86-CD4E54D9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14B41B-6FD2-4DCD-A804-5F841B3B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2BEBD-3FA3-40F8-A3EB-35DA2C51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EC34-AA52-46ED-8DC4-1C01B3D86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3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页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25412B-938A-4E6C-B253-CEA48F33C536}"/>
              </a:ext>
            </a:extLst>
          </p:cNvPr>
          <p:cNvSpPr/>
          <p:nvPr/>
        </p:nvSpPr>
        <p:spPr>
          <a:xfrm>
            <a:off x="4897438" y="4831785"/>
            <a:ext cx="2397125" cy="452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10000" sy="110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9135A8-D950-45D7-B6D2-55D790357E90}"/>
              </a:ext>
            </a:extLst>
          </p:cNvPr>
          <p:cNvGrpSpPr/>
          <p:nvPr userDrawn="1"/>
        </p:nvGrpSpPr>
        <p:grpSpPr>
          <a:xfrm>
            <a:off x="2242025" y="990671"/>
            <a:ext cx="2455671" cy="1399101"/>
            <a:chOff x="2242025" y="990671"/>
            <a:chExt cx="2455671" cy="139910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5F197F2-5BFC-4C96-96F5-5F786ECE675A}"/>
                </a:ext>
              </a:extLst>
            </p:cNvPr>
            <p:cNvSpPr/>
            <p:nvPr/>
          </p:nvSpPr>
          <p:spPr>
            <a:xfrm rot="900000" flipV="1">
              <a:off x="3871825" y="1568998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4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746279F-8C5A-4650-8D29-A9EACFEEF003}"/>
                </a:ext>
              </a:extLst>
            </p:cNvPr>
            <p:cNvSpPr/>
            <p:nvPr/>
          </p:nvSpPr>
          <p:spPr>
            <a:xfrm rot="19800000">
              <a:off x="2242025" y="990671"/>
              <a:ext cx="621928" cy="621926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88EE116-85CC-4017-8FC3-1171C65ED2DF}"/>
                </a:ext>
              </a:extLst>
            </p:cNvPr>
            <p:cNvSpPr/>
            <p:nvPr/>
          </p:nvSpPr>
          <p:spPr>
            <a:xfrm rot="18640782" flipV="1">
              <a:off x="3777591" y="2186616"/>
              <a:ext cx="203156" cy="20315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3557F2D-6DCE-4E02-B2DD-34C87EC352E2}"/>
                </a:ext>
              </a:extLst>
            </p:cNvPr>
            <p:cNvSpPr/>
            <p:nvPr/>
          </p:nvSpPr>
          <p:spPr>
            <a:xfrm>
              <a:off x="4564026" y="1736565"/>
              <a:ext cx="133670" cy="133670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9A0F284-926F-4348-9FE6-E772D3DD9C97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2853357" y="1382117"/>
              <a:ext cx="1025812" cy="34661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F2BFFD0-7946-4A23-B4BE-CD09DAC91C48}"/>
                </a:ext>
              </a:extLst>
            </p:cNvPr>
            <p:cNvCxnSpPr>
              <a:cxnSpLocks/>
              <a:stCxn id="16" idx="6"/>
              <a:endCxn id="14" idx="0"/>
            </p:cNvCxnSpPr>
            <p:nvPr/>
          </p:nvCxnSpPr>
          <p:spPr>
            <a:xfrm flipV="1">
              <a:off x="3945381" y="1992690"/>
              <a:ext cx="86182" cy="21847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0763142-BC78-4F55-91DC-13A0023F25E4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4295517" y="1803400"/>
              <a:ext cx="268509" cy="36896"/>
            </a:xfrm>
            <a:prstGeom prst="line">
              <a:avLst/>
            </a:prstGeom>
            <a:ln>
              <a:solidFill>
                <a:srgbClr val="009FE8">
                  <a:alpha val="3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AA5F3D-FA57-4EEA-97C7-BB2574E83A08}"/>
              </a:ext>
            </a:extLst>
          </p:cNvPr>
          <p:cNvGrpSpPr/>
          <p:nvPr userDrawn="1"/>
        </p:nvGrpSpPr>
        <p:grpSpPr>
          <a:xfrm flipH="1">
            <a:off x="7379947" y="570136"/>
            <a:ext cx="1815668" cy="1728836"/>
            <a:chOff x="6874032" y="928141"/>
            <a:chExt cx="1815668" cy="172883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5CCA9BF-A52C-4A2B-8FF1-9022E6DA8EFF}"/>
                </a:ext>
              </a:extLst>
            </p:cNvPr>
            <p:cNvSpPr/>
            <p:nvPr/>
          </p:nvSpPr>
          <p:spPr>
            <a:xfrm>
              <a:off x="7820423" y="928141"/>
              <a:ext cx="746986" cy="74698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08D83B7-CDC4-4BAC-964C-071E7B3AC453}"/>
                </a:ext>
              </a:extLst>
            </p:cNvPr>
            <p:cNvSpPr/>
            <p:nvPr/>
          </p:nvSpPr>
          <p:spPr>
            <a:xfrm>
              <a:off x="6874032" y="2482509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07CA015-11B7-44DC-9E89-8021DBC1B0F7}"/>
                </a:ext>
              </a:extLst>
            </p:cNvPr>
            <p:cNvSpPr/>
            <p:nvPr/>
          </p:nvSpPr>
          <p:spPr>
            <a:xfrm rot="2324846" flipV="1">
              <a:off x="7807205" y="2013613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2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13192D3-CA71-4071-80D5-528545DBB633}"/>
                </a:ext>
              </a:extLst>
            </p:cNvPr>
            <p:cNvCxnSpPr>
              <a:cxnSpLocks/>
              <a:stCxn id="24" idx="4"/>
              <a:endCxn id="22" idx="4"/>
            </p:cNvCxnSpPr>
            <p:nvPr/>
          </p:nvCxnSpPr>
          <p:spPr>
            <a:xfrm flipV="1">
              <a:off x="8157613" y="1675127"/>
              <a:ext cx="36303" cy="385919"/>
            </a:xfrm>
            <a:prstGeom prst="line">
              <a:avLst/>
            </a:prstGeom>
            <a:ln>
              <a:solidFill>
                <a:srgbClr val="009FE8">
                  <a:alpha val="2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99E85F6-952E-40FE-BD9C-2575A1764EC6}"/>
                </a:ext>
              </a:extLst>
            </p:cNvPr>
            <p:cNvCxnSpPr>
              <a:cxnSpLocks/>
              <a:stCxn id="23" idx="6"/>
              <a:endCxn id="24" idx="0"/>
            </p:cNvCxnSpPr>
            <p:nvPr/>
          </p:nvCxnSpPr>
          <p:spPr>
            <a:xfrm flipV="1">
              <a:off x="7048500" y="2397216"/>
              <a:ext cx="839333" cy="172527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F978AC9-3AED-4518-B83C-A3122A0094B3}"/>
                </a:ext>
              </a:extLst>
            </p:cNvPr>
            <p:cNvSpPr/>
            <p:nvPr/>
          </p:nvSpPr>
          <p:spPr>
            <a:xfrm>
              <a:off x="7635659" y="1832617"/>
              <a:ext cx="122454" cy="122454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705A87-56E4-44C3-8E5F-4C2AF2BB322F}"/>
                </a:ext>
              </a:extLst>
            </p:cNvPr>
            <p:cNvCxnSpPr>
              <a:cxnSpLocks/>
              <a:stCxn id="27" idx="5"/>
              <a:endCxn id="24" idx="2"/>
            </p:cNvCxnSpPr>
            <p:nvPr/>
          </p:nvCxnSpPr>
          <p:spPr>
            <a:xfrm>
              <a:off x="7740180" y="1937138"/>
              <a:ext cx="114458" cy="157103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1DAC383-3BEC-4BCD-B04C-F0A4A65766DA}"/>
                </a:ext>
              </a:extLst>
            </p:cNvPr>
            <p:cNvSpPr/>
            <p:nvPr/>
          </p:nvSpPr>
          <p:spPr>
            <a:xfrm rot="18556198">
              <a:off x="8445118" y="2317398"/>
              <a:ext cx="244582" cy="244582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E8A32E8-8FF6-4D1C-AE89-AFA05B080E76}"/>
                </a:ext>
              </a:extLst>
            </p:cNvPr>
            <p:cNvCxnSpPr>
              <a:cxnSpLocks/>
              <a:stCxn id="24" idx="6"/>
              <a:endCxn id="29" idx="1"/>
            </p:cNvCxnSpPr>
            <p:nvPr/>
          </p:nvCxnSpPr>
          <p:spPr>
            <a:xfrm>
              <a:off x="8190808" y="2364021"/>
              <a:ext cx="254921" cy="87878"/>
            </a:xfrm>
            <a:prstGeom prst="line">
              <a:avLst/>
            </a:prstGeom>
            <a:ln>
              <a:solidFill>
                <a:srgbClr val="009FE8">
                  <a:alpha val="2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4F7BC8-2A10-4010-8C8A-D74BCDB42D05}"/>
              </a:ext>
            </a:extLst>
          </p:cNvPr>
          <p:cNvGrpSpPr/>
          <p:nvPr userDrawn="1"/>
        </p:nvGrpSpPr>
        <p:grpSpPr>
          <a:xfrm>
            <a:off x="6216691" y="3736651"/>
            <a:ext cx="3595881" cy="3121349"/>
            <a:chOff x="6216691" y="3736651"/>
            <a:chExt cx="3595881" cy="312134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7BCE760-0FAD-42E5-A413-1F31B72D56C0}"/>
                </a:ext>
              </a:extLst>
            </p:cNvPr>
            <p:cNvSpPr/>
            <p:nvPr/>
          </p:nvSpPr>
          <p:spPr>
            <a:xfrm>
              <a:off x="8882890" y="4998812"/>
              <a:ext cx="929682" cy="929682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51D492-9ECD-4E04-ADC7-7B8F7999A21A}"/>
                </a:ext>
              </a:extLst>
            </p:cNvPr>
            <p:cNvSpPr/>
            <p:nvPr/>
          </p:nvSpPr>
          <p:spPr>
            <a:xfrm>
              <a:off x="6922596" y="3736651"/>
              <a:ext cx="371967" cy="37196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3373A94-623F-4AB5-BA6C-253FD924F1F7}"/>
                </a:ext>
              </a:extLst>
            </p:cNvPr>
            <p:cNvSpPr/>
            <p:nvPr/>
          </p:nvSpPr>
          <p:spPr>
            <a:xfrm>
              <a:off x="8567409" y="4474374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5E7A29F-910B-4162-80EC-516F11C0DAE0}"/>
                </a:ext>
              </a:extLst>
            </p:cNvPr>
            <p:cNvSpPr/>
            <p:nvPr/>
          </p:nvSpPr>
          <p:spPr>
            <a:xfrm>
              <a:off x="7678596" y="4385514"/>
              <a:ext cx="283653" cy="283653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016A24B-1D9E-455A-BD80-9F744421C766}"/>
                </a:ext>
              </a:extLst>
            </p:cNvPr>
            <p:cNvSpPr/>
            <p:nvPr/>
          </p:nvSpPr>
          <p:spPr>
            <a:xfrm>
              <a:off x="6216691" y="4315305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9C94940-995B-41B6-9551-999A631A3780}"/>
                </a:ext>
              </a:extLst>
            </p:cNvPr>
            <p:cNvCxnSpPr>
              <a:cxnSpLocks/>
              <a:endCxn id="36" idx="7"/>
            </p:cNvCxnSpPr>
            <p:nvPr/>
          </p:nvCxnSpPr>
          <p:spPr>
            <a:xfrm flipH="1">
              <a:off x="6365609" y="4074015"/>
              <a:ext cx="609868" cy="266840"/>
            </a:xfrm>
            <a:prstGeom prst="line">
              <a:avLst/>
            </a:prstGeom>
            <a:ln>
              <a:solidFill>
                <a:srgbClr val="009FE8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561FD2B-E932-4B68-865E-9E6D6BF132A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7234238" y="4040463"/>
              <a:ext cx="485898" cy="38659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0A0299F-83BF-46A4-A1AB-B35A18A92FA7}"/>
                </a:ext>
              </a:extLst>
            </p:cNvPr>
            <p:cNvCxnSpPr>
              <a:cxnSpLocks/>
              <a:stCxn id="34" idx="2"/>
              <a:endCxn id="35" idx="6"/>
            </p:cNvCxnSpPr>
            <p:nvPr/>
          </p:nvCxnSpPr>
          <p:spPr>
            <a:xfrm flipH="1" flipV="1">
              <a:off x="7962249" y="4527341"/>
              <a:ext cx="605160" cy="34267"/>
            </a:xfrm>
            <a:prstGeom prst="line">
              <a:avLst/>
            </a:prstGeom>
            <a:ln>
              <a:solidFill>
                <a:srgbClr val="009FE8">
                  <a:alpha val="6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E7F788-532F-487B-8920-0B3BE18A4071}"/>
                </a:ext>
              </a:extLst>
            </p:cNvPr>
            <p:cNvCxnSpPr>
              <a:cxnSpLocks/>
              <a:stCxn id="32" idx="1"/>
              <a:endCxn id="34" idx="5"/>
            </p:cNvCxnSpPr>
            <p:nvPr/>
          </p:nvCxnSpPr>
          <p:spPr>
            <a:xfrm flipH="1" flipV="1">
              <a:off x="8716327" y="4623292"/>
              <a:ext cx="302712" cy="51166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34E127-5E1C-4D70-AE71-9212D0D40169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8741877" y="5928494"/>
              <a:ext cx="605854" cy="929506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E86EEE-3B8D-4712-BBB7-6B1986F37647}"/>
                </a:ext>
              </a:extLst>
            </p:cNvPr>
            <p:cNvCxnSpPr>
              <a:cxnSpLocks/>
              <a:stCxn id="43" idx="3"/>
              <a:endCxn id="35" idx="7"/>
            </p:cNvCxnSpPr>
            <p:nvPr/>
          </p:nvCxnSpPr>
          <p:spPr>
            <a:xfrm flipH="1">
              <a:off x="7920709" y="4365249"/>
              <a:ext cx="86675" cy="6180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737648B-4918-4E56-9515-437DFE62CBAC}"/>
                </a:ext>
              </a:extLst>
            </p:cNvPr>
            <p:cNvSpPr/>
            <p:nvPr/>
          </p:nvSpPr>
          <p:spPr>
            <a:xfrm>
              <a:off x="7997279" y="4306356"/>
              <a:ext cx="68998" cy="6899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3382536-B249-4832-996F-DD7F8B304D90}"/>
              </a:ext>
            </a:extLst>
          </p:cNvPr>
          <p:cNvGrpSpPr/>
          <p:nvPr userDrawn="1"/>
        </p:nvGrpSpPr>
        <p:grpSpPr>
          <a:xfrm>
            <a:off x="1289934" y="4381088"/>
            <a:ext cx="3136121" cy="1368886"/>
            <a:chOff x="1289934" y="4381088"/>
            <a:chExt cx="3136121" cy="136888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4A6DE11-5B8D-4906-9F67-4A1336F9F542}"/>
                </a:ext>
              </a:extLst>
            </p:cNvPr>
            <p:cNvSpPr/>
            <p:nvPr/>
          </p:nvSpPr>
          <p:spPr>
            <a:xfrm>
              <a:off x="1289934" y="4495671"/>
              <a:ext cx="1124666" cy="1124666"/>
            </a:xfrm>
            <a:prstGeom prst="ellipse">
              <a:avLst/>
            </a:prstGeom>
            <a:gradFill flip="none" rotWithShape="1">
              <a:gsLst>
                <a:gs pos="6200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9F3AC9F-93A2-428A-9AD8-A09964DB43D3}"/>
                </a:ext>
              </a:extLst>
            </p:cNvPr>
            <p:cNvSpPr/>
            <p:nvPr/>
          </p:nvSpPr>
          <p:spPr>
            <a:xfrm>
              <a:off x="3622556" y="4953240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B8F4BF2-EBAC-4FFB-BF47-186DB6B2DF54}"/>
                </a:ext>
              </a:extLst>
            </p:cNvPr>
            <p:cNvSpPr/>
            <p:nvPr/>
          </p:nvSpPr>
          <p:spPr>
            <a:xfrm rot="4480177">
              <a:off x="3949128" y="4381089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1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688D0B6-4B6E-45F0-9AB0-EE20E018CD0F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 flipV="1">
              <a:off x="2414600" y="5058004"/>
              <a:ext cx="1207956" cy="19979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AB1A991-5597-4D66-96B8-38E32868A136}"/>
                </a:ext>
              </a:extLst>
            </p:cNvPr>
            <p:cNvCxnSpPr>
              <a:cxnSpLocks/>
              <a:stCxn id="46" idx="0"/>
              <a:endCxn id="47" idx="5"/>
            </p:cNvCxnSpPr>
            <p:nvPr/>
          </p:nvCxnSpPr>
          <p:spPr>
            <a:xfrm flipV="1">
              <a:off x="3927115" y="4605144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1DA4A69-3E5B-410D-89F1-2D231A6FD9E9}"/>
                </a:ext>
              </a:extLst>
            </p:cNvPr>
            <p:cNvCxnSpPr>
              <a:cxnSpLocks/>
              <a:stCxn id="51" idx="3"/>
              <a:endCxn id="46" idx="5"/>
            </p:cNvCxnSpPr>
            <p:nvPr/>
          </p:nvCxnSpPr>
          <p:spPr>
            <a:xfrm flipH="1" flipV="1">
              <a:off x="4142470" y="5473154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2BFB518-EC8D-418E-8CDC-3DED155103DC}"/>
                </a:ext>
              </a:extLst>
            </p:cNvPr>
            <p:cNvSpPr/>
            <p:nvPr/>
          </p:nvSpPr>
          <p:spPr>
            <a:xfrm rot="5190551">
              <a:off x="4300135" y="5624054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2067BCA-720A-4A26-A4B8-B005A5001D11}"/>
              </a:ext>
            </a:extLst>
          </p:cNvPr>
          <p:cNvGrpSpPr/>
          <p:nvPr userDrawn="1"/>
        </p:nvGrpSpPr>
        <p:grpSpPr>
          <a:xfrm>
            <a:off x="0" y="2015840"/>
            <a:ext cx="1183334" cy="1486216"/>
            <a:chOff x="0" y="2015840"/>
            <a:chExt cx="1183334" cy="148621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6281915-3F00-48FD-8BA4-FDECD858786B}"/>
                </a:ext>
              </a:extLst>
            </p:cNvPr>
            <p:cNvSpPr/>
            <p:nvPr/>
          </p:nvSpPr>
          <p:spPr>
            <a:xfrm>
              <a:off x="379835" y="2587992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3710F41-F869-40DA-A05F-DD8ADCA0CE4C}"/>
                </a:ext>
              </a:extLst>
            </p:cNvPr>
            <p:cNvSpPr/>
            <p:nvPr/>
          </p:nvSpPr>
          <p:spPr>
            <a:xfrm rot="4480177">
              <a:off x="706407" y="2015841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57C390F-484E-423B-9A3D-C3DA30B17C87}"/>
                </a:ext>
              </a:extLst>
            </p:cNvPr>
            <p:cNvCxnSpPr>
              <a:cxnSpLocks/>
              <a:stCxn id="53" idx="0"/>
              <a:endCxn id="54" idx="5"/>
            </p:cNvCxnSpPr>
            <p:nvPr/>
          </p:nvCxnSpPr>
          <p:spPr>
            <a:xfrm flipV="1">
              <a:off x="684394" y="2239896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BEAEA4D-9918-4CFA-B2A2-EAFD1D14ACFA}"/>
                </a:ext>
              </a:extLst>
            </p:cNvPr>
            <p:cNvCxnSpPr>
              <a:cxnSpLocks/>
              <a:stCxn id="57" idx="3"/>
              <a:endCxn id="53" idx="5"/>
            </p:cNvCxnSpPr>
            <p:nvPr/>
          </p:nvCxnSpPr>
          <p:spPr>
            <a:xfrm flipH="1" flipV="1">
              <a:off x="899749" y="3107906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842279E-4F78-4C85-B50C-6A5CF9CCAE3C}"/>
                </a:ext>
              </a:extLst>
            </p:cNvPr>
            <p:cNvSpPr/>
            <p:nvPr/>
          </p:nvSpPr>
          <p:spPr>
            <a:xfrm rot="5190551">
              <a:off x="1057414" y="3258806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3FE0FAF-BB93-4049-831B-781EDF77B215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V="1">
              <a:off x="0" y="3107906"/>
              <a:ext cx="469038" cy="394150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E7194E8-95FB-4304-9103-1BC1D8D5CD51}"/>
              </a:ext>
            </a:extLst>
          </p:cNvPr>
          <p:cNvGrpSpPr/>
          <p:nvPr userDrawn="1"/>
        </p:nvGrpSpPr>
        <p:grpSpPr>
          <a:xfrm>
            <a:off x="10104581" y="1728799"/>
            <a:ext cx="1291197" cy="1655926"/>
            <a:chOff x="10104581" y="1728799"/>
            <a:chExt cx="1291197" cy="1655926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53825EF-BA58-4966-9937-FD5DFBE30E90}"/>
                </a:ext>
              </a:extLst>
            </p:cNvPr>
            <p:cNvSpPr/>
            <p:nvPr/>
          </p:nvSpPr>
          <p:spPr>
            <a:xfrm rot="2912246">
              <a:off x="10697024" y="2147185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63F5F0-C165-42B1-AD46-25D238023E36}"/>
                </a:ext>
              </a:extLst>
            </p:cNvPr>
            <p:cNvSpPr/>
            <p:nvPr/>
          </p:nvSpPr>
          <p:spPr>
            <a:xfrm rot="5148249">
              <a:off x="11156005" y="1728800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9B6899E-820B-44D4-933A-BFE4BF8456C8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V="1">
              <a:off x="11020374" y="1939434"/>
              <a:ext cx="177176" cy="208331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5C9986D-82F5-41FE-AD10-539FDE072FBB}"/>
                </a:ext>
              </a:extLst>
            </p:cNvPr>
            <p:cNvCxnSpPr>
              <a:cxnSpLocks/>
              <a:stCxn id="64" idx="3"/>
              <a:endCxn id="60" idx="5"/>
            </p:cNvCxnSpPr>
            <p:nvPr/>
          </p:nvCxnSpPr>
          <p:spPr>
            <a:xfrm flipH="1" flipV="1">
              <a:off x="10982791" y="2755722"/>
              <a:ext cx="210312" cy="524317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BD2DB91-6401-4F6F-A11F-6981FD47B23D}"/>
                </a:ext>
              </a:extLst>
            </p:cNvPr>
            <p:cNvSpPr/>
            <p:nvPr/>
          </p:nvSpPr>
          <p:spPr>
            <a:xfrm rot="5190551">
              <a:off x="11177290" y="3258805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78B8454-3954-4D8A-A36E-E224F3477D3D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>
              <a:off x="10417202" y="2399100"/>
              <a:ext cx="280402" cy="33852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597E771-A2C3-49E7-8628-A7C6261E2A4E}"/>
                </a:ext>
              </a:extLst>
            </p:cNvPr>
            <p:cNvSpPr/>
            <p:nvPr/>
          </p:nvSpPr>
          <p:spPr>
            <a:xfrm rot="5549130">
              <a:off x="10104580" y="2235934"/>
              <a:ext cx="312770" cy="312768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ECA3751-DCBE-4D4B-8924-AAAC8E69470C}"/>
              </a:ext>
            </a:extLst>
          </p:cNvPr>
          <p:cNvCxnSpPr>
            <a:cxnSpLocks/>
          </p:cNvCxnSpPr>
          <p:nvPr userDrawn="1"/>
        </p:nvCxnSpPr>
        <p:spPr>
          <a:xfrm>
            <a:off x="3864114" y="3412516"/>
            <a:ext cx="451788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E172DA64-94D3-448D-B373-CC34064157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288" y="2047574"/>
            <a:ext cx="5419532" cy="1323439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8000" b="1" kern="1200" spc="300" noProof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谢谢</a:t>
            </a:r>
          </a:p>
        </p:txBody>
      </p:sp>
      <p:sp>
        <p:nvSpPr>
          <p:cNvPr id="71" name="文本占位符 70">
            <a:extLst>
              <a:ext uri="{FF2B5EF4-FFF2-40B4-BE49-F238E27FC236}">
                <a16:creationId xmlns:a16="http://schemas.microsoft.com/office/drawing/2014/main" id="{CC017329-AB6F-4097-9323-7DF704FE39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288" y="3471465"/>
            <a:ext cx="5419532" cy="769441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4400" kern="1200" spc="300" noProof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</a:p>
        </p:txBody>
      </p:sp>
      <p:sp>
        <p:nvSpPr>
          <p:cNvPr id="73" name="文本占位符 72">
            <a:extLst>
              <a:ext uri="{FF2B5EF4-FFF2-40B4-BE49-F238E27FC236}">
                <a16:creationId xmlns:a16="http://schemas.microsoft.com/office/drawing/2014/main" id="{CF19AFBE-8B02-482A-B2A8-A6B93D68E4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7763" y="4905284"/>
            <a:ext cx="2276475" cy="338554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00" kern="1200" noProof="0">
                <a:solidFill>
                  <a:srgbClr val="025CD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10183047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顾轶洋</a:t>
            </a:r>
          </a:p>
        </p:txBody>
      </p:sp>
    </p:spTree>
    <p:extLst>
      <p:ext uri="{BB962C8B-B14F-4D97-AF65-F5344CB8AC3E}">
        <p14:creationId xmlns:p14="http://schemas.microsoft.com/office/powerpoint/2010/main" val="232808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25412B-938A-4E6C-B253-CEA48F33C536}"/>
              </a:ext>
            </a:extLst>
          </p:cNvPr>
          <p:cNvSpPr/>
          <p:nvPr/>
        </p:nvSpPr>
        <p:spPr>
          <a:xfrm>
            <a:off x="4897438" y="5326062"/>
            <a:ext cx="2397125" cy="452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10000" sy="110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D490906A-4200-4A68-B759-B2F812663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810740"/>
            <a:ext cx="1905000" cy="1905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9135A8-D950-45D7-B6D2-55D790357E90}"/>
              </a:ext>
            </a:extLst>
          </p:cNvPr>
          <p:cNvGrpSpPr/>
          <p:nvPr userDrawn="1"/>
        </p:nvGrpSpPr>
        <p:grpSpPr>
          <a:xfrm>
            <a:off x="2242025" y="990671"/>
            <a:ext cx="2455671" cy="1399101"/>
            <a:chOff x="2242025" y="990671"/>
            <a:chExt cx="2455671" cy="139910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5F197F2-5BFC-4C96-96F5-5F786ECE675A}"/>
                </a:ext>
              </a:extLst>
            </p:cNvPr>
            <p:cNvSpPr/>
            <p:nvPr/>
          </p:nvSpPr>
          <p:spPr>
            <a:xfrm rot="900000" flipV="1">
              <a:off x="3871825" y="1568998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4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746279F-8C5A-4650-8D29-A9EACFEEF003}"/>
                </a:ext>
              </a:extLst>
            </p:cNvPr>
            <p:cNvSpPr/>
            <p:nvPr/>
          </p:nvSpPr>
          <p:spPr>
            <a:xfrm rot="19800000">
              <a:off x="2242025" y="990671"/>
              <a:ext cx="621928" cy="621926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88EE116-85CC-4017-8FC3-1171C65ED2DF}"/>
                </a:ext>
              </a:extLst>
            </p:cNvPr>
            <p:cNvSpPr/>
            <p:nvPr/>
          </p:nvSpPr>
          <p:spPr>
            <a:xfrm rot="18640782" flipV="1">
              <a:off x="3777591" y="2186616"/>
              <a:ext cx="203156" cy="20315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3557F2D-6DCE-4E02-B2DD-34C87EC352E2}"/>
                </a:ext>
              </a:extLst>
            </p:cNvPr>
            <p:cNvSpPr/>
            <p:nvPr/>
          </p:nvSpPr>
          <p:spPr>
            <a:xfrm>
              <a:off x="4564026" y="1736565"/>
              <a:ext cx="133670" cy="133670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9A0F284-926F-4348-9FE6-E772D3DD9C97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2853357" y="1382117"/>
              <a:ext cx="1025812" cy="34661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F2BFFD0-7946-4A23-B4BE-CD09DAC91C48}"/>
                </a:ext>
              </a:extLst>
            </p:cNvPr>
            <p:cNvCxnSpPr>
              <a:cxnSpLocks/>
              <a:stCxn id="16" idx="6"/>
              <a:endCxn id="14" idx="0"/>
            </p:cNvCxnSpPr>
            <p:nvPr/>
          </p:nvCxnSpPr>
          <p:spPr>
            <a:xfrm flipV="1">
              <a:off x="3945381" y="1992690"/>
              <a:ext cx="86182" cy="21847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0763142-BC78-4F55-91DC-13A0023F25E4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4295517" y="1803400"/>
              <a:ext cx="268509" cy="36896"/>
            </a:xfrm>
            <a:prstGeom prst="line">
              <a:avLst/>
            </a:prstGeom>
            <a:ln>
              <a:solidFill>
                <a:srgbClr val="009FE8">
                  <a:alpha val="3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AA5F3D-FA57-4EEA-97C7-BB2574E83A08}"/>
              </a:ext>
            </a:extLst>
          </p:cNvPr>
          <p:cNvGrpSpPr/>
          <p:nvPr userDrawn="1"/>
        </p:nvGrpSpPr>
        <p:grpSpPr>
          <a:xfrm flipH="1">
            <a:off x="7379947" y="570136"/>
            <a:ext cx="1815668" cy="1728836"/>
            <a:chOff x="6874032" y="928141"/>
            <a:chExt cx="1815668" cy="172883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5CCA9BF-A52C-4A2B-8FF1-9022E6DA8EFF}"/>
                </a:ext>
              </a:extLst>
            </p:cNvPr>
            <p:cNvSpPr/>
            <p:nvPr/>
          </p:nvSpPr>
          <p:spPr>
            <a:xfrm>
              <a:off x="7820423" y="928141"/>
              <a:ext cx="746986" cy="74698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08D83B7-CDC4-4BAC-964C-071E7B3AC453}"/>
                </a:ext>
              </a:extLst>
            </p:cNvPr>
            <p:cNvSpPr/>
            <p:nvPr/>
          </p:nvSpPr>
          <p:spPr>
            <a:xfrm>
              <a:off x="6874032" y="2482509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07CA015-11B7-44DC-9E89-8021DBC1B0F7}"/>
                </a:ext>
              </a:extLst>
            </p:cNvPr>
            <p:cNvSpPr/>
            <p:nvPr/>
          </p:nvSpPr>
          <p:spPr>
            <a:xfrm rot="2324846" flipV="1">
              <a:off x="7807205" y="2013613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2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13192D3-CA71-4071-80D5-528545DBB633}"/>
                </a:ext>
              </a:extLst>
            </p:cNvPr>
            <p:cNvCxnSpPr>
              <a:cxnSpLocks/>
              <a:stCxn id="24" idx="4"/>
              <a:endCxn id="22" idx="4"/>
            </p:cNvCxnSpPr>
            <p:nvPr/>
          </p:nvCxnSpPr>
          <p:spPr>
            <a:xfrm flipV="1">
              <a:off x="8157613" y="1675127"/>
              <a:ext cx="36303" cy="385919"/>
            </a:xfrm>
            <a:prstGeom prst="line">
              <a:avLst/>
            </a:prstGeom>
            <a:ln>
              <a:solidFill>
                <a:srgbClr val="009FE8">
                  <a:alpha val="2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99E85F6-952E-40FE-BD9C-2575A1764EC6}"/>
                </a:ext>
              </a:extLst>
            </p:cNvPr>
            <p:cNvCxnSpPr>
              <a:cxnSpLocks/>
              <a:stCxn id="23" idx="6"/>
              <a:endCxn id="24" idx="0"/>
            </p:cNvCxnSpPr>
            <p:nvPr/>
          </p:nvCxnSpPr>
          <p:spPr>
            <a:xfrm flipV="1">
              <a:off x="7048500" y="2397216"/>
              <a:ext cx="839333" cy="172527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F978AC9-3AED-4518-B83C-A3122A0094B3}"/>
                </a:ext>
              </a:extLst>
            </p:cNvPr>
            <p:cNvSpPr/>
            <p:nvPr/>
          </p:nvSpPr>
          <p:spPr>
            <a:xfrm>
              <a:off x="7635659" y="1832617"/>
              <a:ext cx="122454" cy="122454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705A87-56E4-44C3-8E5F-4C2AF2BB322F}"/>
                </a:ext>
              </a:extLst>
            </p:cNvPr>
            <p:cNvCxnSpPr>
              <a:cxnSpLocks/>
              <a:stCxn id="27" idx="5"/>
              <a:endCxn id="24" idx="2"/>
            </p:cNvCxnSpPr>
            <p:nvPr/>
          </p:nvCxnSpPr>
          <p:spPr>
            <a:xfrm>
              <a:off x="7740180" y="1937138"/>
              <a:ext cx="114458" cy="157103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1DAC383-3BEC-4BCD-B04C-F0A4A65766DA}"/>
                </a:ext>
              </a:extLst>
            </p:cNvPr>
            <p:cNvSpPr/>
            <p:nvPr/>
          </p:nvSpPr>
          <p:spPr>
            <a:xfrm rot="18556198">
              <a:off x="8445118" y="2317398"/>
              <a:ext cx="244582" cy="244582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E8A32E8-8FF6-4D1C-AE89-AFA05B080E76}"/>
                </a:ext>
              </a:extLst>
            </p:cNvPr>
            <p:cNvCxnSpPr>
              <a:cxnSpLocks/>
              <a:stCxn id="24" idx="6"/>
              <a:endCxn id="29" idx="1"/>
            </p:cNvCxnSpPr>
            <p:nvPr/>
          </p:nvCxnSpPr>
          <p:spPr>
            <a:xfrm>
              <a:off x="8190808" y="2364021"/>
              <a:ext cx="254921" cy="87878"/>
            </a:xfrm>
            <a:prstGeom prst="line">
              <a:avLst/>
            </a:prstGeom>
            <a:ln>
              <a:solidFill>
                <a:srgbClr val="009FE8">
                  <a:alpha val="2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4F7BC8-2A10-4010-8C8A-D74BCDB42D05}"/>
              </a:ext>
            </a:extLst>
          </p:cNvPr>
          <p:cNvGrpSpPr/>
          <p:nvPr userDrawn="1"/>
        </p:nvGrpSpPr>
        <p:grpSpPr>
          <a:xfrm>
            <a:off x="6216691" y="3736651"/>
            <a:ext cx="3595881" cy="3121349"/>
            <a:chOff x="6216691" y="3736651"/>
            <a:chExt cx="3595881" cy="312134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7BCE760-0FAD-42E5-A413-1F31B72D56C0}"/>
                </a:ext>
              </a:extLst>
            </p:cNvPr>
            <p:cNvSpPr/>
            <p:nvPr/>
          </p:nvSpPr>
          <p:spPr>
            <a:xfrm>
              <a:off x="8882890" y="4998812"/>
              <a:ext cx="929682" cy="929682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51D492-9ECD-4E04-ADC7-7B8F7999A21A}"/>
                </a:ext>
              </a:extLst>
            </p:cNvPr>
            <p:cNvSpPr/>
            <p:nvPr/>
          </p:nvSpPr>
          <p:spPr>
            <a:xfrm>
              <a:off x="6922596" y="3736651"/>
              <a:ext cx="371967" cy="37196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3373A94-623F-4AB5-BA6C-253FD924F1F7}"/>
                </a:ext>
              </a:extLst>
            </p:cNvPr>
            <p:cNvSpPr/>
            <p:nvPr/>
          </p:nvSpPr>
          <p:spPr>
            <a:xfrm>
              <a:off x="8567409" y="4474374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5E7A29F-910B-4162-80EC-516F11C0DAE0}"/>
                </a:ext>
              </a:extLst>
            </p:cNvPr>
            <p:cNvSpPr/>
            <p:nvPr/>
          </p:nvSpPr>
          <p:spPr>
            <a:xfrm>
              <a:off x="7678596" y="4385514"/>
              <a:ext cx="283653" cy="283653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016A24B-1D9E-455A-BD80-9F744421C766}"/>
                </a:ext>
              </a:extLst>
            </p:cNvPr>
            <p:cNvSpPr/>
            <p:nvPr/>
          </p:nvSpPr>
          <p:spPr>
            <a:xfrm>
              <a:off x="6216691" y="4315305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9C94940-995B-41B6-9551-999A631A3780}"/>
                </a:ext>
              </a:extLst>
            </p:cNvPr>
            <p:cNvCxnSpPr>
              <a:cxnSpLocks/>
              <a:endCxn id="36" idx="7"/>
            </p:cNvCxnSpPr>
            <p:nvPr/>
          </p:nvCxnSpPr>
          <p:spPr>
            <a:xfrm flipH="1">
              <a:off x="6365609" y="4074015"/>
              <a:ext cx="609868" cy="266840"/>
            </a:xfrm>
            <a:prstGeom prst="line">
              <a:avLst/>
            </a:prstGeom>
            <a:ln>
              <a:solidFill>
                <a:srgbClr val="009FE8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561FD2B-E932-4B68-865E-9E6D6BF132A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7234238" y="4040463"/>
              <a:ext cx="485898" cy="38659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0A0299F-83BF-46A4-A1AB-B35A18A92FA7}"/>
                </a:ext>
              </a:extLst>
            </p:cNvPr>
            <p:cNvCxnSpPr>
              <a:cxnSpLocks/>
              <a:stCxn id="34" idx="2"/>
              <a:endCxn id="35" idx="6"/>
            </p:cNvCxnSpPr>
            <p:nvPr/>
          </p:nvCxnSpPr>
          <p:spPr>
            <a:xfrm flipH="1" flipV="1">
              <a:off x="7962249" y="4527341"/>
              <a:ext cx="605160" cy="34267"/>
            </a:xfrm>
            <a:prstGeom prst="line">
              <a:avLst/>
            </a:prstGeom>
            <a:ln>
              <a:solidFill>
                <a:srgbClr val="009FE8">
                  <a:alpha val="6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E7F788-532F-487B-8920-0B3BE18A4071}"/>
                </a:ext>
              </a:extLst>
            </p:cNvPr>
            <p:cNvCxnSpPr>
              <a:cxnSpLocks/>
              <a:stCxn id="32" idx="1"/>
              <a:endCxn id="34" idx="5"/>
            </p:cNvCxnSpPr>
            <p:nvPr/>
          </p:nvCxnSpPr>
          <p:spPr>
            <a:xfrm flipH="1" flipV="1">
              <a:off x="8716327" y="4623292"/>
              <a:ext cx="302712" cy="51166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34E127-5E1C-4D70-AE71-9212D0D40169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8741877" y="5928494"/>
              <a:ext cx="605854" cy="929506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E86EEE-3B8D-4712-BBB7-6B1986F37647}"/>
                </a:ext>
              </a:extLst>
            </p:cNvPr>
            <p:cNvCxnSpPr>
              <a:cxnSpLocks/>
              <a:stCxn id="43" idx="3"/>
              <a:endCxn id="35" idx="7"/>
            </p:cNvCxnSpPr>
            <p:nvPr/>
          </p:nvCxnSpPr>
          <p:spPr>
            <a:xfrm flipH="1">
              <a:off x="7920709" y="4365249"/>
              <a:ext cx="86675" cy="6180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737648B-4918-4E56-9515-437DFE62CBAC}"/>
                </a:ext>
              </a:extLst>
            </p:cNvPr>
            <p:cNvSpPr/>
            <p:nvPr/>
          </p:nvSpPr>
          <p:spPr>
            <a:xfrm>
              <a:off x="7997279" y="4306356"/>
              <a:ext cx="68998" cy="6899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3382536-B249-4832-996F-DD7F8B304D90}"/>
              </a:ext>
            </a:extLst>
          </p:cNvPr>
          <p:cNvGrpSpPr/>
          <p:nvPr userDrawn="1"/>
        </p:nvGrpSpPr>
        <p:grpSpPr>
          <a:xfrm>
            <a:off x="1289934" y="4381088"/>
            <a:ext cx="3136121" cy="1368886"/>
            <a:chOff x="1289934" y="4381088"/>
            <a:chExt cx="3136121" cy="136888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4A6DE11-5B8D-4906-9F67-4A1336F9F542}"/>
                </a:ext>
              </a:extLst>
            </p:cNvPr>
            <p:cNvSpPr/>
            <p:nvPr/>
          </p:nvSpPr>
          <p:spPr>
            <a:xfrm>
              <a:off x="1289934" y="4495671"/>
              <a:ext cx="1124666" cy="1124666"/>
            </a:xfrm>
            <a:prstGeom prst="ellipse">
              <a:avLst/>
            </a:prstGeom>
            <a:gradFill flip="none" rotWithShape="1">
              <a:gsLst>
                <a:gs pos="6200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9F3AC9F-93A2-428A-9AD8-A09964DB43D3}"/>
                </a:ext>
              </a:extLst>
            </p:cNvPr>
            <p:cNvSpPr/>
            <p:nvPr/>
          </p:nvSpPr>
          <p:spPr>
            <a:xfrm>
              <a:off x="3622556" y="4953240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B8F4BF2-EBAC-4FFB-BF47-186DB6B2DF54}"/>
                </a:ext>
              </a:extLst>
            </p:cNvPr>
            <p:cNvSpPr/>
            <p:nvPr/>
          </p:nvSpPr>
          <p:spPr>
            <a:xfrm rot="4480177">
              <a:off x="3949128" y="4381089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1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688D0B6-4B6E-45F0-9AB0-EE20E018CD0F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 flipV="1">
              <a:off x="2414600" y="5058004"/>
              <a:ext cx="1207956" cy="19979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AB1A991-5597-4D66-96B8-38E32868A136}"/>
                </a:ext>
              </a:extLst>
            </p:cNvPr>
            <p:cNvCxnSpPr>
              <a:cxnSpLocks/>
              <a:stCxn id="46" idx="0"/>
              <a:endCxn id="47" idx="5"/>
            </p:cNvCxnSpPr>
            <p:nvPr/>
          </p:nvCxnSpPr>
          <p:spPr>
            <a:xfrm flipV="1">
              <a:off x="3927115" y="4605144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1DA4A69-3E5B-410D-89F1-2D231A6FD9E9}"/>
                </a:ext>
              </a:extLst>
            </p:cNvPr>
            <p:cNvCxnSpPr>
              <a:cxnSpLocks/>
              <a:stCxn id="51" idx="3"/>
              <a:endCxn id="46" idx="5"/>
            </p:cNvCxnSpPr>
            <p:nvPr/>
          </p:nvCxnSpPr>
          <p:spPr>
            <a:xfrm flipH="1" flipV="1">
              <a:off x="4142470" y="5473154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2BFB518-EC8D-418E-8CDC-3DED155103DC}"/>
                </a:ext>
              </a:extLst>
            </p:cNvPr>
            <p:cNvSpPr/>
            <p:nvPr/>
          </p:nvSpPr>
          <p:spPr>
            <a:xfrm rot="5190551">
              <a:off x="4300135" y="5624054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2067BCA-720A-4A26-A4B8-B005A5001D11}"/>
              </a:ext>
            </a:extLst>
          </p:cNvPr>
          <p:cNvGrpSpPr/>
          <p:nvPr userDrawn="1"/>
        </p:nvGrpSpPr>
        <p:grpSpPr>
          <a:xfrm>
            <a:off x="0" y="2015840"/>
            <a:ext cx="1183334" cy="1486216"/>
            <a:chOff x="0" y="2015840"/>
            <a:chExt cx="1183334" cy="148621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6281915-3F00-48FD-8BA4-FDECD858786B}"/>
                </a:ext>
              </a:extLst>
            </p:cNvPr>
            <p:cNvSpPr/>
            <p:nvPr/>
          </p:nvSpPr>
          <p:spPr>
            <a:xfrm>
              <a:off x="379835" y="2587992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3710F41-F869-40DA-A05F-DD8ADCA0CE4C}"/>
                </a:ext>
              </a:extLst>
            </p:cNvPr>
            <p:cNvSpPr/>
            <p:nvPr/>
          </p:nvSpPr>
          <p:spPr>
            <a:xfrm rot="4480177">
              <a:off x="706407" y="2015841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57C390F-484E-423B-9A3D-C3DA30B17C87}"/>
                </a:ext>
              </a:extLst>
            </p:cNvPr>
            <p:cNvCxnSpPr>
              <a:cxnSpLocks/>
              <a:stCxn id="53" idx="0"/>
              <a:endCxn id="54" idx="5"/>
            </p:cNvCxnSpPr>
            <p:nvPr/>
          </p:nvCxnSpPr>
          <p:spPr>
            <a:xfrm flipV="1">
              <a:off x="684394" y="2239896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BEAEA4D-9918-4CFA-B2A2-EAFD1D14ACFA}"/>
                </a:ext>
              </a:extLst>
            </p:cNvPr>
            <p:cNvCxnSpPr>
              <a:cxnSpLocks/>
              <a:stCxn id="57" idx="3"/>
              <a:endCxn id="53" idx="5"/>
            </p:cNvCxnSpPr>
            <p:nvPr/>
          </p:nvCxnSpPr>
          <p:spPr>
            <a:xfrm flipH="1" flipV="1">
              <a:off x="899749" y="3107906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842279E-4F78-4C85-B50C-6A5CF9CCAE3C}"/>
                </a:ext>
              </a:extLst>
            </p:cNvPr>
            <p:cNvSpPr/>
            <p:nvPr/>
          </p:nvSpPr>
          <p:spPr>
            <a:xfrm rot="5190551">
              <a:off x="1057414" y="3258806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3FE0FAF-BB93-4049-831B-781EDF77B215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V="1">
              <a:off x="0" y="3107906"/>
              <a:ext cx="469038" cy="394150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E7194E8-95FB-4304-9103-1BC1D8D5CD51}"/>
              </a:ext>
            </a:extLst>
          </p:cNvPr>
          <p:cNvGrpSpPr/>
          <p:nvPr userDrawn="1"/>
        </p:nvGrpSpPr>
        <p:grpSpPr>
          <a:xfrm>
            <a:off x="10104581" y="1728799"/>
            <a:ext cx="1291197" cy="1655926"/>
            <a:chOff x="10104581" y="1728799"/>
            <a:chExt cx="1291197" cy="1655926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53825EF-BA58-4966-9937-FD5DFBE30E90}"/>
                </a:ext>
              </a:extLst>
            </p:cNvPr>
            <p:cNvSpPr/>
            <p:nvPr/>
          </p:nvSpPr>
          <p:spPr>
            <a:xfrm rot="2912246">
              <a:off x="10697024" y="2147185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63F5F0-C165-42B1-AD46-25D238023E36}"/>
                </a:ext>
              </a:extLst>
            </p:cNvPr>
            <p:cNvSpPr/>
            <p:nvPr/>
          </p:nvSpPr>
          <p:spPr>
            <a:xfrm rot="5148249">
              <a:off x="11156005" y="1728800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9B6899E-820B-44D4-933A-BFE4BF8456C8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V="1">
              <a:off x="11020374" y="1939434"/>
              <a:ext cx="177176" cy="208331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5C9986D-82F5-41FE-AD10-539FDE072FBB}"/>
                </a:ext>
              </a:extLst>
            </p:cNvPr>
            <p:cNvCxnSpPr>
              <a:cxnSpLocks/>
              <a:stCxn id="64" idx="3"/>
              <a:endCxn id="60" idx="5"/>
            </p:cNvCxnSpPr>
            <p:nvPr/>
          </p:nvCxnSpPr>
          <p:spPr>
            <a:xfrm flipH="1" flipV="1">
              <a:off x="10982791" y="2755722"/>
              <a:ext cx="210312" cy="524317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BD2DB91-6401-4F6F-A11F-6981FD47B23D}"/>
                </a:ext>
              </a:extLst>
            </p:cNvPr>
            <p:cNvSpPr/>
            <p:nvPr/>
          </p:nvSpPr>
          <p:spPr>
            <a:xfrm rot="5190551">
              <a:off x="11177290" y="3258805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78B8454-3954-4D8A-A36E-E224F3477D3D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>
              <a:off x="10417202" y="2399100"/>
              <a:ext cx="280402" cy="33852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597E771-A2C3-49E7-8628-A7C6261E2A4E}"/>
                </a:ext>
              </a:extLst>
            </p:cNvPr>
            <p:cNvSpPr/>
            <p:nvPr/>
          </p:nvSpPr>
          <p:spPr>
            <a:xfrm rot="5549130">
              <a:off x="10104580" y="2235934"/>
              <a:ext cx="312770" cy="312768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ECA3751-DCBE-4D4B-8924-AAAC8E69470C}"/>
              </a:ext>
            </a:extLst>
          </p:cNvPr>
          <p:cNvCxnSpPr>
            <a:cxnSpLocks/>
          </p:cNvCxnSpPr>
          <p:nvPr userDrawn="1"/>
        </p:nvCxnSpPr>
        <p:spPr>
          <a:xfrm>
            <a:off x="3837060" y="4077622"/>
            <a:ext cx="451788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E172DA64-94D3-448D-B373-CC34064157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6234" y="2712680"/>
            <a:ext cx="5419532" cy="1323439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8000" b="1" kern="1200" spc="300" noProof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谢谢</a:t>
            </a:r>
          </a:p>
        </p:txBody>
      </p:sp>
      <p:sp>
        <p:nvSpPr>
          <p:cNvPr id="71" name="文本占位符 70">
            <a:extLst>
              <a:ext uri="{FF2B5EF4-FFF2-40B4-BE49-F238E27FC236}">
                <a16:creationId xmlns:a16="http://schemas.microsoft.com/office/drawing/2014/main" id="{CC017329-AB6F-4097-9323-7DF704FE39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86234" y="4136571"/>
            <a:ext cx="5419532" cy="769441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4400" kern="1200" spc="300" noProof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</a:p>
        </p:txBody>
      </p:sp>
      <p:sp>
        <p:nvSpPr>
          <p:cNvPr id="73" name="文本占位符 72">
            <a:extLst>
              <a:ext uri="{FF2B5EF4-FFF2-40B4-BE49-F238E27FC236}">
                <a16:creationId xmlns:a16="http://schemas.microsoft.com/office/drawing/2014/main" id="{CF19AFBE-8B02-482A-B2A8-A6B93D68E4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7763" y="5399561"/>
            <a:ext cx="2276475" cy="338554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00" kern="1200" noProof="0">
                <a:solidFill>
                  <a:srgbClr val="025CD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25CD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7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25412B-938A-4E6C-B253-CEA48F33C536}"/>
              </a:ext>
            </a:extLst>
          </p:cNvPr>
          <p:cNvSpPr/>
          <p:nvPr/>
        </p:nvSpPr>
        <p:spPr>
          <a:xfrm>
            <a:off x="4874942" y="4577384"/>
            <a:ext cx="2397125" cy="452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10000" sy="110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9135A8-D950-45D7-B6D2-55D790357E90}"/>
              </a:ext>
            </a:extLst>
          </p:cNvPr>
          <p:cNvGrpSpPr/>
          <p:nvPr userDrawn="1"/>
        </p:nvGrpSpPr>
        <p:grpSpPr>
          <a:xfrm>
            <a:off x="2242025" y="990671"/>
            <a:ext cx="2455671" cy="1399101"/>
            <a:chOff x="2242025" y="990671"/>
            <a:chExt cx="2455671" cy="139910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5F197F2-5BFC-4C96-96F5-5F786ECE675A}"/>
                </a:ext>
              </a:extLst>
            </p:cNvPr>
            <p:cNvSpPr/>
            <p:nvPr/>
          </p:nvSpPr>
          <p:spPr>
            <a:xfrm rot="900000" flipV="1">
              <a:off x="3871825" y="1568998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4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746279F-8C5A-4650-8D29-A9EACFEEF003}"/>
                </a:ext>
              </a:extLst>
            </p:cNvPr>
            <p:cNvSpPr/>
            <p:nvPr/>
          </p:nvSpPr>
          <p:spPr>
            <a:xfrm rot="19800000">
              <a:off x="2242025" y="990671"/>
              <a:ext cx="621928" cy="621926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88EE116-85CC-4017-8FC3-1171C65ED2DF}"/>
                </a:ext>
              </a:extLst>
            </p:cNvPr>
            <p:cNvSpPr/>
            <p:nvPr/>
          </p:nvSpPr>
          <p:spPr>
            <a:xfrm rot="18640782" flipV="1">
              <a:off x="3777591" y="2186616"/>
              <a:ext cx="203156" cy="20315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3557F2D-6DCE-4E02-B2DD-34C87EC352E2}"/>
                </a:ext>
              </a:extLst>
            </p:cNvPr>
            <p:cNvSpPr/>
            <p:nvPr/>
          </p:nvSpPr>
          <p:spPr>
            <a:xfrm>
              <a:off x="4564026" y="1736565"/>
              <a:ext cx="133670" cy="133670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9A0F284-926F-4348-9FE6-E772D3DD9C97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2853357" y="1382117"/>
              <a:ext cx="1025812" cy="34661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F2BFFD0-7946-4A23-B4BE-CD09DAC91C48}"/>
                </a:ext>
              </a:extLst>
            </p:cNvPr>
            <p:cNvCxnSpPr>
              <a:cxnSpLocks/>
              <a:stCxn id="16" idx="6"/>
              <a:endCxn id="14" idx="0"/>
            </p:cNvCxnSpPr>
            <p:nvPr/>
          </p:nvCxnSpPr>
          <p:spPr>
            <a:xfrm flipV="1">
              <a:off x="3945381" y="1992690"/>
              <a:ext cx="86182" cy="21847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0763142-BC78-4F55-91DC-13A0023F25E4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4295517" y="1803400"/>
              <a:ext cx="268509" cy="36896"/>
            </a:xfrm>
            <a:prstGeom prst="line">
              <a:avLst/>
            </a:prstGeom>
            <a:ln>
              <a:solidFill>
                <a:srgbClr val="009FE8">
                  <a:alpha val="3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AA5F3D-FA57-4EEA-97C7-BB2574E83A08}"/>
              </a:ext>
            </a:extLst>
          </p:cNvPr>
          <p:cNvGrpSpPr/>
          <p:nvPr userDrawn="1"/>
        </p:nvGrpSpPr>
        <p:grpSpPr>
          <a:xfrm flipH="1">
            <a:off x="7379947" y="570136"/>
            <a:ext cx="1815668" cy="1728836"/>
            <a:chOff x="6874032" y="928141"/>
            <a:chExt cx="1815668" cy="172883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5CCA9BF-A52C-4A2B-8FF1-9022E6DA8EFF}"/>
                </a:ext>
              </a:extLst>
            </p:cNvPr>
            <p:cNvSpPr/>
            <p:nvPr/>
          </p:nvSpPr>
          <p:spPr>
            <a:xfrm>
              <a:off x="7820423" y="928141"/>
              <a:ext cx="746986" cy="74698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08D83B7-CDC4-4BAC-964C-071E7B3AC453}"/>
                </a:ext>
              </a:extLst>
            </p:cNvPr>
            <p:cNvSpPr/>
            <p:nvPr/>
          </p:nvSpPr>
          <p:spPr>
            <a:xfrm>
              <a:off x="6874032" y="2482509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07CA015-11B7-44DC-9E89-8021DBC1B0F7}"/>
                </a:ext>
              </a:extLst>
            </p:cNvPr>
            <p:cNvSpPr/>
            <p:nvPr/>
          </p:nvSpPr>
          <p:spPr>
            <a:xfrm rot="2324846" flipV="1">
              <a:off x="7807205" y="2013613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2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13192D3-CA71-4071-80D5-528545DBB633}"/>
                </a:ext>
              </a:extLst>
            </p:cNvPr>
            <p:cNvCxnSpPr>
              <a:cxnSpLocks/>
              <a:stCxn id="24" idx="4"/>
              <a:endCxn id="22" idx="4"/>
            </p:cNvCxnSpPr>
            <p:nvPr/>
          </p:nvCxnSpPr>
          <p:spPr>
            <a:xfrm flipV="1">
              <a:off x="8157613" y="1675127"/>
              <a:ext cx="36303" cy="385919"/>
            </a:xfrm>
            <a:prstGeom prst="line">
              <a:avLst/>
            </a:prstGeom>
            <a:ln>
              <a:solidFill>
                <a:srgbClr val="009FE8">
                  <a:alpha val="2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99E85F6-952E-40FE-BD9C-2575A1764EC6}"/>
                </a:ext>
              </a:extLst>
            </p:cNvPr>
            <p:cNvCxnSpPr>
              <a:cxnSpLocks/>
              <a:stCxn id="23" idx="6"/>
              <a:endCxn id="24" idx="0"/>
            </p:cNvCxnSpPr>
            <p:nvPr/>
          </p:nvCxnSpPr>
          <p:spPr>
            <a:xfrm flipV="1">
              <a:off x="7048500" y="2397216"/>
              <a:ext cx="839333" cy="172527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F978AC9-3AED-4518-B83C-A3122A0094B3}"/>
                </a:ext>
              </a:extLst>
            </p:cNvPr>
            <p:cNvSpPr/>
            <p:nvPr/>
          </p:nvSpPr>
          <p:spPr>
            <a:xfrm>
              <a:off x="7635659" y="1832617"/>
              <a:ext cx="122454" cy="122454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705A87-56E4-44C3-8E5F-4C2AF2BB322F}"/>
                </a:ext>
              </a:extLst>
            </p:cNvPr>
            <p:cNvCxnSpPr>
              <a:cxnSpLocks/>
              <a:stCxn id="27" idx="5"/>
              <a:endCxn id="24" idx="2"/>
            </p:cNvCxnSpPr>
            <p:nvPr/>
          </p:nvCxnSpPr>
          <p:spPr>
            <a:xfrm>
              <a:off x="7740180" y="1937138"/>
              <a:ext cx="114458" cy="157103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1DAC383-3BEC-4BCD-B04C-F0A4A65766DA}"/>
                </a:ext>
              </a:extLst>
            </p:cNvPr>
            <p:cNvSpPr/>
            <p:nvPr/>
          </p:nvSpPr>
          <p:spPr>
            <a:xfrm rot="18556198">
              <a:off x="8445118" y="2317398"/>
              <a:ext cx="244582" cy="244582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E8A32E8-8FF6-4D1C-AE89-AFA05B080E76}"/>
                </a:ext>
              </a:extLst>
            </p:cNvPr>
            <p:cNvCxnSpPr>
              <a:cxnSpLocks/>
              <a:stCxn id="24" idx="6"/>
              <a:endCxn id="29" idx="1"/>
            </p:cNvCxnSpPr>
            <p:nvPr/>
          </p:nvCxnSpPr>
          <p:spPr>
            <a:xfrm>
              <a:off x="8190808" y="2364021"/>
              <a:ext cx="254921" cy="87878"/>
            </a:xfrm>
            <a:prstGeom prst="line">
              <a:avLst/>
            </a:prstGeom>
            <a:ln>
              <a:solidFill>
                <a:srgbClr val="009FE8">
                  <a:alpha val="2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4F7BC8-2A10-4010-8C8A-D74BCDB42D05}"/>
              </a:ext>
            </a:extLst>
          </p:cNvPr>
          <p:cNvGrpSpPr/>
          <p:nvPr userDrawn="1"/>
        </p:nvGrpSpPr>
        <p:grpSpPr>
          <a:xfrm>
            <a:off x="6216691" y="3736651"/>
            <a:ext cx="3595881" cy="3121349"/>
            <a:chOff x="6216691" y="3736651"/>
            <a:chExt cx="3595881" cy="312134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7BCE760-0FAD-42E5-A413-1F31B72D56C0}"/>
                </a:ext>
              </a:extLst>
            </p:cNvPr>
            <p:cNvSpPr/>
            <p:nvPr/>
          </p:nvSpPr>
          <p:spPr>
            <a:xfrm>
              <a:off x="8882890" y="4998812"/>
              <a:ext cx="929682" cy="929682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51D492-9ECD-4E04-ADC7-7B8F7999A21A}"/>
                </a:ext>
              </a:extLst>
            </p:cNvPr>
            <p:cNvSpPr/>
            <p:nvPr/>
          </p:nvSpPr>
          <p:spPr>
            <a:xfrm>
              <a:off x="6922596" y="3736651"/>
              <a:ext cx="371967" cy="37196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3373A94-623F-4AB5-BA6C-253FD924F1F7}"/>
                </a:ext>
              </a:extLst>
            </p:cNvPr>
            <p:cNvSpPr/>
            <p:nvPr/>
          </p:nvSpPr>
          <p:spPr>
            <a:xfrm>
              <a:off x="8567409" y="4474374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5E7A29F-910B-4162-80EC-516F11C0DAE0}"/>
                </a:ext>
              </a:extLst>
            </p:cNvPr>
            <p:cNvSpPr/>
            <p:nvPr/>
          </p:nvSpPr>
          <p:spPr>
            <a:xfrm>
              <a:off x="7678596" y="4385514"/>
              <a:ext cx="283653" cy="283653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016A24B-1D9E-455A-BD80-9F744421C766}"/>
                </a:ext>
              </a:extLst>
            </p:cNvPr>
            <p:cNvSpPr/>
            <p:nvPr/>
          </p:nvSpPr>
          <p:spPr>
            <a:xfrm>
              <a:off x="6216691" y="4315305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9C94940-995B-41B6-9551-999A631A3780}"/>
                </a:ext>
              </a:extLst>
            </p:cNvPr>
            <p:cNvCxnSpPr>
              <a:cxnSpLocks/>
              <a:endCxn id="36" idx="7"/>
            </p:cNvCxnSpPr>
            <p:nvPr/>
          </p:nvCxnSpPr>
          <p:spPr>
            <a:xfrm flipH="1">
              <a:off x="6365609" y="4074015"/>
              <a:ext cx="609868" cy="266840"/>
            </a:xfrm>
            <a:prstGeom prst="line">
              <a:avLst/>
            </a:prstGeom>
            <a:ln>
              <a:solidFill>
                <a:srgbClr val="009FE8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561FD2B-E932-4B68-865E-9E6D6BF132A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7234238" y="4040463"/>
              <a:ext cx="485898" cy="38659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0A0299F-83BF-46A4-A1AB-B35A18A92FA7}"/>
                </a:ext>
              </a:extLst>
            </p:cNvPr>
            <p:cNvCxnSpPr>
              <a:cxnSpLocks/>
              <a:stCxn id="34" idx="2"/>
              <a:endCxn id="35" idx="6"/>
            </p:cNvCxnSpPr>
            <p:nvPr/>
          </p:nvCxnSpPr>
          <p:spPr>
            <a:xfrm flipH="1" flipV="1">
              <a:off x="7962249" y="4527341"/>
              <a:ext cx="605160" cy="34267"/>
            </a:xfrm>
            <a:prstGeom prst="line">
              <a:avLst/>
            </a:prstGeom>
            <a:ln>
              <a:solidFill>
                <a:srgbClr val="009FE8">
                  <a:alpha val="6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E7F788-532F-487B-8920-0B3BE18A4071}"/>
                </a:ext>
              </a:extLst>
            </p:cNvPr>
            <p:cNvCxnSpPr>
              <a:cxnSpLocks/>
              <a:stCxn id="32" idx="1"/>
              <a:endCxn id="34" idx="5"/>
            </p:cNvCxnSpPr>
            <p:nvPr/>
          </p:nvCxnSpPr>
          <p:spPr>
            <a:xfrm flipH="1" flipV="1">
              <a:off x="8716327" y="4623292"/>
              <a:ext cx="302712" cy="51166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34E127-5E1C-4D70-AE71-9212D0D40169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8741877" y="5928494"/>
              <a:ext cx="605854" cy="929506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E86EEE-3B8D-4712-BBB7-6B1986F37647}"/>
                </a:ext>
              </a:extLst>
            </p:cNvPr>
            <p:cNvCxnSpPr>
              <a:cxnSpLocks/>
              <a:stCxn id="43" idx="3"/>
              <a:endCxn id="35" idx="7"/>
            </p:cNvCxnSpPr>
            <p:nvPr/>
          </p:nvCxnSpPr>
          <p:spPr>
            <a:xfrm flipH="1">
              <a:off x="7920709" y="4365249"/>
              <a:ext cx="86675" cy="6180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737648B-4918-4E56-9515-437DFE62CBAC}"/>
                </a:ext>
              </a:extLst>
            </p:cNvPr>
            <p:cNvSpPr/>
            <p:nvPr/>
          </p:nvSpPr>
          <p:spPr>
            <a:xfrm>
              <a:off x="7997279" y="4306356"/>
              <a:ext cx="68998" cy="6899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3382536-B249-4832-996F-DD7F8B304D90}"/>
              </a:ext>
            </a:extLst>
          </p:cNvPr>
          <p:cNvGrpSpPr/>
          <p:nvPr userDrawn="1"/>
        </p:nvGrpSpPr>
        <p:grpSpPr>
          <a:xfrm>
            <a:off x="1289934" y="4381088"/>
            <a:ext cx="3136121" cy="1368886"/>
            <a:chOff x="1289934" y="4381088"/>
            <a:chExt cx="3136121" cy="136888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4A6DE11-5B8D-4906-9F67-4A1336F9F542}"/>
                </a:ext>
              </a:extLst>
            </p:cNvPr>
            <p:cNvSpPr/>
            <p:nvPr/>
          </p:nvSpPr>
          <p:spPr>
            <a:xfrm>
              <a:off x="1289934" y="4495671"/>
              <a:ext cx="1124666" cy="1124666"/>
            </a:xfrm>
            <a:prstGeom prst="ellipse">
              <a:avLst/>
            </a:prstGeom>
            <a:gradFill flip="none" rotWithShape="1">
              <a:gsLst>
                <a:gs pos="6200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9F3AC9F-93A2-428A-9AD8-A09964DB43D3}"/>
                </a:ext>
              </a:extLst>
            </p:cNvPr>
            <p:cNvSpPr/>
            <p:nvPr/>
          </p:nvSpPr>
          <p:spPr>
            <a:xfrm>
              <a:off x="3622556" y="4953240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B8F4BF2-EBAC-4FFB-BF47-186DB6B2DF54}"/>
                </a:ext>
              </a:extLst>
            </p:cNvPr>
            <p:cNvSpPr/>
            <p:nvPr/>
          </p:nvSpPr>
          <p:spPr>
            <a:xfrm rot="4480177">
              <a:off x="3949128" y="4381089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1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688D0B6-4B6E-45F0-9AB0-EE20E018CD0F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 flipV="1">
              <a:off x="2414600" y="5058004"/>
              <a:ext cx="1207956" cy="19979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AB1A991-5597-4D66-96B8-38E32868A136}"/>
                </a:ext>
              </a:extLst>
            </p:cNvPr>
            <p:cNvCxnSpPr>
              <a:cxnSpLocks/>
              <a:stCxn id="46" idx="0"/>
              <a:endCxn id="47" idx="5"/>
            </p:cNvCxnSpPr>
            <p:nvPr/>
          </p:nvCxnSpPr>
          <p:spPr>
            <a:xfrm flipV="1">
              <a:off x="3927115" y="4605144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1DA4A69-3E5B-410D-89F1-2D231A6FD9E9}"/>
                </a:ext>
              </a:extLst>
            </p:cNvPr>
            <p:cNvCxnSpPr>
              <a:cxnSpLocks/>
              <a:stCxn id="51" idx="3"/>
              <a:endCxn id="46" idx="5"/>
            </p:cNvCxnSpPr>
            <p:nvPr/>
          </p:nvCxnSpPr>
          <p:spPr>
            <a:xfrm flipH="1" flipV="1">
              <a:off x="4142470" y="5473154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2BFB518-EC8D-418E-8CDC-3DED155103DC}"/>
                </a:ext>
              </a:extLst>
            </p:cNvPr>
            <p:cNvSpPr/>
            <p:nvPr/>
          </p:nvSpPr>
          <p:spPr>
            <a:xfrm rot="5190551">
              <a:off x="4300135" y="5624054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2067BCA-720A-4A26-A4B8-B005A5001D11}"/>
              </a:ext>
            </a:extLst>
          </p:cNvPr>
          <p:cNvGrpSpPr/>
          <p:nvPr userDrawn="1"/>
        </p:nvGrpSpPr>
        <p:grpSpPr>
          <a:xfrm>
            <a:off x="0" y="2015840"/>
            <a:ext cx="1183334" cy="1486216"/>
            <a:chOff x="0" y="2015840"/>
            <a:chExt cx="1183334" cy="148621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6281915-3F00-48FD-8BA4-FDECD858786B}"/>
                </a:ext>
              </a:extLst>
            </p:cNvPr>
            <p:cNvSpPr/>
            <p:nvPr/>
          </p:nvSpPr>
          <p:spPr>
            <a:xfrm>
              <a:off x="379835" y="2587992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3710F41-F869-40DA-A05F-DD8ADCA0CE4C}"/>
                </a:ext>
              </a:extLst>
            </p:cNvPr>
            <p:cNvSpPr/>
            <p:nvPr/>
          </p:nvSpPr>
          <p:spPr>
            <a:xfrm rot="4480177">
              <a:off x="706407" y="2015841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57C390F-484E-423B-9A3D-C3DA30B17C87}"/>
                </a:ext>
              </a:extLst>
            </p:cNvPr>
            <p:cNvCxnSpPr>
              <a:cxnSpLocks/>
              <a:stCxn id="53" idx="0"/>
              <a:endCxn id="54" idx="5"/>
            </p:cNvCxnSpPr>
            <p:nvPr/>
          </p:nvCxnSpPr>
          <p:spPr>
            <a:xfrm flipV="1">
              <a:off x="684394" y="2239896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BEAEA4D-9918-4CFA-B2A2-EAFD1D14ACFA}"/>
                </a:ext>
              </a:extLst>
            </p:cNvPr>
            <p:cNvCxnSpPr>
              <a:cxnSpLocks/>
              <a:stCxn id="57" idx="3"/>
              <a:endCxn id="53" idx="5"/>
            </p:cNvCxnSpPr>
            <p:nvPr/>
          </p:nvCxnSpPr>
          <p:spPr>
            <a:xfrm flipH="1" flipV="1">
              <a:off x="899749" y="3107906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842279E-4F78-4C85-B50C-6A5CF9CCAE3C}"/>
                </a:ext>
              </a:extLst>
            </p:cNvPr>
            <p:cNvSpPr/>
            <p:nvPr/>
          </p:nvSpPr>
          <p:spPr>
            <a:xfrm rot="5190551">
              <a:off x="1057414" y="3258806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3FE0FAF-BB93-4049-831B-781EDF77B215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V="1">
              <a:off x="0" y="3107906"/>
              <a:ext cx="469038" cy="394150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E7194E8-95FB-4304-9103-1BC1D8D5CD51}"/>
              </a:ext>
            </a:extLst>
          </p:cNvPr>
          <p:cNvGrpSpPr/>
          <p:nvPr userDrawn="1"/>
        </p:nvGrpSpPr>
        <p:grpSpPr>
          <a:xfrm>
            <a:off x="10104581" y="1728799"/>
            <a:ext cx="1291197" cy="1655926"/>
            <a:chOff x="10104581" y="1728799"/>
            <a:chExt cx="1291197" cy="1655926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53825EF-BA58-4966-9937-FD5DFBE30E90}"/>
                </a:ext>
              </a:extLst>
            </p:cNvPr>
            <p:cNvSpPr/>
            <p:nvPr/>
          </p:nvSpPr>
          <p:spPr>
            <a:xfrm rot="2912246">
              <a:off x="10697024" y="2147185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63F5F0-C165-42B1-AD46-25D238023E36}"/>
                </a:ext>
              </a:extLst>
            </p:cNvPr>
            <p:cNvSpPr/>
            <p:nvPr/>
          </p:nvSpPr>
          <p:spPr>
            <a:xfrm rot="5148249">
              <a:off x="11156005" y="1728800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9B6899E-820B-44D4-933A-BFE4BF8456C8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V="1">
              <a:off x="11020374" y="1939434"/>
              <a:ext cx="177176" cy="208331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5C9986D-82F5-41FE-AD10-539FDE072FBB}"/>
                </a:ext>
              </a:extLst>
            </p:cNvPr>
            <p:cNvCxnSpPr>
              <a:cxnSpLocks/>
              <a:stCxn id="64" idx="3"/>
              <a:endCxn id="60" idx="5"/>
            </p:cNvCxnSpPr>
            <p:nvPr/>
          </p:nvCxnSpPr>
          <p:spPr>
            <a:xfrm flipH="1" flipV="1">
              <a:off x="10982791" y="2755722"/>
              <a:ext cx="210312" cy="524317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BD2DB91-6401-4F6F-A11F-6981FD47B23D}"/>
                </a:ext>
              </a:extLst>
            </p:cNvPr>
            <p:cNvSpPr/>
            <p:nvPr/>
          </p:nvSpPr>
          <p:spPr>
            <a:xfrm rot="5190551">
              <a:off x="11177290" y="3258805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78B8454-3954-4D8A-A36E-E224F3477D3D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>
              <a:off x="10417202" y="2399100"/>
              <a:ext cx="280402" cy="33852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597E771-A2C3-49E7-8628-A7C6261E2A4E}"/>
                </a:ext>
              </a:extLst>
            </p:cNvPr>
            <p:cNvSpPr/>
            <p:nvPr/>
          </p:nvSpPr>
          <p:spPr>
            <a:xfrm rot="5549130">
              <a:off x="10104580" y="2235934"/>
              <a:ext cx="312770" cy="312768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ECA3751-DCBE-4D4B-8924-AAAC8E69470C}"/>
              </a:ext>
            </a:extLst>
          </p:cNvPr>
          <p:cNvCxnSpPr>
            <a:cxnSpLocks/>
          </p:cNvCxnSpPr>
          <p:nvPr userDrawn="1"/>
        </p:nvCxnSpPr>
        <p:spPr>
          <a:xfrm>
            <a:off x="1289934" y="3304981"/>
            <a:ext cx="9569162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E172DA64-94D3-448D-B373-CC34064157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068" y="2233247"/>
            <a:ext cx="9772909" cy="92333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5400" b="1" kern="1200" spc="3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医疗行业年终汇报通用模板</a:t>
            </a:r>
          </a:p>
        </p:txBody>
      </p:sp>
      <p:sp>
        <p:nvSpPr>
          <p:cNvPr id="71" name="文本占位符 70">
            <a:extLst>
              <a:ext uri="{FF2B5EF4-FFF2-40B4-BE49-F238E27FC236}">
                <a16:creationId xmlns:a16="http://schemas.microsoft.com/office/drawing/2014/main" id="{CC017329-AB6F-4097-9323-7DF704FE39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051" y="3473069"/>
            <a:ext cx="9772909" cy="338554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00" kern="1200" spc="3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year-end report template of medical industry</a:t>
            </a:r>
            <a:endParaRPr kumimoji="0" lang="zh-CN" altLang="en-US" sz="1600" b="0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文本占位符 72">
            <a:extLst>
              <a:ext uri="{FF2B5EF4-FFF2-40B4-BE49-F238E27FC236}">
                <a16:creationId xmlns:a16="http://schemas.microsoft.com/office/drawing/2014/main" id="{CF19AFBE-8B02-482A-B2A8-A6B93D68E4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4576" y="4634326"/>
            <a:ext cx="2276475" cy="338554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00" kern="1200" noProof="0">
                <a:solidFill>
                  <a:srgbClr val="025CD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25CD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00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页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25412B-938A-4E6C-B253-CEA48F33C536}"/>
              </a:ext>
            </a:extLst>
          </p:cNvPr>
          <p:cNvSpPr/>
          <p:nvPr/>
        </p:nvSpPr>
        <p:spPr>
          <a:xfrm>
            <a:off x="4874942" y="4577384"/>
            <a:ext cx="2397125" cy="4524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41300" sx="110000" sy="110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9135A8-D950-45D7-B6D2-55D790357E90}"/>
              </a:ext>
            </a:extLst>
          </p:cNvPr>
          <p:cNvGrpSpPr/>
          <p:nvPr userDrawn="1"/>
        </p:nvGrpSpPr>
        <p:grpSpPr>
          <a:xfrm>
            <a:off x="2242025" y="990671"/>
            <a:ext cx="2455671" cy="1399101"/>
            <a:chOff x="2242025" y="990671"/>
            <a:chExt cx="2455671" cy="139910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5F197F2-5BFC-4C96-96F5-5F786ECE675A}"/>
                </a:ext>
              </a:extLst>
            </p:cNvPr>
            <p:cNvSpPr/>
            <p:nvPr/>
          </p:nvSpPr>
          <p:spPr>
            <a:xfrm rot="900000" flipV="1">
              <a:off x="3871825" y="1568998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4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746279F-8C5A-4650-8D29-A9EACFEEF003}"/>
                </a:ext>
              </a:extLst>
            </p:cNvPr>
            <p:cNvSpPr/>
            <p:nvPr/>
          </p:nvSpPr>
          <p:spPr>
            <a:xfrm rot="19800000">
              <a:off x="2242025" y="990671"/>
              <a:ext cx="621928" cy="621926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88EE116-85CC-4017-8FC3-1171C65ED2DF}"/>
                </a:ext>
              </a:extLst>
            </p:cNvPr>
            <p:cNvSpPr/>
            <p:nvPr/>
          </p:nvSpPr>
          <p:spPr>
            <a:xfrm rot="18640782" flipV="1">
              <a:off x="3777591" y="2186616"/>
              <a:ext cx="203156" cy="20315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3557F2D-6DCE-4E02-B2DD-34C87EC352E2}"/>
                </a:ext>
              </a:extLst>
            </p:cNvPr>
            <p:cNvSpPr/>
            <p:nvPr/>
          </p:nvSpPr>
          <p:spPr>
            <a:xfrm>
              <a:off x="4564026" y="1736565"/>
              <a:ext cx="133670" cy="133670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9A0F284-926F-4348-9FE6-E772D3DD9C97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2853357" y="1382117"/>
              <a:ext cx="1025812" cy="34661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F2BFFD0-7946-4A23-B4BE-CD09DAC91C48}"/>
                </a:ext>
              </a:extLst>
            </p:cNvPr>
            <p:cNvCxnSpPr>
              <a:cxnSpLocks/>
              <a:stCxn id="16" idx="6"/>
              <a:endCxn id="14" idx="0"/>
            </p:cNvCxnSpPr>
            <p:nvPr/>
          </p:nvCxnSpPr>
          <p:spPr>
            <a:xfrm flipV="1">
              <a:off x="3945381" y="1992690"/>
              <a:ext cx="86182" cy="21847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0763142-BC78-4F55-91DC-13A0023F25E4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4295517" y="1803400"/>
              <a:ext cx="268509" cy="36896"/>
            </a:xfrm>
            <a:prstGeom prst="line">
              <a:avLst/>
            </a:prstGeom>
            <a:ln>
              <a:solidFill>
                <a:srgbClr val="009FE8">
                  <a:alpha val="3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AA5F3D-FA57-4EEA-97C7-BB2574E83A08}"/>
              </a:ext>
            </a:extLst>
          </p:cNvPr>
          <p:cNvGrpSpPr/>
          <p:nvPr userDrawn="1"/>
        </p:nvGrpSpPr>
        <p:grpSpPr>
          <a:xfrm flipH="1">
            <a:off x="7379947" y="570136"/>
            <a:ext cx="1815668" cy="1728836"/>
            <a:chOff x="6874032" y="928141"/>
            <a:chExt cx="1815668" cy="172883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5CCA9BF-A52C-4A2B-8FF1-9022E6DA8EFF}"/>
                </a:ext>
              </a:extLst>
            </p:cNvPr>
            <p:cNvSpPr/>
            <p:nvPr/>
          </p:nvSpPr>
          <p:spPr>
            <a:xfrm>
              <a:off x="7820423" y="928141"/>
              <a:ext cx="746986" cy="74698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08D83B7-CDC4-4BAC-964C-071E7B3AC453}"/>
                </a:ext>
              </a:extLst>
            </p:cNvPr>
            <p:cNvSpPr/>
            <p:nvPr/>
          </p:nvSpPr>
          <p:spPr>
            <a:xfrm>
              <a:off x="6874032" y="2482509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07CA015-11B7-44DC-9E89-8021DBC1B0F7}"/>
                </a:ext>
              </a:extLst>
            </p:cNvPr>
            <p:cNvSpPr/>
            <p:nvPr/>
          </p:nvSpPr>
          <p:spPr>
            <a:xfrm rot="2324846" flipV="1">
              <a:off x="7807205" y="2013613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2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13192D3-CA71-4071-80D5-528545DBB633}"/>
                </a:ext>
              </a:extLst>
            </p:cNvPr>
            <p:cNvCxnSpPr>
              <a:cxnSpLocks/>
              <a:stCxn id="24" idx="4"/>
              <a:endCxn id="22" idx="4"/>
            </p:cNvCxnSpPr>
            <p:nvPr/>
          </p:nvCxnSpPr>
          <p:spPr>
            <a:xfrm flipV="1">
              <a:off x="8157613" y="1675127"/>
              <a:ext cx="36303" cy="385919"/>
            </a:xfrm>
            <a:prstGeom prst="line">
              <a:avLst/>
            </a:prstGeom>
            <a:ln>
              <a:solidFill>
                <a:srgbClr val="009FE8">
                  <a:alpha val="2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99E85F6-952E-40FE-BD9C-2575A1764EC6}"/>
                </a:ext>
              </a:extLst>
            </p:cNvPr>
            <p:cNvCxnSpPr>
              <a:cxnSpLocks/>
              <a:stCxn id="23" idx="6"/>
              <a:endCxn id="24" idx="0"/>
            </p:cNvCxnSpPr>
            <p:nvPr/>
          </p:nvCxnSpPr>
          <p:spPr>
            <a:xfrm flipV="1">
              <a:off x="7048500" y="2397216"/>
              <a:ext cx="839333" cy="172527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F978AC9-3AED-4518-B83C-A3122A0094B3}"/>
                </a:ext>
              </a:extLst>
            </p:cNvPr>
            <p:cNvSpPr/>
            <p:nvPr/>
          </p:nvSpPr>
          <p:spPr>
            <a:xfrm>
              <a:off x="7635659" y="1832617"/>
              <a:ext cx="122454" cy="122454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705A87-56E4-44C3-8E5F-4C2AF2BB322F}"/>
                </a:ext>
              </a:extLst>
            </p:cNvPr>
            <p:cNvCxnSpPr>
              <a:cxnSpLocks/>
              <a:stCxn id="27" idx="5"/>
              <a:endCxn id="24" idx="2"/>
            </p:cNvCxnSpPr>
            <p:nvPr/>
          </p:nvCxnSpPr>
          <p:spPr>
            <a:xfrm>
              <a:off x="7740180" y="1937138"/>
              <a:ext cx="114458" cy="157103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1DAC383-3BEC-4BCD-B04C-F0A4A65766DA}"/>
                </a:ext>
              </a:extLst>
            </p:cNvPr>
            <p:cNvSpPr/>
            <p:nvPr/>
          </p:nvSpPr>
          <p:spPr>
            <a:xfrm rot="18556198">
              <a:off x="8445118" y="2317398"/>
              <a:ext cx="244582" cy="244582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E8A32E8-8FF6-4D1C-AE89-AFA05B080E76}"/>
                </a:ext>
              </a:extLst>
            </p:cNvPr>
            <p:cNvCxnSpPr>
              <a:cxnSpLocks/>
              <a:stCxn id="24" idx="6"/>
              <a:endCxn id="29" idx="1"/>
            </p:cNvCxnSpPr>
            <p:nvPr/>
          </p:nvCxnSpPr>
          <p:spPr>
            <a:xfrm>
              <a:off x="8190808" y="2364021"/>
              <a:ext cx="254921" cy="87878"/>
            </a:xfrm>
            <a:prstGeom prst="line">
              <a:avLst/>
            </a:prstGeom>
            <a:ln>
              <a:solidFill>
                <a:srgbClr val="009FE8">
                  <a:alpha val="2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4F7BC8-2A10-4010-8C8A-D74BCDB42D05}"/>
              </a:ext>
            </a:extLst>
          </p:cNvPr>
          <p:cNvGrpSpPr/>
          <p:nvPr userDrawn="1"/>
        </p:nvGrpSpPr>
        <p:grpSpPr>
          <a:xfrm>
            <a:off x="6216691" y="3736651"/>
            <a:ext cx="3595881" cy="3121349"/>
            <a:chOff x="6216691" y="3736651"/>
            <a:chExt cx="3595881" cy="3121349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7BCE760-0FAD-42E5-A413-1F31B72D56C0}"/>
                </a:ext>
              </a:extLst>
            </p:cNvPr>
            <p:cNvSpPr/>
            <p:nvPr/>
          </p:nvSpPr>
          <p:spPr>
            <a:xfrm>
              <a:off x="8882890" y="4998812"/>
              <a:ext cx="929682" cy="929682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251D492-9ECD-4E04-ADC7-7B8F7999A21A}"/>
                </a:ext>
              </a:extLst>
            </p:cNvPr>
            <p:cNvSpPr/>
            <p:nvPr/>
          </p:nvSpPr>
          <p:spPr>
            <a:xfrm>
              <a:off x="6922596" y="3736651"/>
              <a:ext cx="371967" cy="37196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3373A94-623F-4AB5-BA6C-253FD924F1F7}"/>
                </a:ext>
              </a:extLst>
            </p:cNvPr>
            <p:cNvSpPr/>
            <p:nvPr/>
          </p:nvSpPr>
          <p:spPr>
            <a:xfrm>
              <a:off x="8567409" y="4474374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5E7A29F-910B-4162-80EC-516F11C0DAE0}"/>
                </a:ext>
              </a:extLst>
            </p:cNvPr>
            <p:cNvSpPr/>
            <p:nvPr/>
          </p:nvSpPr>
          <p:spPr>
            <a:xfrm>
              <a:off x="7678596" y="4385514"/>
              <a:ext cx="283653" cy="283653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016A24B-1D9E-455A-BD80-9F744421C766}"/>
                </a:ext>
              </a:extLst>
            </p:cNvPr>
            <p:cNvSpPr/>
            <p:nvPr/>
          </p:nvSpPr>
          <p:spPr>
            <a:xfrm>
              <a:off x="6216691" y="4315305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9C94940-995B-41B6-9551-999A631A3780}"/>
                </a:ext>
              </a:extLst>
            </p:cNvPr>
            <p:cNvCxnSpPr>
              <a:cxnSpLocks/>
              <a:endCxn id="36" idx="7"/>
            </p:cNvCxnSpPr>
            <p:nvPr/>
          </p:nvCxnSpPr>
          <p:spPr>
            <a:xfrm flipH="1">
              <a:off x="6365609" y="4074015"/>
              <a:ext cx="609868" cy="266840"/>
            </a:xfrm>
            <a:prstGeom prst="line">
              <a:avLst/>
            </a:prstGeom>
            <a:ln>
              <a:solidFill>
                <a:srgbClr val="009FE8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561FD2B-E932-4B68-865E-9E6D6BF132A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7234238" y="4040463"/>
              <a:ext cx="485898" cy="38659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0A0299F-83BF-46A4-A1AB-B35A18A92FA7}"/>
                </a:ext>
              </a:extLst>
            </p:cNvPr>
            <p:cNvCxnSpPr>
              <a:cxnSpLocks/>
              <a:stCxn id="34" idx="2"/>
              <a:endCxn id="35" idx="6"/>
            </p:cNvCxnSpPr>
            <p:nvPr/>
          </p:nvCxnSpPr>
          <p:spPr>
            <a:xfrm flipH="1" flipV="1">
              <a:off x="7962249" y="4527341"/>
              <a:ext cx="605160" cy="34267"/>
            </a:xfrm>
            <a:prstGeom prst="line">
              <a:avLst/>
            </a:prstGeom>
            <a:ln>
              <a:solidFill>
                <a:srgbClr val="009FE8">
                  <a:alpha val="6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E7F788-532F-487B-8920-0B3BE18A4071}"/>
                </a:ext>
              </a:extLst>
            </p:cNvPr>
            <p:cNvCxnSpPr>
              <a:cxnSpLocks/>
              <a:stCxn id="32" idx="1"/>
              <a:endCxn id="34" idx="5"/>
            </p:cNvCxnSpPr>
            <p:nvPr/>
          </p:nvCxnSpPr>
          <p:spPr>
            <a:xfrm flipH="1" flipV="1">
              <a:off x="8716327" y="4623292"/>
              <a:ext cx="302712" cy="51166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34E127-5E1C-4D70-AE71-9212D0D40169}"/>
                </a:ext>
              </a:extLst>
            </p:cNvPr>
            <p:cNvCxnSpPr>
              <a:cxnSpLocks/>
              <a:endCxn id="32" idx="4"/>
            </p:cNvCxnSpPr>
            <p:nvPr/>
          </p:nvCxnSpPr>
          <p:spPr>
            <a:xfrm flipV="1">
              <a:off x="8741877" y="5928494"/>
              <a:ext cx="605854" cy="929506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E86EEE-3B8D-4712-BBB7-6B1986F37647}"/>
                </a:ext>
              </a:extLst>
            </p:cNvPr>
            <p:cNvCxnSpPr>
              <a:cxnSpLocks/>
              <a:stCxn id="43" idx="3"/>
              <a:endCxn id="35" idx="7"/>
            </p:cNvCxnSpPr>
            <p:nvPr/>
          </p:nvCxnSpPr>
          <p:spPr>
            <a:xfrm flipH="1">
              <a:off x="7920709" y="4365249"/>
              <a:ext cx="86675" cy="6180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737648B-4918-4E56-9515-437DFE62CBAC}"/>
                </a:ext>
              </a:extLst>
            </p:cNvPr>
            <p:cNvSpPr/>
            <p:nvPr/>
          </p:nvSpPr>
          <p:spPr>
            <a:xfrm>
              <a:off x="7997279" y="4306356"/>
              <a:ext cx="68998" cy="6899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3382536-B249-4832-996F-DD7F8B304D90}"/>
              </a:ext>
            </a:extLst>
          </p:cNvPr>
          <p:cNvGrpSpPr/>
          <p:nvPr userDrawn="1"/>
        </p:nvGrpSpPr>
        <p:grpSpPr>
          <a:xfrm>
            <a:off x="1289934" y="4381088"/>
            <a:ext cx="3136121" cy="1368886"/>
            <a:chOff x="1289934" y="4381088"/>
            <a:chExt cx="3136121" cy="136888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4A6DE11-5B8D-4906-9F67-4A1336F9F542}"/>
                </a:ext>
              </a:extLst>
            </p:cNvPr>
            <p:cNvSpPr/>
            <p:nvPr/>
          </p:nvSpPr>
          <p:spPr>
            <a:xfrm>
              <a:off x="1289934" y="4495671"/>
              <a:ext cx="1124666" cy="1124666"/>
            </a:xfrm>
            <a:prstGeom prst="ellipse">
              <a:avLst/>
            </a:prstGeom>
            <a:gradFill flip="none" rotWithShape="1">
              <a:gsLst>
                <a:gs pos="6200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9F3AC9F-93A2-428A-9AD8-A09964DB43D3}"/>
                </a:ext>
              </a:extLst>
            </p:cNvPr>
            <p:cNvSpPr/>
            <p:nvPr/>
          </p:nvSpPr>
          <p:spPr>
            <a:xfrm>
              <a:off x="3622556" y="4953240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B8F4BF2-EBAC-4FFB-BF47-186DB6B2DF54}"/>
                </a:ext>
              </a:extLst>
            </p:cNvPr>
            <p:cNvSpPr/>
            <p:nvPr/>
          </p:nvSpPr>
          <p:spPr>
            <a:xfrm rot="4480177">
              <a:off x="3949128" y="4381089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18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688D0B6-4B6E-45F0-9AB0-EE20E018CD0F}"/>
                </a:ext>
              </a:extLst>
            </p:cNvPr>
            <p:cNvCxnSpPr>
              <a:cxnSpLocks/>
              <a:stCxn id="46" idx="2"/>
              <a:endCxn id="45" idx="6"/>
            </p:cNvCxnSpPr>
            <p:nvPr/>
          </p:nvCxnSpPr>
          <p:spPr>
            <a:xfrm flipH="1" flipV="1">
              <a:off x="2414600" y="5058004"/>
              <a:ext cx="1207956" cy="19979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AB1A991-5597-4D66-96B8-38E32868A136}"/>
                </a:ext>
              </a:extLst>
            </p:cNvPr>
            <p:cNvCxnSpPr>
              <a:cxnSpLocks/>
              <a:stCxn id="46" idx="0"/>
              <a:endCxn id="47" idx="5"/>
            </p:cNvCxnSpPr>
            <p:nvPr/>
          </p:nvCxnSpPr>
          <p:spPr>
            <a:xfrm flipV="1">
              <a:off x="3927115" y="4605144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1DA4A69-3E5B-410D-89F1-2D231A6FD9E9}"/>
                </a:ext>
              </a:extLst>
            </p:cNvPr>
            <p:cNvCxnSpPr>
              <a:cxnSpLocks/>
              <a:stCxn id="51" idx="3"/>
              <a:endCxn id="46" idx="5"/>
            </p:cNvCxnSpPr>
            <p:nvPr/>
          </p:nvCxnSpPr>
          <p:spPr>
            <a:xfrm flipH="1" flipV="1">
              <a:off x="4142470" y="5473154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2BFB518-EC8D-418E-8CDC-3DED155103DC}"/>
                </a:ext>
              </a:extLst>
            </p:cNvPr>
            <p:cNvSpPr/>
            <p:nvPr/>
          </p:nvSpPr>
          <p:spPr>
            <a:xfrm rot="5190551">
              <a:off x="4300135" y="5624054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2067BCA-720A-4A26-A4B8-B005A5001D11}"/>
              </a:ext>
            </a:extLst>
          </p:cNvPr>
          <p:cNvGrpSpPr/>
          <p:nvPr userDrawn="1"/>
        </p:nvGrpSpPr>
        <p:grpSpPr>
          <a:xfrm>
            <a:off x="0" y="2015840"/>
            <a:ext cx="1183334" cy="1486216"/>
            <a:chOff x="0" y="2015840"/>
            <a:chExt cx="1183334" cy="1486216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6281915-3F00-48FD-8BA4-FDECD858786B}"/>
                </a:ext>
              </a:extLst>
            </p:cNvPr>
            <p:cNvSpPr/>
            <p:nvPr/>
          </p:nvSpPr>
          <p:spPr>
            <a:xfrm>
              <a:off x="379835" y="2587992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3710F41-F869-40DA-A05F-DD8ADCA0CE4C}"/>
                </a:ext>
              </a:extLst>
            </p:cNvPr>
            <p:cNvSpPr/>
            <p:nvPr/>
          </p:nvSpPr>
          <p:spPr>
            <a:xfrm rot="4480177">
              <a:off x="706407" y="2015841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57C390F-484E-423B-9A3D-C3DA30B17C87}"/>
                </a:ext>
              </a:extLst>
            </p:cNvPr>
            <p:cNvCxnSpPr>
              <a:cxnSpLocks/>
              <a:stCxn id="53" idx="0"/>
              <a:endCxn id="54" idx="5"/>
            </p:cNvCxnSpPr>
            <p:nvPr/>
          </p:nvCxnSpPr>
          <p:spPr>
            <a:xfrm flipV="1">
              <a:off x="684394" y="2239896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BEAEA4D-9918-4CFA-B2A2-EAFD1D14ACFA}"/>
                </a:ext>
              </a:extLst>
            </p:cNvPr>
            <p:cNvCxnSpPr>
              <a:cxnSpLocks/>
              <a:stCxn id="57" idx="3"/>
              <a:endCxn id="53" idx="5"/>
            </p:cNvCxnSpPr>
            <p:nvPr/>
          </p:nvCxnSpPr>
          <p:spPr>
            <a:xfrm flipH="1" flipV="1">
              <a:off x="899749" y="3107906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842279E-4F78-4C85-B50C-6A5CF9CCAE3C}"/>
                </a:ext>
              </a:extLst>
            </p:cNvPr>
            <p:cNvSpPr/>
            <p:nvPr/>
          </p:nvSpPr>
          <p:spPr>
            <a:xfrm rot="5190551">
              <a:off x="1057414" y="3258806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3FE0FAF-BB93-4049-831B-781EDF77B215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V="1">
              <a:off x="0" y="3107906"/>
              <a:ext cx="469038" cy="394150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E7194E8-95FB-4304-9103-1BC1D8D5CD51}"/>
              </a:ext>
            </a:extLst>
          </p:cNvPr>
          <p:cNvGrpSpPr/>
          <p:nvPr userDrawn="1"/>
        </p:nvGrpSpPr>
        <p:grpSpPr>
          <a:xfrm>
            <a:off x="10104581" y="1728799"/>
            <a:ext cx="1291197" cy="1655926"/>
            <a:chOff x="10104581" y="1728799"/>
            <a:chExt cx="1291197" cy="1655926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53825EF-BA58-4966-9937-FD5DFBE30E90}"/>
                </a:ext>
              </a:extLst>
            </p:cNvPr>
            <p:cNvSpPr/>
            <p:nvPr/>
          </p:nvSpPr>
          <p:spPr>
            <a:xfrm rot="2912246">
              <a:off x="10697024" y="2147185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563F5F0-C165-42B1-AD46-25D238023E36}"/>
                </a:ext>
              </a:extLst>
            </p:cNvPr>
            <p:cNvSpPr/>
            <p:nvPr/>
          </p:nvSpPr>
          <p:spPr>
            <a:xfrm rot="5148249">
              <a:off x="11156005" y="1728800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9B6899E-820B-44D4-933A-BFE4BF8456C8}"/>
                </a:ext>
              </a:extLst>
            </p:cNvPr>
            <p:cNvCxnSpPr>
              <a:cxnSpLocks/>
              <a:stCxn id="60" idx="1"/>
              <a:endCxn id="61" idx="5"/>
            </p:cNvCxnSpPr>
            <p:nvPr/>
          </p:nvCxnSpPr>
          <p:spPr>
            <a:xfrm flipV="1">
              <a:off x="11020374" y="1939434"/>
              <a:ext cx="177176" cy="208331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5C9986D-82F5-41FE-AD10-539FDE072FBB}"/>
                </a:ext>
              </a:extLst>
            </p:cNvPr>
            <p:cNvCxnSpPr>
              <a:cxnSpLocks/>
              <a:stCxn id="64" idx="3"/>
              <a:endCxn id="60" idx="5"/>
            </p:cNvCxnSpPr>
            <p:nvPr/>
          </p:nvCxnSpPr>
          <p:spPr>
            <a:xfrm flipH="1" flipV="1">
              <a:off x="10982791" y="2755722"/>
              <a:ext cx="210312" cy="524317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BD2DB91-6401-4F6F-A11F-6981FD47B23D}"/>
                </a:ext>
              </a:extLst>
            </p:cNvPr>
            <p:cNvSpPr/>
            <p:nvPr/>
          </p:nvSpPr>
          <p:spPr>
            <a:xfrm rot="5190551">
              <a:off x="11177290" y="3258805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78B8454-3954-4D8A-A36E-E224F3477D3D}"/>
                </a:ext>
              </a:extLst>
            </p:cNvPr>
            <p:cNvCxnSpPr>
              <a:cxnSpLocks/>
              <a:stCxn id="66" idx="0"/>
              <a:endCxn id="60" idx="3"/>
            </p:cNvCxnSpPr>
            <p:nvPr/>
          </p:nvCxnSpPr>
          <p:spPr>
            <a:xfrm>
              <a:off x="10417202" y="2399100"/>
              <a:ext cx="280402" cy="33852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597E771-A2C3-49E7-8628-A7C6261E2A4E}"/>
                </a:ext>
              </a:extLst>
            </p:cNvPr>
            <p:cNvSpPr/>
            <p:nvPr/>
          </p:nvSpPr>
          <p:spPr>
            <a:xfrm rot="5549130">
              <a:off x="10104580" y="2235934"/>
              <a:ext cx="312770" cy="312768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E172DA64-94D3-448D-B373-CC34064157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7068" y="2233247"/>
            <a:ext cx="9772909" cy="92333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5400" b="1" kern="1200" spc="3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医疗行业年终汇报通用模板</a:t>
            </a:r>
          </a:p>
        </p:txBody>
      </p:sp>
      <p:sp>
        <p:nvSpPr>
          <p:cNvPr id="71" name="文本占位符 70">
            <a:extLst>
              <a:ext uri="{FF2B5EF4-FFF2-40B4-BE49-F238E27FC236}">
                <a16:creationId xmlns:a16="http://schemas.microsoft.com/office/drawing/2014/main" id="{CC017329-AB6F-4097-9323-7DF704FE39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051" y="3473069"/>
            <a:ext cx="9772909" cy="338554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00" kern="1200" spc="3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year-end report template of medical industry</a:t>
            </a:r>
            <a:endParaRPr kumimoji="0" lang="zh-CN" altLang="en-US" sz="1600" b="0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文本占位符 72">
            <a:extLst>
              <a:ext uri="{FF2B5EF4-FFF2-40B4-BE49-F238E27FC236}">
                <a16:creationId xmlns:a16="http://schemas.microsoft.com/office/drawing/2014/main" id="{CF19AFBE-8B02-482A-B2A8-A6B93D68E4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4576" y="4634326"/>
            <a:ext cx="2276475" cy="338554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1600" kern="1200" noProof="0">
                <a:solidFill>
                  <a:srgbClr val="025CD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汇报人：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officePLUS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25CD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5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70AAF44-2AFE-4A85-A874-FBB09324E7C9}"/>
              </a:ext>
            </a:extLst>
          </p:cNvPr>
          <p:cNvSpPr/>
          <p:nvPr userDrawn="1"/>
        </p:nvSpPr>
        <p:spPr>
          <a:xfrm>
            <a:off x="0" y="2073898"/>
            <a:ext cx="12192000" cy="255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2931F1-67F9-4868-82A1-4524F7CBC100}"/>
              </a:ext>
            </a:extLst>
          </p:cNvPr>
          <p:cNvGrpSpPr/>
          <p:nvPr userDrawn="1"/>
        </p:nvGrpSpPr>
        <p:grpSpPr>
          <a:xfrm flipH="1">
            <a:off x="9392924" y="1758375"/>
            <a:ext cx="1815668" cy="1728836"/>
            <a:chOff x="6874032" y="928141"/>
            <a:chExt cx="1815668" cy="172883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E6ECB0C-BA19-4FF7-BC08-BCF510AACA98}"/>
                </a:ext>
              </a:extLst>
            </p:cNvPr>
            <p:cNvSpPr/>
            <p:nvPr/>
          </p:nvSpPr>
          <p:spPr>
            <a:xfrm>
              <a:off x="7820423" y="928141"/>
              <a:ext cx="746986" cy="74698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CDDD21-B7CF-4DD8-BA48-ACA33795563C}"/>
                </a:ext>
              </a:extLst>
            </p:cNvPr>
            <p:cNvSpPr/>
            <p:nvPr/>
          </p:nvSpPr>
          <p:spPr>
            <a:xfrm>
              <a:off x="6874032" y="2482509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4C3FC99-1CF8-4DF7-B192-16C4D768AD28}"/>
                </a:ext>
              </a:extLst>
            </p:cNvPr>
            <p:cNvSpPr/>
            <p:nvPr/>
          </p:nvSpPr>
          <p:spPr>
            <a:xfrm rot="2324846" flipV="1">
              <a:off x="7807205" y="2013613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2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5A61F3F-47BA-4312-B8A6-F83A2F945BE3}"/>
                </a:ext>
              </a:extLst>
            </p:cNvPr>
            <p:cNvCxnSpPr>
              <a:cxnSpLocks/>
              <a:stCxn id="11" idx="4"/>
              <a:endCxn id="9" idx="4"/>
            </p:cNvCxnSpPr>
            <p:nvPr/>
          </p:nvCxnSpPr>
          <p:spPr>
            <a:xfrm flipV="1">
              <a:off x="8157613" y="1675127"/>
              <a:ext cx="36303" cy="385919"/>
            </a:xfrm>
            <a:prstGeom prst="line">
              <a:avLst/>
            </a:prstGeom>
            <a:ln>
              <a:solidFill>
                <a:srgbClr val="009FE8">
                  <a:alpha val="2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9CD2A1F-2256-4CA1-B9AB-2D3CA064CC6C}"/>
                </a:ext>
              </a:extLst>
            </p:cNvPr>
            <p:cNvCxnSpPr>
              <a:cxnSpLocks/>
              <a:stCxn id="10" idx="6"/>
              <a:endCxn id="11" idx="0"/>
            </p:cNvCxnSpPr>
            <p:nvPr/>
          </p:nvCxnSpPr>
          <p:spPr>
            <a:xfrm flipV="1">
              <a:off x="7048500" y="2397216"/>
              <a:ext cx="839333" cy="172527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D9F85D9-7BFC-4793-A965-B600B3A843DB}"/>
                </a:ext>
              </a:extLst>
            </p:cNvPr>
            <p:cNvSpPr/>
            <p:nvPr/>
          </p:nvSpPr>
          <p:spPr>
            <a:xfrm>
              <a:off x="7635659" y="1832617"/>
              <a:ext cx="122454" cy="122454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AAC829E-4892-4894-976D-8B6B6C4420C1}"/>
                </a:ext>
              </a:extLst>
            </p:cNvPr>
            <p:cNvCxnSpPr>
              <a:cxnSpLocks/>
              <a:stCxn id="14" idx="5"/>
              <a:endCxn id="11" idx="2"/>
            </p:cNvCxnSpPr>
            <p:nvPr/>
          </p:nvCxnSpPr>
          <p:spPr>
            <a:xfrm>
              <a:off x="7740180" y="1937138"/>
              <a:ext cx="114458" cy="157103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F7B77A-9875-456D-8E00-1336604CCEF8}"/>
                </a:ext>
              </a:extLst>
            </p:cNvPr>
            <p:cNvSpPr/>
            <p:nvPr/>
          </p:nvSpPr>
          <p:spPr>
            <a:xfrm rot="18556198">
              <a:off x="8445118" y="2317398"/>
              <a:ext cx="244582" cy="244582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A1FD345-5E27-4E09-849D-D263755B7657}"/>
                </a:ext>
              </a:extLst>
            </p:cNvPr>
            <p:cNvCxnSpPr>
              <a:cxnSpLocks/>
              <a:stCxn id="11" idx="6"/>
              <a:endCxn id="16" idx="1"/>
            </p:cNvCxnSpPr>
            <p:nvPr/>
          </p:nvCxnSpPr>
          <p:spPr>
            <a:xfrm>
              <a:off x="8190808" y="2364021"/>
              <a:ext cx="254921" cy="87878"/>
            </a:xfrm>
            <a:prstGeom prst="line">
              <a:avLst/>
            </a:prstGeom>
            <a:ln>
              <a:solidFill>
                <a:srgbClr val="009FE8">
                  <a:alpha val="2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A7624B-24AA-4147-9447-BF8B355D31B6}"/>
              </a:ext>
            </a:extLst>
          </p:cNvPr>
          <p:cNvGrpSpPr/>
          <p:nvPr userDrawn="1"/>
        </p:nvGrpSpPr>
        <p:grpSpPr>
          <a:xfrm>
            <a:off x="5150960" y="2565541"/>
            <a:ext cx="3595881" cy="3121349"/>
            <a:chOff x="6216691" y="3736651"/>
            <a:chExt cx="3595881" cy="31213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0C8E89C-1043-4AFF-97E0-1361E7F8AE58}"/>
                </a:ext>
              </a:extLst>
            </p:cNvPr>
            <p:cNvSpPr/>
            <p:nvPr/>
          </p:nvSpPr>
          <p:spPr>
            <a:xfrm>
              <a:off x="8882890" y="4998812"/>
              <a:ext cx="929682" cy="929682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910871-E5D8-420B-ADA4-B4E9FC949C2B}"/>
                </a:ext>
              </a:extLst>
            </p:cNvPr>
            <p:cNvSpPr/>
            <p:nvPr/>
          </p:nvSpPr>
          <p:spPr>
            <a:xfrm>
              <a:off x="6922596" y="3736651"/>
              <a:ext cx="371967" cy="37196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6AB1E67-EFC9-46FF-B5BF-7319CB1D0C5D}"/>
                </a:ext>
              </a:extLst>
            </p:cNvPr>
            <p:cNvSpPr/>
            <p:nvPr/>
          </p:nvSpPr>
          <p:spPr>
            <a:xfrm>
              <a:off x="8567409" y="4474374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3D8761A-8A95-4F39-898F-A6A29CCA743A}"/>
                </a:ext>
              </a:extLst>
            </p:cNvPr>
            <p:cNvSpPr/>
            <p:nvPr/>
          </p:nvSpPr>
          <p:spPr>
            <a:xfrm>
              <a:off x="7678596" y="4385514"/>
              <a:ext cx="283653" cy="283653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F276FB1-A36C-4784-A055-D8F96755918B}"/>
                </a:ext>
              </a:extLst>
            </p:cNvPr>
            <p:cNvSpPr/>
            <p:nvPr/>
          </p:nvSpPr>
          <p:spPr>
            <a:xfrm>
              <a:off x="6216691" y="4315305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EC8CAF0-F1AD-4FAE-8CDC-4961A19F3FA7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H="1">
              <a:off x="6365609" y="4074015"/>
              <a:ext cx="609868" cy="266840"/>
            </a:xfrm>
            <a:prstGeom prst="line">
              <a:avLst/>
            </a:prstGeom>
            <a:ln>
              <a:solidFill>
                <a:srgbClr val="009FE8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9896EA4-F3BE-47E1-B6B3-B6A7804C9B7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234238" y="4040463"/>
              <a:ext cx="485898" cy="38659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9F678DE-FDB9-421B-B609-290199F1BD28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 flipH="1" flipV="1">
              <a:off x="7962249" y="4527341"/>
              <a:ext cx="605160" cy="34267"/>
            </a:xfrm>
            <a:prstGeom prst="line">
              <a:avLst/>
            </a:prstGeom>
            <a:ln>
              <a:solidFill>
                <a:srgbClr val="009FE8">
                  <a:alpha val="6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1022017-5A47-4B16-8CD5-F1D9B93EEEB0}"/>
                </a:ext>
              </a:extLst>
            </p:cNvPr>
            <p:cNvCxnSpPr>
              <a:cxnSpLocks/>
              <a:stCxn id="19" idx="1"/>
              <a:endCxn id="21" idx="5"/>
            </p:cNvCxnSpPr>
            <p:nvPr/>
          </p:nvCxnSpPr>
          <p:spPr>
            <a:xfrm flipH="1" flipV="1">
              <a:off x="8716327" y="4623292"/>
              <a:ext cx="302712" cy="51166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195C05E-47C0-4F1B-86DD-412E194C9744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8741877" y="5928494"/>
              <a:ext cx="605854" cy="929506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5BC0863-64A7-4290-AD5D-A0D65C8E7EAE}"/>
                </a:ext>
              </a:extLst>
            </p:cNvPr>
            <p:cNvCxnSpPr>
              <a:cxnSpLocks/>
              <a:stCxn id="30" idx="3"/>
              <a:endCxn id="22" idx="7"/>
            </p:cNvCxnSpPr>
            <p:nvPr/>
          </p:nvCxnSpPr>
          <p:spPr>
            <a:xfrm flipH="1">
              <a:off x="7920709" y="4365249"/>
              <a:ext cx="86675" cy="6180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640D372-739E-4701-AF51-F71EC1FA2841}"/>
                </a:ext>
              </a:extLst>
            </p:cNvPr>
            <p:cNvSpPr/>
            <p:nvPr/>
          </p:nvSpPr>
          <p:spPr>
            <a:xfrm>
              <a:off x="7997279" y="4306356"/>
              <a:ext cx="68998" cy="6899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CB88D03-EBB8-42FF-8F92-B0CCA8DC24C1}"/>
              </a:ext>
            </a:extLst>
          </p:cNvPr>
          <p:cNvGrpSpPr/>
          <p:nvPr userDrawn="1"/>
        </p:nvGrpSpPr>
        <p:grpSpPr>
          <a:xfrm>
            <a:off x="0" y="2015840"/>
            <a:ext cx="1183334" cy="1486216"/>
            <a:chOff x="0" y="2015840"/>
            <a:chExt cx="1183334" cy="148621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2433F16-1865-420C-9A92-CADC46EF2D10}"/>
                </a:ext>
              </a:extLst>
            </p:cNvPr>
            <p:cNvSpPr/>
            <p:nvPr/>
          </p:nvSpPr>
          <p:spPr>
            <a:xfrm>
              <a:off x="379835" y="2587992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4118F6F-9CA2-4EA8-A450-1A34A0E57312}"/>
                </a:ext>
              </a:extLst>
            </p:cNvPr>
            <p:cNvSpPr/>
            <p:nvPr/>
          </p:nvSpPr>
          <p:spPr>
            <a:xfrm rot="4480177">
              <a:off x="706407" y="2015841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A932E03-649E-4FF8-B8FA-99D670DE7804}"/>
                </a:ext>
              </a:extLst>
            </p:cNvPr>
            <p:cNvCxnSpPr>
              <a:cxnSpLocks/>
              <a:stCxn id="32" idx="0"/>
              <a:endCxn id="33" idx="5"/>
            </p:cNvCxnSpPr>
            <p:nvPr/>
          </p:nvCxnSpPr>
          <p:spPr>
            <a:xfrm flipV="1">
              <a:off x="684394" y="2239896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0529CC4-8EBF-48C1-BDDB-535C67830D88}"/>
                </a:ext>
              </a:extLst>
            </p:cNvPr>
            <p:cNvCxnSpPr>
              <a:cxnSpLocks/>
              <a:stCxn id="36" idx="3"/>
              <a:endCxn id="32" idx="5"/>
            </p:cNvCxnSpPr>
            <p:nvPr/>
          </p:nvCxnSpPr>
          <p:spPr>
            <a:xfrm flipH="1" flipV="1">
              <a:off x="899749" y="3107906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89170FA-6140-4368-8741-1F442C3E7928}"/>
                </a:ext>
              </a:extLst>
            </p:cNvPr>
            <p:cNvSpPr/>
            <p:nvPr/>
          </p:nvSpPr>
          <p:spPr>
            <a:xfrm rot="5190551">
              <a:off x="1057414" y="3258806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5FF2ABD-6C3A-475A-8177-948FF7EB9CEE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0" y="3107906"/>
              <a:ext cx="469038" cy="394150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1A86342-B403-4E6F-BD26-8546A7A296D6}"/>
              </a:ext>
            </a:extLst>
          </p:cNvPr>
          <p:cNvGrpSpPr/>
          <p:nvPr userDrawn="1"/>
        </p:nvGrpSpPr>
        <p:grpSpPr>
          <a:xfrm>
            <a:off x="10497891" y="3220551"/>
            <a:ext cx="1291197" cy="1655926"/>
            <a:chOff x="10104581" y="1728799"/>
            <a:chExt cx="1291197" cy="165592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74E0467-E0FD-426D-ABFF-DE45F8236170}"/>
                </a:ext>
              </a:extLst>
            </p:cNvPr>
            <p:cNvSpPr/>
            <p:nvPr/>
          </p:nvSpPr>
          <p:spPr>
            <a:xfrm rot="2912246">
              <a:off x="10697024" y="2147185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397B385-C81C-438B-B7ED-0F0B33BBD25D}"/>
                </a:ext>
              </a:extLst>
            </p:cNvPr>
            <p:cNvSpPr/>
            <p:nvPr/>
          </p:nvSpPr>
          <p:spPr>
            <a:xfrm rot="5148249">
              <a:off x="11156005" y="1728800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7CCF760-26A6-4872-9CFC-7FBEDACCB712}"/>
                </a:ext>
              </a:extLst>
            </p:cNvPr>
            <p:cNvCxnSpPr>
              <a:cxnSpLocks/>
              <a:stCxn id="39" idx="1"/>
              <a:endCxn id="40" idx="5"/>
            </p:cNvCxnSpPr>
            <p:nvPr/>
          </p:nvCxnSpPr>
          <p:spPr>
            <a:xfrm flipV="1">
              <a:off x="11020374" y="1939434"/>
              <a:ext cx="177176" cy="208331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56863B9-63A2-4AE5-A0C8-F884421CC52B}"/>
                </a:ext>
              </a:extLst>
            </p:cNvPr>
            <p:cNvCxnSpPr>
              <a:cxnSpLocks/>
              <a:stCxn id="43" idx="3"/>
              <a:endCxn id="39" idx="5"/>
            </p:cNvCxnSpPr>
            <p:nvPr/>
          </p:nvCxnSpPr>
          <p:spPr>
            <a:xfrm flipH="1" flipV="1">
              <a:off x="10982791" y="2755722"/>
              <a:ext cx="210312" cy="524317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A3FF8C3-F555-49ED-A2AF-894849C66C08}"/>
                </a:ext>
              </a:extLst>
            </p:cNvPr>
            <p:cNvSpPr/>
            <p:nvPr/>
          </p:nvSpPr>
          <p:spPr>
            <a:xfrm rot="5190551">
              <a:off x="11177290" y="3258805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DEA056F-E33C-40D4-81E9-71ADC024FA53}"/>
                </a:ext>
              </a:extLst>
            </p:cNvPr>
            <p:cNvCxnSpPr>
              <a:cxnSpLocks/>
              <a:stCxn id="45" idx="0"/>
              <a:endCxn id="39" idx="3"/>
            </p:cNvCxnSpPr>
            <p:nvPr/>
          </p:nvCxnSpPr>
          <p:spPr>
            <a:xfrm>
              <a:off x="10417202" y="2399100"/>
              <a:ext cx="280402" cy="33852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EB18D8E-8271-41E3-A609-0B3091646F43}"/>
                </a:ext>
              </a:extLst>
            </p:cNvPr>
            <p:cNvSpPr/>
            <p:nvPr/>
          </p:nvSpPr>
          <p:spPr>
            <a:xfrm rot="5549130">
              <a:off x="10104580" y="2235934"/>
              <a:ext cx="312770" cy="312768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F14CB46-6C33-4399-9329-1C6D443CCDF8}"/>
              </a:ext>
            </a:extLst>
          </p:cNvPr>
          <p:cNvCxnSpPr>
            <a:cxnSpLocks/>
          </p:cNvCxnSpPr>
          <p:nvPr userDrawn="1"/>
        </p:nvCxnSpPr>
        <p:spPr>
          <a:xfrm>
            <a:off x="6042848" y="3620213"/>
            <a:ext cx="2194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84AAF28D-ACC0-4C88-8393-67AFCEE102F1}"/>
              </a:ext>
            </a:extLst>
          </p:cNvPr>
          <p:cNvSpPr/>
          <p:nvPr userDrawn="1"/>
        </p:nvSpPr>
        <p:spPr>
          <a:xfrm>
            <a:off x="0" y="4648371"/>
            <a:ext cx="12192000" cy="22096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71594D-251A-4B32-9E7B-D5331F408752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4648372"/>
            <a:ext cx="12191999" cy="0"/>
          </a:xfrm>
          <a:prstGeom prst="line">
            <a:avLst/>
          </a:prstGeom>
          <a:ln w="698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BDF42E22-0742-4407-BF69-CBFB57DFBE9C}"/>
              </a:ext>
            </a:extLst>
          </p:cNvPr>
          <p:cNvSpPr/>
          <p:nvPr userDrawn="1"/>
        </p:nvSpPr>
        <p:spPr>
          <a:xfrm>
            <a:off x="0" y="0"/>
            <a:ext cx="12192000" cy="20946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94C22EBD-1666-4EDA-962A-C83E59825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6246" y="1950480"/>
            <a:ext cx="2631168" cy="2583977"/>
          </a:xfrm>
        </p:spPr>
        <p:txBody>
          <a:bodyPr wrap="square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3800" b="1" i="1" kern="1200" noProof="0">
                <a:solidFill>
                  <a:schemeClr val="bg1"/>
                </a:solidFill>
                <a:latin typeface="微软雅黑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zh-CN" sz="13800" b="1" i="1" dirty="0">
                <a:latin typeface="微软雅黑"/>
              </a:rPr>
              <a:t>01</a:t>
            </a:r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F7DE44CB-5B67-4660-AC02-2FB3CEC2C0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8401" y="2892308"/>
            <a:ext cx="3947312" cy="707886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algn="l">
              <a:defRPr/>
            </a:pPr>
            <a:r>
              <a:rPr lang="zh-CN" altLang="en-US" sz="4000" dirty="0">
                <a:solidFill>
                  <a:schemeClr val="bg1"/>
                </a:solidFill>
              </a:rPr>
              <a:t>工作回顾</a:t>
            </a:r>
          </a:p>
        </p:txBody>
      </p:sp>
      <p:sp>
        <p:nvSpPr>
          <p:cNvPr id="61" name="文本占位符 60">
            <a:extLst>
              <a:ext uri="{FF2B5EF4-FFF2-40B4-BE49-F238E27FC236}">
                <a16:creationId xmlns:a16="http://schemas.microsoft.com/office/drawing/2014/main" id="{4660C79C-6E1B-4128-BAEE-664CCE4644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47298" y="3665266"/>
            <a:ext cx="3959476" cy="369332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Add Text Here</a:t>
            </a:r>
          </a:p>
        </p:txBody>
      </p:sp>
    </p:spTree>
    <p:extLst>
      <p:ext uri="{BB962C8B-B14F-4D97-AF65-F5344CB8AC3E}">
        <p14:creationId xmlns:p14="http://schemas.microsoft.com/office/powerpoint/2010/main" val="22714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70AAF44-2AFE-4A85-A874-FBB09324E7C9}"/>
              </a:ext>
            </a:extLst>
          </p:cNvPr>
          <p:cNvSpPr/>
          <p:nvPr userDrawn="1"/>
        </p:nvSpPr>
        <p:spPr>
          <a:xfrm>
            <a:off x="0" y="2073898"/>
            <a:ext cx="12192000" cy="2554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2931F1-67F9-4868-82A1-4524F7CBC100}"/>
              </a:ext>
            </a:extLst>
          </p:cNvPr>
          <p:cNvGrpSpPr/>
          <p:nvPr userDrawn="1"/>
        </p:nvGrpSpPr>
        <p:grpSpPr>
          <a:xfrm flipH="1">
            <a:off x="9392924" y="1758375"/>
            <a:ext cx="1815668" cy="1728836"/>
            <a:chOff x="6874032" y="928141"/>
            <a:chExt cx="1815668" cy="172883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E6ECB0C-BA19-4FF7-BC08-BCF510AACA98}"/>
                </a:ext>
              </a:extLst>
            </p:cNvPr>
            <p:cNvSpPr/>
            <p:nvPr/>
          </p:nvSpPr>
          <p:spPr>
            <a:xfrm>
              <a:off x="7820423" y="928141"/>
              <a:ext cx="746986" cy="74698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CDDD21-B7CF-4DD8-BA48-ACA33795563C}"/>
                </a:ext>
              </a:extLst>
            </p:cNvPr>
            <p:cNvSpPr/>
            <p:nvPr/>
          </p:nvSpPr>
          <p:spPr>
            <a:xfrm>
              <a:off x="6874032" y="2482509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4C3FC99-1CF8-4DF7-B192-16C4D768AD28}"/>
                </a:ext>
              </a:extLst>
            </p:cNvPr>
            <p:cNvSpPr/>
            <p:nvPr/>
          </p:nvSpPr>
          <p:spPr>
            <a:xfrm rot="2324846" flipV="1">
              <a:off x="7807205" y="2013613"/>
              <a:ext cx="431036" cy="431036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22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5A61F3F-47BA-4312-B8A6-F83A2F945BE3}"/>
                </a:ext>
              </a:extLst>
            </p:cNvPr>
            <p:cNvCxnSpPr>
              <a:cxnSpLocks/>
              <a:stCxn id="11" idx="4"/>
              <a:endCxn id="9" idx="4"/>
            </p:cNvCxnSpPr>
            <p:nvPr/>
          </p:nvCxnSpPr>
          <p:spPr>
            <a:xfrm flipV="1">
              <a:off x="8157613" y="1675127"/>
              <a:ext cx="36303" cy="385919"/>
            </a:xfrm>
            <a:prstGeom prst="line">
              <a:avLst/>
            </a:prstGeom>
            <a:ln>
              <a:solidFill>
                <a:srgbClr val="009FE8">
                  <a:alpha val="2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9CD2A1F-2256-4CA1-B9AB-2D3CA064CC6C}"/>
                </a:ext>
              </a:extLst>
            </p:cNvPr>
            <p:cNvCxnSpPr>
              <a:cxnSpLocks/>
              <a:stCxn id="10" idx="6"/>
              <a:endCxn id="11" idx="0"/>
            </p:cNvCxnSpPr>
            <p:nvPr/>
          </p:nvCxnSpPr>
          <p:spPr>
            <a:xfrm flipV="1">
              <a:off x="7048500" y="2397216"/>
              <a:ext cx="839333" cy="172527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D9F85D9-7BFC-4793-A965-B600B3A843DB}"/>
                </a:ext>
              </a:extLst>
            </p:cNvPr>
            <p:cNvSpPr/>
            <p:nvPr/>
          </p:nvSpPr>
          <p:spPr>
            <a:xfrm>
              <a:off x="7635659" y="1832617"/>
              <a:ext cx="122454" cy="122454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AAC829E-4892-4894-976D-8B6B6C4420C1}"/>
                </a:ext>
              </a:extLst>
            </p:cNvPr>
            <p:cNvCxnSpPr>
              <a:cxnSpLocks/>
              <a:stCxn id="14" idx="5"/>
              <a:endCxn id="11" idx="2"/>
            </p:cNvCxnSpPr>
            <p:nvPr/>
          </p:nvCxnSpPr>
          <p:spPr>
            <a:xfrm>
              <a:off x="7740180" y="1937138"/>
              <a:ext cx="114458" cy="157103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F7B77A-9875-456D-8E00-1336604CCEF8}"/>
                </a:ext>
              </a:extLst>
            </p:cNvPr>
            <p:cNvSpPr/>
            <p:nvPr/>
          </p:nvSpPr>
          <p:spPr>
            <a:xfrm rot="18556198">
              <a:off x="8445118" y="2317398"/>
              <a:ext cx="244582" cy="244582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A1FD345-5E27-4E09-849D-D263755B7657}"/>
                </a:ext>
              </a:extLst>
            </p:cNvPr>
            <p:cNvCxnSpPr>
              <a:cxnSpLocks/>
              <a:stCxn id="11" idx="6"/>
              <a:endCxn id="16" idx="1"/>
            </p:cNvCxnSpPr>
            <p:nvPr/>
          </p:nvCxnSpPr>
          <p:spPr>
            <a:xfrm>
              <a:off x="8190808" y="2364021"/>
              <a:ext cx="254921" cy="87878"/>
            </a:xfrm>
            <a:prstGeom prst="line">
              <a:avLst/>
            </a:prstGeom>
            <a:ln>
              <a:solidFill>
                <a:srgbClr val="009FE8">
                  <a:alpha val="2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A7624B-24AA-4147-9447-BF8B355D31B6}"/>
              </a:ext>
            </a:extLst>
          </p:cNvPr>
          <p:cNvGrpSpPr/>
          <p:nvPr userDrawn="1"/>
        </p:nvGrpSpPr>
        <p:grpSpPr>
          <a:xfrm>
            <a:off x="5150960" y="2565541"/>
            <a:ext cx="3595881" cy="3121349"/>
            <a:chOff x="6216691" y="3736651"/>
            <a:chExt cx="3595881" cy="31213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0C8E89C-1043-4AFF-97E0-1361E7F8AE58}"/>
                </a:ext>
              </a:extLst>
            </p:cNvPr>
            <p:cNvSpPr/>
            <p:nvPr/>
          </p:nvSpPr>
          <p:spPr>
            <a:xfrm>
              <a:off x="8882890" y="4998812"/>
              <a:ext cx="929682" cy="929682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910871-E5D8-420B-ADA4-B4E9FC949C2B}"/>
                </a:ext>
              </a:extLst>
            </p:cNvPr>
            <p:cNvSpPr/>
            <p:nvPr/>
          </p:nvSpPr>
          <p:spPr>
            <a:xfrm>
              <a:off x="6922596" y="3736651"/>
              <a:ext cx="371967" cy="37196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3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6AB1E67-EFC9-46FF-B5BF-7319CB1D0C5D}"/>
                </a:ext>
              </a:extLst>
            </p:cNvPr>
            <p:cNvSpPr/>
            <p:nvPr/>
          </p:nvSpPr>
          <p:spPr>
            <a:xfrm>
              <a:off x="8567409" y="4474374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3D8761A-8A95-4F39-898F-A6A29CCA743A}"/>
                </a:ext>
              </a:extLst>
            </p:cNvPr>
            <p:cNvSpPr/>
            <p:nvPr/>
          </p:nvSpPr>
          <p:spPr>
            <a:xfrm>
              <a:off x="7678596" y="4385514"/>
              <a:ext cx="283653" cy="283653"/>
            </a:xfrm>
            <a:prstGeom prst="ellipse">
              <a:avLst/>
            </a:prstGeom>
            <a:gradFill flip="none" rotWithShape="1">
              <a:gsLst>
                <a:gs pos="46000">
                  <a:srgbClr val="009FE8">
                    <a:alpha val="0"/>
                  </a:srgbClr>
                </a:gs>
                <a:gs pos="100000">
                  <a:srgbClr val="009FE8">
                    <a:alpha val="31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F276FB1-A36C-4784-A055-D8F96755918B}"/>
                </a:ext>
              </a:extLst>
            </p:cNvPr>
            <p:cNvSpPr/>
            <p:nvPr/>
          </p:nvSpPr>
          <p:spPr>
            <a:xfrm>
              <a:off x="6216691" y="4315305"/>
              <a:ext cx="174468" cy="17446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EC8CAF0-F1AD-4FAE-8CDC-4961A19F3FA7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H="1">
              <a:off x="6365609" y="4074015"/>
              <a:ext cx="609868" cy="266840"/>
            </a:xfrm>
            <a:prstGeom prst="line">
              <a:avLst/>
            </a:prstGeom>
            <a:ln>
              <a:solidFill>
                <a:srgbClr val="009FE8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9896EA4-F3BE-47E1-B6B3-B6A7804C9B7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234238" y="4040463"/>
              <a:ext cx="485898" cy="386591"/>
            </a:xfrm>
            <a:prstGeom prst="line">
              <a:avLst/>
            </a:prstGeom>
            <a:ln>
              <a:solidFill>
                <a:srgbClr val="009FE8">
                  <a:alpha val="3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9F678DE-FDB9-421B-B609-290199F1BD28}"/>
                </a:ext>
              </a:extLst>
            </p:cNvPr>
            <p:cNvCxnSpPr>
              <a:cxnSpLocks/>
              <a:stCxn id="21" idx="2"/>
              <a:endCxn id="22" idx="6"/>
            </p:cNvCxnSpPr>
            <p:nvPr/>
          </p:nvCxnSpPr>
          <p:spPr>
            <a:xfrm flipH="1" flipV="1">
              <a:off x="7962249" y="4527341"/>
              <a:ext cx="605160" cy="34267"/>
            </a:xfrm>
            <a:prstGeom prst="line">
              <a:avLst/>
            </a:prstGeom>
            <a:ln>
              <a:solidFill>
                <a:srgbClr val="009FE8">
                  <a:alpha val="6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1022017-5A47-4B16-8CD5-F1D9B93EEEB0}"/>
                </a:ext>
              </a:extLst>
            </p:cNvPr>
            <p:cNvCxnSpPr>
              <a:cxnSpLocks/>
              <a:stCxn id="19" idx="1"/>
              <a:endCxn id="21" idx="5"/>
            </p:cNvCxnSpPr>
            <p:nvPr/>
          </p:nvCxnSpPr>
          <p:spPr>
            <a:xfrm flipH="1" flipV="1">
              <a:off x="8716327" y="4623292"/>
              <a:ext cx="302712" cy="511669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195C05E-47C0-4F1B-86DD-412E194C9744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8741877" y="5928494"/>
              <a:ext cx="605854" cy="929506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5BC0863-64A7-4290-AD5D-A0D65C8E7EAE}"/>
                </a:ext>
              </a:extLst>
            </p:cNvPr>
            <p:cNvCxnSpPr>
              <a:cxnSpLocks/>
              <a:stCxn id="30" idx="3"/>
              <a:endCxn id="22" idx="7"/>
            </p:cNvCxnSpPr>
            <p:nvPr/>
          </p:nvCxnSpPr>
          <p:spPr>
            <a:xfrm flipH="1">
              <a:off x="7920709" y="4365249"/>
              <a:ext cx="86675" cy="61805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640D372-739E-4701-AF51-F71EC1FA2841}"/>
                </a:ext>
              </a:extLst>
            </p:cNvPr>
            <p:cNvSpPr/>
            <p:nvPr/>
          </p:nvSpPr>
          <p:spPr>
            <a:xfrm>
              <a:off x="7997279" y="4306356"/>
              <a:ext cx="68998" cy="68998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CB88D03-EBB8-42FF-8F92-B0CCA8DC24C1}"/>
              </a:ext>
            </a:extLst>
          </p:cNvPr>
          <p:cNvGrpSpPr/>
          <p:nvPr userDrawn="1"/>
        </p:nvGrpSpPr>
        <p:grpSpPr>
          <a:xfrm>
            <a:off x="0" y="2015840"/>
            <a:ext cx="1183334" cy="1486216"/>
            <a:chOff x="0" y="2015840"/>
            <a:chExt cx="1183334" cy="148621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2433F16-1865-420C-9A92-CADC46EF2D10}"/>
                </a:ext>
              </a:extLst>
            </p:cNvPr>
            <p:cNvSpPr/>
            <p:nvPr/>
          </p:nvSpPr>
          <p:spPr>
            <a:xfrm>
              <a:off x="379835" y="2587992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2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4118F6F-9CA2-4EA8-A450-1A34A0E57312}"/>
                </a:ext>
              </a:extLst>
            </p:cNvPr>
            <p:cNvSpPr/>
            <p:nvPr/>
          </p:nvSpPr>
          <p:spPr>
            <a:xfrm rot="4480177">
              <a:off x="706407" y="2015841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A932E03-649E-4FF8-B8FA-99D670DE7804}"/>
                </a:ext>
              </a:extLst>
            </p:cNvPr>
            <p:cNvCxnSpPr>
              <a:cxnSpLocks/>
              <a:stCxn id="32" idx="0"/>
              <a:endCxn id="33" idx="5"/>
            </p:cNvCxnSpPr>
            <p:nvPr/>
          </p:nvCxnSpPr>
          <p:spPr>
            <a:xfrm flipV="1">
              <a:off x="684394" y="2239896"/>
              <a:ext cx="82557" cy="348096"/>
            </a:xfrm>
            <a:prstGeom prst="line">
              <a:avLst/>
            </a:prstGeom>
            <a:ln>
              <a:solidFill>
                <a:srgbClr val="009FE8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0529CC4-8EBF-48C1-BDDB-535C67830D88}"/>
                </a:ext>
              </a:extLst>
            </p:cNvPr>
            <p:cNvCxnSpPr>
              <a:cxnSpLocks/>
              <a:stCxn id="36" idx="3"/>
              <a:endCxn id="32" idx="5"/>
            </p:cNvCxnSpPr>
            <p:nvPr/>
          </p:nvCxnSpPr>
          <p:spPr>
            <a:xfrm flipH="1" flipV="1">
              <a:off x="899749" y="3107906"/>
              <a:ext cx="173478" cy="172134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89170FA-6140-4368-8741-1F442C3E7928}"/>
                </a:ext>
              </a:extLst>
            </p:cNvPr>
            <p:cNvSpPr/>
            <p:nvPr/>
          </p:nvSpPr>
          <p:spPr>
            <a:xfrm rot="5190551">
              <a:off x="1057414" y="3258806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5FF2ABD-6C3A-475A-8177-948FF7EB9CEE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0" y="3107906"/>
              <a:ext cx="469038" cy="394150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1A86342-B403-4E6F-BD26-8546A7A296D6}"/>
              </a:ext>
            </a:extLst>
          </p:cNvPr>
          <p:cNvGrpSpPr/>
          <p:nvPr userDrawn="1"/>
        </p:nvGrpSpPr>
        <p:grpSpPr>
          <a:xfrm>
            <a:off x="10497891" y="3220551"/>
            <a:ext cx="1291197" cy="1655926"/>
            <a:chOff x="10104581" y="1728799"/>
            <a:chExt cx="1291197" cy="165592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74E0467-E0FD-426D-ABFF-DE45F8236170}"/>
                </a:ext>
              </a:extLst>
            </p:cNvPr>
            <p:cNvSpPr/>
            <p:nvPr/>
          </p:nvSpPr>
          <p:spPr>
            <a:xfrm rot="2912246">
              <a:off x="10697024" y="2147185"/>
              <a:ext cx="609117" cy="609117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1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397B385-C81C-438B-B7ED-0F0B33BBD25D}"/>
                </a:ext>
              </a:extLst>
            </p:cNvPr>
            <p:cNvSpPr/>
            <p:nvPr/>
          </p:nvSpPr>
          <p:spPr>
            <a:xfrm rot="5148249">
              <a:off x="11156005" y="1728800"/>
              <a:ext cx="239774" cy="239772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7CCF760-26A6-4872-9CFC-7FBEDACCB712}"/>
                </a:ext>
              </a:extLst>
            </p:cNvPr>
            <p:cNvCxnSpPr>
              <a:cxnSpLocks/>
              <a:stCxn id="39" idx="1"/>
              <a:endCxn id="40" idx="5"/>
            </p:cNvCxnSpPr>
            <p:nvPr/>
          </p:nvCxnSpPr>
          <p:spPr>
            <a:xfrm flipV="1">
              <a:off x="11020374" y="1939434"/>
              <a:ext cx="177176" cy="208331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56863B9-63A2-4AE5-A0C8-F884421CC52B}"/>
                </a:ext>
              </a:extLst>
            </p:cNvPr>
            <p:cNvCxnSpPr>
              <a:cxnSpLocks/>
              <a:stCxn id="43" idx="3"/>
              <a:endCxn id="39" idx="5"/>
            </p:cNvCxnSpPr>
            <p:nvPr/>
          </p:nvCxnSpPr>
          <p:spPr>
            <a:xfrm flipH="1" flipV="1">
              <a:off x="10982791" y="2755722"/>
              <a:ext cx="210312" cy="524317"/>
            </a:xfrm>
            <a:prstGeom prst="line">
              <a:avLst/>
            </a:prstGeom>
            <a:ln>
              <a:solidFill>
                <a:srgbClr val="009FE8">
                  <a:alpha val="6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A3FF8C3-F555-49ED-A2AF-894849C66C08}"/>
                </a:ext>
              </a:extLst>
            </p:cNvPr>
            <p:cNvSpPr/>
            <p:nvPr/>
          </p:nvSpPr>
          <p:spPr>
            <a:xfrm rot="5190551">
              <a:off x="11177290" y="3258805"/>
              <a:ext cx="125920" cy="125920"/>
            </a:xfrm>
            <a:prstGeom prst="ellipse">
              <a:avLst/>
            </a:prstGeom>
            <a:gradFill flip="none" rotWithShape="1">
              <a:gsLst>
                <a:gs pos="0">
                  <a:srgbClr val="009FE8">
                    <a:alpha val="0"/>
                  </a:srgbClr>
                </a:gs>
                <a:gs pos="100000">
                  <a:srgbClr val="009FE8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DEA056F-E33C-40D4-81E9-71ADC024FA53}"/>
                </a:ext>
              </a:extLst>
            </p:cNvPr>
            <p:cNvCxnSpPr>
              <a:cxnSpLocks/>
              <a:stCxn id="45" idx="0"/>
              <a:endCxn id="39" idx="3"/>
            </p:cNvCxnSpPr>
            <p:nvPr/>
          </p:nvCxnSpPr>
          <p:spPr>
            <a:xfrm>
              <a:off x="10417202" y="2399100"/>
              <a:ext cx="280402" cy="33852"/>
            </a:xfrm>
            <a:prstGeom prst="line">
              <a:avLst/>
            </a:prstGeom>
            <a:ln>
              <a:solidFill>
                <a:srgbClr val="009FE8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EB18D8E-8271-41E3-A609-0B3091646F43}"/>
                </a:ext>
              </a:extLst>
            </p:cNvPr>
            <p:cNvSpPr/>
            <p:nvPr/>
          </p:nvSpPr>
          <p:spPr>
            <a:xfrm rot="5549130">
              <a:off x="10104580" y="2235934"/>
              <a:ext cx="312770" cy="312768"/>
            </a:xfrm>
            <a:prstGeom prst="ellipse">
              <a:avLst/>
            </a:prstGeom>
            <a:gradFill flip="none" rotWithShape="1">
              <a:gsLst>
                <a:gs pos="51000">
                  <a:srgbClr val="009FE8">
                    <a:alpha val="0"/>
                  </a:srgbClr>
                </a:gs>
                <a:gs pos="100000">
                  <a:srgbClr val="009FE8">
                    <a:alpha val="33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F14CB46-6C33-4399-9329-1C6D443CCDF8}"/>
              </a:ext>
            </a:extLst>
          </p:cNvPr>
          <p:cNvCxnSpPr>
            <a:cxnSpLocks/>
          </p:cNvCxnSpPr>
          <p:nvPr userDrawn="1"/>
        </p:nvCxnSpPr>
        <p:spPr>
          <a:xfrm>
            <a:off x="6992580" y="3639268"/>
            <a:ext cx="21945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84AAF28D-ACC0-4C88-8393-67AFCEE102F1}"/>
              </a:ext>
            </a:extLst>
          </p:cNvPr>
          <p:cNvSpPr/>
          <p:nvPr userDrawn="1"/>
        </p:nvSpPr>
        <p:spPr>
          <a:xfrm>
            <a:off x="0" y="4648371"/>
            <a:ext cx="12192000" cy="22096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71594D-251A-4B32-9E7B-D5331F408752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4648372"/>
            <a:ext cx="12191999" cy="0"/>
          </a:xfrm>
          <a:prstGeom prst="line">
            <a:avLst/>
          </a:prstGeom>
          <a:ln w="698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BDF42E22-0742-4407-BF69-CBFB57DFBE9C}"/>
              </a:ext>
            </a:extLst>
          </p:cNvPr>
          <p:cNvSpPr/>
          <p:nvPr userDrawn="1"/>
        </p:nvSpPr>
        <p:spPr>
          <a:xfrm>
            <a:off x="0" y="0"/>
            <a:ext cx="12192000" cy="20946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221092D-6B9A-438A-B82B-534965698454}"/>
              </a:ext>
            </a:extLst>
          </p:cNvPr>
          <p:cNvGrpSpPr/>
          <p:nvPr userDrawn="1"/>
        </p:nvGrpSpPr>
        <p:grpSpPr>
          <a:xfrm>
            <a:off x="843207" y="1763491"/>
            <a:ext cx="3219746" cy="3219746"/>
            <a:chOff x="5629729" y="1561339"/>
            <a:chExt cx="932542" cy="932542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601C010-C7DD-44E4-A0CB-43E55D09B213}"/>
                </a:ext>
              </a:extLst>
            </p:cNvPr>
            <p:cNvSpPr/>
            <p:nvPr/>
          </p:nvSpPr>
          <p:spPr>
            <a:xfrm>
              <a:off x="5629729" y="1561339"/>
              <a:ext cx="932542" cy="9325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41300" sx="102000" sy="1020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22535F81-C049-40F4-8E72-CADED2C4C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4178" y="1635788"/>
              <a:ext cx="783644" cy="783644"/>
            </a:xfrm>
            <a:prstGeom prst="rect">
              <a:avLst/>
            </a:prstGeom>
          </p:spPr>
        </p:pic>
      </p:grp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94C22EBD-1666-4EDA-962A-C83E59825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987" y="1990162"/>
            <a:ext cx="2631168" cy="2583977"/>
          </a:xfrm>
        </p:spPr>
        <p:txBody>
          <a:bodyPr wrap="square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3800" b="1" i="1" kern="1200" noProof="0">
                <a:solidFill>
                  <a:schemeClr val="bg1"/>
                </a:solidFill>
                <a:latin typeface="微软雅黑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zh-CN" sz="13800" b="1" i="1" dirty="0">
                <a:latin typeface="微软雅黑"/>
              </a:rPr>
              <a:t>01</a:t>
            </a:r>
          </a:p>
        </p:txBody>
      </p:sp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F7DE44CB-5B67-4660-AC02-2FB3CEC2C0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5862" y="2923858"/>
            <a:ext cx="3947312" cy="707886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algn="l">
              <a:defRPr/>
            </a:pPr>
            <a:r>
              <a:rPr lang="zh-CN" altLang="en-US" sz="4000" dirty="0">
                <a:solidFill>
                  <a:schemeClr val="bg1"/>
                </a:solidFill>
              </a:rPr>
              <a:t>工作回顾</a:t>
            </a:r>
          </a:p>
        </p:txBody>
      </p:sp>
      <p:sp>
        <p:nvSpPr>
          <p:cNvPr id="61" name="文本占位符 60">
            <a:extLst>
              <a:ext uri="{FF2B5EF4-FFF2-40B4-BE49-F238E27FC236}">
                <a16:creationId xmlns:a16="http://schemas.microsoft.com/office/drawing/2014/main" id="{4660C79C-6E1B-4128-BAEE-664CCE4644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8598" y="3655799"/>
            <a:ext cx="3959476" cy="369332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0763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三项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B526F330-13CE-4ED3-B6C7-692419E21F97}"/>
              </a:ext>
            </a:extLst>
          </p:cNvPr>
          <p:cNvSpPr/>
          <p:nvPr userDrawn="1"/>
        </p:nvSpPr>
        <p:spPr>
          <a:xfrm>
            <a:off x="4269468" y="-40351"/>
            <a:ext cx="3653064" cy="2069177"/>
          </a:xfrm>
          <a:custGeom>
            <a:avLst/>
            <a:gdLst>
              <a:gd name="connsiteX0" fmla="*/ 13927 w 3653064"/>
              <a:gd name="connsiteY0" fmla="*/ 0 h 2069177"/>
              <a:gd name="connsiteX1" fmla="*/ 3639138 w 3653064"/>
              <a:gd name="connsiteY1" fmla="*/ 0 h 2069177"/>
              <a:gd name="connsiteX2" fmla="*/ 3645057 w 3653064"/>
              <a:gd name="connsiteY2" fmla="*/ 19068 h 2069177"/>
              <a:gd name="connsiteX3" fmla="*/ 3653064 w 3653064"/>
              <a:gd name="connsiteY3" fmla="*/ 98502 h 2069177"/>
              <a:gd name="connsiteX4" fmla="*/ 3653064 w 3653064"/>
              <a:gd name="connsiteY4" fmla="*/ 1675032 h 2069177"/>
              <a:gd name="connsiteX5" fmla="*/ 3258919 w 3653064"/>
              <a:gd name="connsiteY5" fmla="*/ 2069177 h 2069177"/>
              <a:gd name="connsiteX6" fmla="*/ 394145 w 3653064"/>
              <a:gd name="connsiteY6" fmla="*/ 2069177 h 2069177"/>
              <a:gd name="connsiteX7" fmla="*/ 0 w 3653064"/>
              <a:gd name="connsiteY7" fmla="*/ 1675032 h 2069177"/>
              <a:gd name="connsiteX8" fmla="*/ 0 w 3653064"/>
              <a:gd name="connsiteY8" fmla="*/ 98502 h 2069177"/>
              <a:gd name="connsiteX9" fmla="*/ 8008 w 3653064"/>
              <a:gd name="connsiteY9" fmla="*/ 19068 h 20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3064" h="2069177">
                <a:moveTo>
                  <a:pt x="13927" y="0"/>
                </a:moveTo>
                <a:lnTo>
                  <a:pt x="3639138" y="0"/>
                </a:lnTo>
                <a:lnTo>
                  <a:pt x="3645057" y="19068"/>
                </a:lnTo>
                <a:cubicBezTo>
                  <a:pt x="3650307" y="44726"/>
                  <a:pt x="3653064" y="71292"/>
                  <a:pt x="3653064" y="98502"/>
                </a:cubicBezTo>
                <a:lnTo>
                  <a:pt x="3653064" y="1675032"/>
                </a:lnTo>
                <a:cubicBezTo>
                  <a:pt x="3653064" y="1892712"/>
                  <a:pt x="3476599" y="2069177"/>
                  <a:pt x="3258919" y="2069177"/>
                </a:cubicBezTo>
                <a:lnTo>
                  <a:pt x="394145" y="2069177"/>
                </a:lnTo>
                <a:cubicBezTo>
                  <a:pt x="176465" y="2069177"/>
                  <a:pt x="0" y="1892712"/>
                  <a:pt x="0" y="1675032"/>
                </a:cubicBezTo>
                <a:lnTo>
                  <a:pt x="0" y="98502"/>
                </a:lnTo>
                <a:cubicBezTo>
                  <a:pt x="0" y="71292"/>
                  <a:pt x="2758" y="44726"/>
                  <a:pt x="8008" y="1906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282B1A3-6626-431F-B42A-371E0D1307F8}"/>
              </a:ext>
            </a:extLst>
          </p:cNvPr>
          <p:cNvSpPr/>
          <p:nvPr userDrawn="1"/>
        </p:nvSpPr>
        <p:spPr>
          <a:xfrm>
            <a:off x="1983158" y="339227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50ABAE6-2452-4A7F-ABAF-81B79210DC4D}"/>
              </a:ext>
            </a:extLst>
          </p:cNvPr>
          <p:cNvSpPr/>
          <p:nvPr userDrawn="1"/>
        </p:nvSpPr>
        <p:spPr>
          <a:xfrm>
            <a:off x="5646000" y="339227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F9B244F-45C1-4D4D-9417-3F0B046164A5}"/>
              </a:ext>
            </a:extLst>
          </p:cNvPr>
          <p:cNvSpPr/>
          <p:nvPr userDrawn="1"/>
        </p:nvSpPr>
        <p:spPr>
          <a:xfrm>
            <a:off x="9202473" y="339227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BD71217-998A-4F51-B4C8-DC3486EE4C29}"/>
              </a:ext>
            </a:extLst>
          </p:cNvPr>
          <p:cNvCxnSpPr/>
          <p:nvPr userDrawn="1"/>
        </p:nvCxnSpPr>
        <p:spPr>
          <a:xfrm>
            <a:off x="4322536" y="3154494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2478A5A-9F27-4933-B9FE-77F87600724A}"/>
              </a:ext>
            </a:extLst>
          </p:cNvPr>
          <p:cNvCxnSpPr/>
          <p:nvPr userDrawn="1"/>
        </p:nvCxnSpPr>
        <p:spPr>
          <a:xfrm>
            <a:off x="7869465" y="3154494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50D26-C9A8-4A70-BF55-18A994AC10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94016" y="3454667"/>
            <a:ext cx="877917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01</a:t>
            </a:r>
          </a:p>
        </p:txBody>
      </p:sp>
      <p:sp>
        <p:nvSpPr>
          <p:cNvPr id="92" name="文本占位符 3">
            <a:extLst>
              <a:ext uri="{FF2B5EF4-FFF2-40B4-BE49-F238E27FC236}">
                <a16:creationId xmlns:a16="http://schemas.microsoft.com/office/drawing/2014/main" id="{C4D47EC7-1D1D-42A1-B130-C2A24387CDF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732654" y="3454667"/>
            <a:ext cx="877917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02</a:t>
            </a:r>
          </a:p>
        </p:txBody>
      </p:sp>
      <p:sp>
        <p:nvSpPr>
          <p:cNvPr id="95" name="文本占位符 3">
            <a:extLst>
              <a:ext uri="{FF2B5EF4-FFF2-40B4-BE49-F238E27FC236}">
                <a16:creationId xmlns:a16="http://schemas.microsoft.com/office/drawing/2014/main" id="{F0505DFC-435C-45A7-8FB0-CB1EF1238DA0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30925" y="3454667"/>
            <a:ext cx="877917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03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DEED7FF-F369-49A2-93C2-2D0B5CA97454}"/>
              </a:ext>
            </a:extLst>
          </p:cNvPr>
          <p:cNvGrpSpPr/>
          <p:nvPr userDrawn="1"/>
        </p:nvGrpSpPr>
        <p:grpSpPr>
          <a:xfrm>
            <a:off x="5160182" y="-4417"/>
            <a:ext cx="1871637" cy="1529821"/>
            <a:chOff x="5005064" y="181687"/>
            <a:chExt cx="1871637" cy="143972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F6269CB-5720-4B7D-B4AF-D6624DB078CD}"/>
                </a:ext>
              </a:extLst>
            </p:cNvPr>
            <p:cNvSpPr txBox="1"/>
            <p:nvPr/>
          </p:nvSpPr>
          <p:spPr>
            <a:xfrm>
              <a:off x="5029986" y="181687"/>
              <a:ext cx="1723549" cy="1105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6000" b="1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en-US" altLang="zh-CN" sz="6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F89782D-5473-4DF9-839A-77335B9F07B8}"/>
                </a:ext>
              </a:extLst>
            </p:cNvPr>
            <p:cNvSpPr/>
            <p:nvPr/>
          </p:nvSpPr>
          <p:spPr>
            <a:xfrm>
              <a:off x="5005064" y="1230869"/>
              <a:ext cx="1871637" cy="390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 spc="60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b="1" spc="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4" name="椭圆 83">
            <a:extLst>
              <a:ext uri="{FF2B5EF4-FFF2-40B4-BE49-F238E27FC236}">
                <a16:creationId xmlns:a16="http://schemas.microsoft.com/office/drawing/2014/main" id="{84ACE66A-FB9E-48E9-AA05-0C442C2C6227}"/>
              </a:ext>
            </a:extLst>
          </p:cNvPr>
          <p:cNvSpPr/>
          <p:nvPr userDrawn="1"/>
        </p:nvSpPr>
        <p:spPr>
          <a:xfrm>
            <a:off x="5629729" y="1561339"/>
            <a:ext cx="932542" cy="9325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9CF057BB-A1CD-4EAF-90B4-9EC6043D5B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178" y="1635788"/>
            <a:ext cx="783644" cy="783644"/>
          </a:xfrm>
          <a:prstGeom prst="rect">
            <a:avLst/>
          </a:prstGeom>
        </p:spPr>
      </p:pic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85B7F82-B030-4CF5-8FBC-264459FD34B8}"/>
              </a:ext>
            </a:extLst>
          </p:cNvPr>
          <p:cNvCxnSpPr>
            <a:cxnSpLocks/>
          </p:cNvCxnSpPr>
          <p:nvPr userDrawn="1"/>
        </p:nvCxnSpPr>
        <p:spPr>
          <a:xfrm>
            <a:off x="1614354" y="4971822"/>
            <a:ext cx="16764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D943415-BADA-4B4F-8847-E15D17E37BE7}"/>
              </a:ext>
            </a:extLst>
          </p:cNvPr>
          <p:cNvCxnSpPr>
            <a:cxnSpLocks/>
          </p:cNvCxnSpPr>
          <p:nvPr userDrawn="1"/>
        </p:nvCxnSpPr>
        <p:spPr>
          <a:xfrm>
            <a:off x="5257801" y="4971822"/>
            <a:ext cx="16764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AD631FF-DBD8-4528-B651-29450AC4CB0B}"/>
              </a:ext>
            </a:extLst>
          </p:cNvPr>
          <p:cNvCxnSpPr>
            <a:cxnSpLocks/>
          </p:cNvCxnSpPr>
          <p:nvPr userDrawn="1"/>
        </p:nvCxnSpPr>
        <p:spPr>
          <a:xfrm>
            <a:off x="8901247" y="4971822"/>
            <a:ext cx="16764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占位符 66">
            <a:extLst>
              <a:ext uri="{FF2B5EF4-FFF2-40B4-BE49-F238E27FC236}">
                <a16:creationId xmlns:a16="http://schemas.microsoft.com/office/drawing/2014/main" id="{6DCC3B55-6D95-49AB-B3BF-B6AE64A2383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66824" y="4448602"/>
            <a:ext cx="2571461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 dirty="0"/>
              <a:t>工作回顾</a:t>
            </a:r>
          </a:p>
        </p:txBody>
      </p:sp>
      <p:sp>
        <p:nvSpPr>
          <p:cNvPr id="102" name="文本占位符 68">
            <a:extLst>
              <a:ext uri="{FF2B5EF4-FFF2-40B4-BE49-F238E27FC236}">
                <a16:creationId xmlns:a16="http://schemas.microsoft.com/office/drawing/2014/main" id="{6DD50C35-F028-41E5-918A-B935750E748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66824" y="4971822"/>
            <a:ext cx="2571460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3" name="文本占位符 66">
            <a:extLst>
              <a:ext uri="{FF2B5EF4-FFF2-40B4-BE49-F238E27FC236}">
                <a16:creationId xmlns:a16="http://schemas.microsoft.com/office/drawing/2014/main" id="{CE6A52A2-0559-4A79-ACAC-1F604C21ECFD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810271" y="4465664"/>
            <a:ext cx="2571461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心得体会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4" name="文本占位符 68">
            <a:extLst>
              <a:ext uri="{FF2B5EF4-FFF2-40B4-BE49-F238E27FC236}">
                <a16:creationId xmlns:a16="http://schemas.microsoft.com/office/drawing/2014/main" id="{890A0A2D-AEF0-427E-8034-4AF38BF3B6C3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810271" y="4988884"/>
            <a:ext cx="2571460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5" name="文本占位符 66">
            <a:extLst>
              <a:ext uri="{FF2B5EF4-FFF2-40B4-BE49-F238E27FC236}">
                <a16:creationId xmlns:a16="http://schemas.microsoft.com/office/drawing/2014/main" id="{4D600474-07C9-4177-B5D1-FACD93657C9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53717" y="4465927"/>
            <a:ext cx="2571461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新年计划</a:t>
            </a:r>
          </a:p>
        </p:txBody>
      </p:sp>
      <p:sp>
        <p:nvSpPr>
          <p:cNvPr id="106" name="文本占位符 68">
            <a:extLst>
              <a:ext uri="{FF2B5EF4-FFF2-40B4-BE49-F238E27FC236}">
                <a16:creationId xmlns:a16="http://schemas.microsoft.com/office/drawing/2014/main" id="{DE317A58-60C1-463E-B6B5-61AD7E01564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453717" y="4989147"/>
            <a:ext cx="2571460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93249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8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三项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B526F330-13CE-4ED3-B6C7-692419E21F97}"/>
              </a:ext>
            </a:extLst>
          </p:cNvPr>
          <p:cNvSpPr/>
          <p:nvPr userDrawn="1"/>
        </p:nvSpPr>
        <p:spPr>
          <a:xfrm>
            <a:off x="4269468" y="-40351"/>
            <a:ext cx="3653064" cy="2069177"/>
          </a:xfrm>
          <a:custGeom>
            <a:avLst/>
            <a:gdLst>
              <a:gd name="connsiteX0" fmla="*/ 13927 w 3653064"/>
              <a:gd name="connsiteY0" fmla="*/ 0 h 2069177"/>
              <a:gd name="connsiteX1" fmla="*/ 3639138 w 3653064"/>
              <a:gd name="connsiteY1" fmla="*/ 0 h 2069177"/>
              <a:gd name="connsiteX2" fmla="*/ 3645057 w 3653064"/>
              <a:gd name="connsiteY2" fmla="*/ 19068 h 2069177"/>
              <a:gd name="connsiteX3" fmla="*/ 3653064 w 3653064"/>
              <a:gd name="connsiteY3" fmla="*/ 98502 h 2069177"/>
              <a:gd name="connsiteX4" fmla="*/ 3653064 w 3653064"/>
              <a:gd name="connsiteY4" fmla="*/ 1675032 h 2069177"/>
              <a:gd name="connsiteX5" fmla="*/ 3258919 w 3653064"/>
              <a:gd name="connsiteY5" fmla="*/ 2069177 h 2069177"/>
              <a:gd name="connsiteX6" fmla="*/ 394145 w 3653064"/>
              <a:gd name="connsiteY6" fmla="*/ 2069177 h 2069177"/>
              <a:gd name="connsiteX7" fmla="*/ 0 w 3653064"/>
              <a:gd name="connsiteY7" fmla="*/ 1675032 h 2069177"/>
              <a:gd name="connsiteX8" fmla="*/ 0 w 3653064"/>
              <a:gd name="connsiteY8" fmla="*/ 98502 h 2069177"/>
              <a:gd name="connsiteX9" fmla="*/ 8008 w 3653064"/>
              <a:gd name="connsiteY9" fmla="*/ 19068 h 20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3064" h="2069177">
                <a:moveTo>
                  <a:pt x="13927" y="0"/>
                </a:moveTo>
                <a:lnTo>
                  <a:pt x="3639138" y="0"/>
                </a:lnTo>
                <a:lnTo>
                  <a:pt x="3645057" y="19068"/>
                </a:lnTo>
                <a:cubicBezTo>
                  <a:pt x="3650307" y="44726"/>
                  <a:pt x="3653064" y="71292"/>
                  <a:pt x="3653064" y="98502"/>
                </a:cubicBezTo>
                <a:lnTo>
                  <a:pt x="3653064" y="1675032"/>
                </a:lnTo>
                <a:cubicBezTo>
                  <a:pt x="3653064" y="1892712"/>
                  <a:pt x="3476599" y="2069177"/>
                  <a:pt x="3258919" y="2069177"/>
                </a:cubicBezTo>
                <a:lnTo>
                  <a:pt x="394145" y="2069177"/>
                </a:lnTo>
                <a:cubicBezTo>
                  <a:pt x="176465" y="2069177"/>
                  <a:pt x="0" y="1892712"/>
                  <a:pt x="0" y="1675032"/>
                </a:cubicBezTo>
                <a:lnTo>
                  <a:pt x="0" y="98502"/>
                </a:lnTo>
                <a:cubicBezTo>
                  <a:pt x="0" y="71292"/>
                  <a:pt x="2758" y="44726"/>
                  <a:pt x="8008" y="1906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282B1A3-6626-431F-B42A-371E0D1307F8}"/>
              </a:ext>
            </a:extLst>
          </p:cNvPr>
          <p:cNvSpPr/>
          <p:nvPr userDrawn="1"/>
        </p:nvSpPr>
        <p:spPr>
          <a:xfrm>
            <a:off x="1983158" y="339227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50ABAE6-2452-4A7F-ABAF-81B79210DC4D}"/>
              </a:ext>
            </a:extLst>
          </p:cNvPr>
          <p:cNvSpPr/>
          <p:nvPr userDrawn="1"/>
        </p:nvSpPr>
        <p:spPr>
          <a:xfrm>
            <a:off x="5646000" y="339227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F9B244F-45C1-4D4D-9417-3F0B046164A5}"/>
              </a:ext>
            </a:extLst>
          </p:cNvPr>
          <p:cNvSpPr/>
          <p:nvPr userDrawn="1"/>
        </p:nvSpPr>
        <p:spPr>
          <a:xfrm>
            <a:off x="9289447" y="339227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BD71217-998A-4F51-B4C8-DC3486EE4C29}"/>
              </a:ext>
            </a:extLst>
          </p:cNvPr>
          <p:cNvCxnSpPr/>
          <p:nvPr userDrawn="1"/>
        </p:nvCxnSpPr>
        <p:spPr>
          <a:xfrm>
            <a:off x="4322536" y="3154494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2478A5A-9F27-4933-B9FE-77F87600724A}"/>
              </a:ext>
            </a:extLst>
          </p:cNvPr>
          <p:cNvCxnSpPr/>
          <p:nvPr userDrawn="1"/>
        </p:nvCxnSpPr>
        <p:spPr>
          <a:xfrm>
            <a:off x="7869465" y="3154494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50D26-C9A8-4A70-BF55-18A994AC10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94016" y="3454667"/>
            <a:ext cx="877917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01</a:t>
            </a:r>
          </a:p>
        </p:txBody>
      </p:sp>
      <p:sp>
        <p:nvSpPr>
          <p:cNvPr id="92" name="文本占位符 3">
            <a:extLst>
              <a:ext uri="{FF2B5EF4-FFF2-40B4-BE49-F238E27FC236}">
                <a16:creationId xmlns:a16="http://schemas.microsoft.com/office/drawing/2014/main" id="{C4D47EC7-1D1D-42A1-B130-C2A24387CDF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732654" y="3454667"/>
            <a:ext cx="877917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02</a:t>
            </a:r>
          </a:p>
        </p:txBody>
      </p:sp>
      <p:sp>
        <p:nvSpPr>
          <p:cNvPr id="95" name="文本占位符 3">
            <a:extLst>
              <a:ext uri="{FF2B5EF4-FFF2-40B4-BE49-F238E27FC236}">
                <a16:creationId xmlns:a16="http://schemas.microsoft.com/office/drawing/2014/main" id="{F0505DFC-435C-45A7-8FB0-CB1EF1238DA0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89114" y="3454667"/>
            <a:ext cx="877917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03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DEED7FF-F369-49A2-93C2-2D0B5CA97454}"/>
              </a:ext>
            </a:extLst>
          </p:cNvPr>
          <p:cNvGrpSpPr/>
          <p:nvPr userDrawn="1"/>
        </p:nvGrpSpPr>
        <p:grpSpPr>
          <a:xfrm>
            <a:off x="5160182" y="-4417"/>
            <a:ext cx="1871637" cy="1529821"/>
            <a:chOff x="5005064" y="181687"/>
            <a:chExt cx="1871637" cy="143972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F6269CB-5720-4B7D-B4AF-D6624DB078CD}"/>
                </a:ext>
              </a:extLst>
            </p:cNvPr>
            <p:cNvSpPr txBox="1"/>
            <p:nvPr/>
          </p:nvSpPr>
          <p:spPr>
            <a:xfrm>
              <a:off x="5029986" y="181687"/>
              <a:ext cx="1723549" cy="1105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6000" b="1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en-US" altLang="zh-CN" sz="6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F89782D-5473-4DF9-839A-77335B9F07B8}"/>
                </a:ext>
              </a:extLst>
            </p:cNvPr>
            <p:cNvSpPr/>
            <p:nvPr/>
          </p:nvSpPr>
          <p:spPr>
            <a:xfrm>
              <a:off x="5005064" y="1230869"/>
              <a:ext cx="1871637" cy="390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 spc="60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b="1" spc="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85B7F82-B030-4CF5-8FBC-264459FD34B8}"/>
              </a:ext>
            </a:extLst>
          </p:cNvPr>
          <p:cNvCxnSpPr>
            <a:cxnSpLocks/>
          </p:cNvCxnSpPr>
          <p:nvPr userDrawn="1"/>
        </p:nvCxnSpPr>
        <p:spPr>
          <a:xfrm>
            <a:off x="1614354" y="4971822"/>
            <a:ext cx="16764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D943415-BADA-4B4F-8847-E15D17E37BE7}"/>
              </a:ext>
            </a:extLst>
          </p:cNvPr>
          <p:cNvCxnSpPr>
            <a:cxnSpLocks/>
          </p:cNvCxnSpPr>
          <p:nvPr userDrawn="1"/>
        </p:nvCxnSpPr>
        <p:spPr>
          <a:xfrm>
            <a:off x="5257801" y="4971822"/>
            <a:ext cx="16764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AD631FF-DBD8-4528-B651-29450AC4CB0B}"/>
              </a:ext>
            </a:extLst>
          </p:cNvPr>
          <p:cNvCxnSpPr>
            <a:cxnSpLocks/>
          </p:cNvCxnSpPr>
          <p:nvPr userDrawn="1"/>
        </p:nvCxnSpPr>
        <p:spPr>
          <a:xfrm>
            <a:off x="8901247" y="4971822"/>
            <a:ext cx="16764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占位符 66">
            <a:extLst>
              <a:ext uri="{FF2B5EF4-FFF2-40B4-BE49-F238E27FC236}">
                <a16:creationId xmlns:a16="http://schemas.microsoft.com/office/drawing/2014/main" id="{6DCC3B55-6D95-49AB-B3BF-B6AE64A2383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66824" y="4448602"/>
            <a:ext cx="2571461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 dirty="0"/>
              <a:t>工作回顾</a:t>
            </a:r>
          </a:p>
        </p:txBody>
      </p:sp>
      <p:sp>
        <p:nvSpPr>
          <p:cNvPr id="102" name="文本占位符 68">
            <a:extLst>
              <a:ext uri="{FF2B5EF4-FFF2-40B4-BE49-F238E27FC236}">
                <a16:creationId xmlns:a16="http://schemas.microsoft.com/office/drawing/2014/main" id="{6DD50C35-F028-41E5-918A-B935750E748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66824" y="4971822"/>
            <a:ext cx="2571460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3" name="文本占位符 66">
            <a:extLst>
              <a:ext uri="{FF2B5EF4-FFF2-40B4-BE49-F238E27FC236}">
                <a16:creationId xmlns:a16="http://schemas.microsoft.com/office/drawing/2014/main" id="{CE6A52A2-0559-4A79-ACAC-1F604C21ECFD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810271" y="4465664"/>
            <a:ext cx="2571461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心得体会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4" name="文本占位符 68">
            <a:extLst>
              <a:ext uri="{FF2B5EF4-FFF2-40B4-BE49-F238E27FC236}">
                <a16:creationId xmlns:a16="http://schemas.microsoft.com/office/drawing/2014/main" id="{890A0A2D-AEF0-427E-8034-4AF38BF3B6C3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810271" y="4988884"/>
            <a:ext cx="2571460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5" name="文本占位符 66">
            <a:extLst>
              <a:ext uri="{FF2B5EF4-FFF2-40B4-BE49-F238E27FC236}">
                <a16:creationId xmlns:a16="http://schemas.microsoft.com/office/drawing/2014/main" id="{4D600474-07C9-4177-B5D1-FACD93657C9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53717" y="4465927"/>
            <a:ext cx="2571461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新年计划</a:t>
            </a:r>
          </a:p>
        </p:txBody>
      </p:sp>
      <p:sp>
        <p:nvSpPr>
          <p:cNvPr id="106" name="文本占位符 68">
            <a:extLst>
              <a:ext uri="{FF2B5EF4-FFF2-40B4-BE49-F238E27FC236}">
                <a16:creationId xmlns:a16="http://schemas.microsoft.com/office/drawing/2014/main" id="{DE317A58-60C1-463E-B6B5-61AD7E015649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453717" y="4989147"/>
            <a:ext cx="2571460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15945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四项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椭圆 70">
            <a:extLst>
              <a:ext uri="{FF2B5EF4-FFF2-40B4-BE49-F238E27FC236}">
                <a16:creationId xmlns:a16="http://schemas.microsoft.com/office/drawing/2014/main" id="{B282B1A3-6626-431F-B42A-371E0D1307F8}"/>
              </a:ext>
            </a:extLst>
          </p:cNvPr>
          <p:cNvSpPr/>
          <p:nvPr userDrawn="1"/>
        </p:nvSpPr>
        <p:spPr>
          <a:xfrm>
            <a:off x="1314594" y="346425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50ABAE6-2452-4A7F-ABAF-81B79210DC4D}"/>
              </a:ext>
            </a:extLst>
          </p:cNvPr>
          <p:cNvSpPr/>
          <p:nvPr userDrawn="1"/>
        </p:nvSpPr>
        <p:spPr>
          <a:xfrm>
            <a:off x="4176084" y="346425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F9B244F-45C1-4D4D-9417-3F0B046164A5}"/>
              </a:ext>
            </a:extLst>
          </p:cNvPr>
          <p:cNvSpPr/>
          <p:nvPr userDrawn="1"/>
        </p:nvSpPr>
        <p:spPr>
          <a:xfrm>
            <a:off x="7037574" y="346425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E9DC9C4-E52F-4497-B582-EAEC282BE091}"/>
              </a:ext>
            </a:extLst>
          </p:cNvPr>
          <p:cNvSpPr/>
          <p:nvPr userDrawn="1"/>
        </p:nvSpPr>
        <p:spPr>
          <a:xfrm>
            <a:off x="9899065" y="346425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BD71217-998A-4F51-B4C8-DC3486EE4C29}"/>
              </a:ext>
            </a:extLst>
          </p:cNvPr>
          <p:cNvCxnSpPr/>
          <p:nvPr userDrawn="1"/>
        </p:nvCxnSpPr>
        <p:spPr>
          <a:xfrm>
            <a:off x="3187700" y="3189628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2478A5A-9F27-4933-B9FE-77F87600724A}"/>
              </a:ext>
            </a:extLst>
          </p:cNvPr>
          <p:cNvCxnSpPr/>
          <p:nvPr userDrawn="1"/>
        </p:nvCxnSpPr>
        <p:spPr>
          <a:xfrm>
            <a:off x="6096000" y="3189628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1638DF0-2FAA-4E5B-863C-8A047CC1487E}"/>
              </a:ext>
            </a:extLst>
          </p:cNvPr>
          <p:cNvCxnSpPr/>
          <p:nvPr userDrawn="1"/>
        </p:nvCxnSpPr>
        <p:spPr>
          <a:xfrm>
            <a:off x="9004300" y="3189628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50D26-C9A8-4A70-BF55-18A994AC10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5452" y="3526643"/>
            <a:ext cx="900000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01</a:t>
            </a:r>
          </a:p>
        </p:txBody>
      </p:sp>
      <p:sp>
        <p:nvSpPr>
          <p:cNvPr id="92" name="文本占位符 3">
            <a:extLst>
              <a:ext uri="{FF2B5EF4-FFF2-40B4-BE49-F238E27FC236}">
                <a16:creationId xmlns:a16="http://schemas.microsoft.com/office/drawing/2014/main" id="{C4D47EC7-1D1D-42A1-B130-C2A24387CD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096" y="3526643"/>
            <a:ext cx="900000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02</a:t>
            </a:r>
          </a:p>
        </p:txBody>
      </p:sp>
      <p:sp>
        <p:nvSpPr>
          <p:cNvPr id="95" name="文本占位符 3">
            <a:extLst>
              <a:ext uri="{FF2B5EF4-FFF2-40B4-BE49-F238E27FC236}">
                <a16:creationId xmlns:a16="http://schemas.microsoft.com/office/drawing/2014/main" id="{F0505DFC-435C-45A7-8FB0-CB1EF1238D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80540" y="3526643"/>
            <a:ext cx="900000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03</a:t>
            </a:r>
          </a:p>
        </p:txBody>
      </p:sp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2731C982-46D5-43DB-AC8B-036F0935DA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58085" y="3526643"/>
            <a:ext cx="900000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04</a:t>
            </a: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F287A5B-5B39-48A8-80F2-632EF6504C12}"/>
              </a:ext>
            </a:extLst>
          </p:cNvPr>
          <p:cNvCxnSpPr>
            <a:cxnSpLocks/>
          </p:cNvCxnSpPr>
          <p:nvPr userDrawn="1"/>
        </p:nvCxnSpPr>
        <p:spPr>
          <a:xfrm>
            <a:off x="1138858" y="5093322"/>
            <a:ext cx="1378871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D17B530-CF18-48A3-84F4-5A3A2F16E0BF}"/>
              </a:ext>
            </a:extLst>
          </p:cNvPr>
          <p:cNvCxnSpPr>
            <a:cxnSpLocks/>
          </p:cNvCxnSpPr>
          <p:nvPr userDrawn="1"/>
        </p:nvCxnSpPr>
        <p:spPr>
          <a:xfrm>
            <a:off x="3983996" y="5093322"/>
            <a:ext cx="1378871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57B13E2-AD99-449A-97CA-2AD46C45E4FD}"/>
              </a:ext>
            </a:extLst>
          </p:cNvPr>
          <p:cNvCxnSpPr>
            <a:cxnSpLocks/>
          </p:cNvCxnSpPr>
          <p:nvPr userDrawn="1"/>
        </p:nvCxnSpPr>
        <p:spPr>
          <a:xfrm>
            <a:off x="6829134" y="5093322"/>
            <a:ext cx="1378871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占位符 66">
            <a:extLst>
              <a:ext uri="{FF2B5EF4-FFF2-40B4-BE49-F238E27FC236}">
                <a16:creationId xmlns:a16="http://schemas.microsoft.com/office/drawing/2014/main" id="{810FAE70-1E2F-439B-96B0-2F4BBE9AAB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755" y="4570102"/>
            <a:ext cx="2115076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 dirty="0"/>
              <a:t>工作回顾</a:t>
            </a:r>
          </a:p>
        </p:txBody>
      </p:sp>
      <p:sp>
        <p:nvSpPr>
          <p:cNvPr id="101" name="文本占位符 68">
            <a:extLst>
              <a:ext uri="{FF2B5EF4-FFF2-40B4-BE49-F238E27FC236}">
                <a16:creationId xmlns:a16="http://schemas.microsoft.com/office/drawing/2014/main" id="{5B2B0F03-3FBF-4057-AE47-F0E2924266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756" y="5093322"/>
            <a:ext cx="2115075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2" name="文本占位符 66">
            <a:extLst>
              <a:ext uri="{FF2B5EF4-FFF2-40B4-BE49-F238E27FC236}">
                <a16:creationId xmlns:a16="http://schemas.microsoft.com/office/drawing/2014/main" id="{15BB0001-2BCB-4815-A95F-5E961EF9BA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15893" y="4587164"/>
            <a:ext cx="2115076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心得体会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3" name="文本占位符 68">
            <a:extLst>
              <a:ext uri="{FF2B5EF4-FFF2-40B4-BE49-F238E27FC236}">
                <a16:creationId xmlns:a16="http://schemas.microsoft.com/office/drawing/2014/main" id="{3FCD865A-CAB2-4D4C-BA6D-CCB84C4B67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5894" y="5110384"/>
            <a:ext cx="2115075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4" name="文本占位符 66">
            <a:extLst>
              <a:ext uri="{FF2B5EF4-FFF2-40B4-BE49-F238E27FC236}">
                <a16:creationId xmlns:a16="http://schemas.microsoft.com/office/drawing/2014/main" id="{900549C1-7B69-4531-BF29-F34041FBFC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1031" y="4587427"/>
            <a:ext cx="2115076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新年计划</a:t>
            </a:r>
          </a:p>
        </p:txBody>
      </p:sp>
      <p:sp>
        <p:nvSpPr>
          <p:cNvPr id="105" name="文本占位符 68">
            <a:extLst>
              <a:ext uri="{FF2B5EF4-FFF2-40B4-BE49-F238E27FC236}">
                <a16:creationId xmlns:a16="http://schemas.microsoft.com/office/drawing/2014/main" id="{3163EB82-4F8F-475E-8F59-C49C11F4BE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1032" y="5110647"/>
            <a:ext cx="2115075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D9071E66-9280-44BF-9FF0-5E7EF5A041E4}"/>
              </a:ext>
            </a:extLst>
          </p:cNvPr>
          <p:cNvCxnSpPr>
            <a:cxnSpLocks/>
          </p:cNvCxnSpPr>
          <p:nvPr userDrawn="1"/>
        </p:nvCxnSpPr>
        <p:spPr>
          <a:xfrm>
            <a:off x="9674272" y="5093322"/>
            <a:ext cx="1378871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占位符 66">
            <a:extLst>
              <a:ext uri="{FF2B5EF4-FFF2-40B4-BE49-F238E27FC236}">
                <a16:creationId xmlns:a16="http://schemas.microsoft.com/office/drawing/2014/main" id="{E1E8152A-3F2A-4ED5-8C8C-85CD9ADA3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06169" y="4587427"/>
            <a:ext cx="2115076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未来目标</a:t>
            </a:r>
          </a:p>
        </p:txBody>
      </p:sp>
      <p:sp>
        <p:nvSpPr>
          <p:cNvPr id="108" name="文本占位符 68">
            <a:extLst>
              <a:ext uri="{FF2B5EF4-FFF2-40B4-BE49-F238E27FC236}">
                <a16:creationId xmlns:a16="http://schemas.microsoft.com/office/drawing/2014/main" id="{C2DC266F-85F5-470C-9256-054629656C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06170" y="5110647"/>
            <a:ext cx="2115075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3303F76-FE14-4741-8FFA-E837AF516E69}"/>
              </a:ext>
            </a:extLst>
          </p:cNvPr>
          <p:cNvSpPr/>
          <p:nvPr userDrawn="1"/>
        </p:nvSpPr>
        <p:spPr>
          <a:xfrm>
            <a:off x="4269468" y="-40351"/>
            <a:ext cx="3653064" cy="2069177"/>
          </a:xfrm>
          <a:custGeom>
            <a:avLst/>
            <a:gdLst>
              <a:gd name="connsiteX0" fmla="*/ 13927 w 3653064"/>
              <a:gd name="connsiteY0" fmla="*/ 0 h 2069177"/>
              <a:gd name="connsiteX1" fmla="*/ 3639138 w 3653064"/>
              <a:gd name="connsiteY1" fmla="*/ 0 h 2069177"/>
              <a:gd name="connsiteX2" fmla="*/ 3645057 w 3653064"/>
              <a:gd name="connsiteY2" fmla="*/ 19068 h 2069177"/>
              <a:gd name="connsiteX3" fmla="*/ 3653064 w 3653064"/>
              <a:gd name="connsiteY3" fmla="*/ 98502 h 2069177"/>
              <a:gd name="connsiteX4" fmla="*/ 3653064 w 3653064"/>
              <a:gd name="connsiteY4" fmla="*/ 1675032 h 2069177"/>
              <a:gd name="connsiteX5" fmla="*/ 3258919 w 3653064"/>
              <a:gd name="connsiteY5" fmla="*/ 2069177 h 2069177"/>
              <a:gd name="connsiteX6" fmla="*/ 394145 w 3653064"/>
              <a:gd name="connsiteY6" fmla="*/ 2069177 h 2069177"/>
              <a:gd name="connsiteX7" fmla="*/ 0 w 3653064"/>
              <a:gd name="connsiteY7" fmla="*/ 1675032 h 2069177"/>
              <a:gd name="connsiteX8" fmla="*/ 0 w 3653064"/>
              <a:gd name="connsiteY8" fmla="*/ 98502 h 2069177"/>
              <a:gd name="connsiteX9" fmla="*/ 8008 w 3653064"/>
              <a:gd name="connsiteY9" fmla="*/ 19068 h 20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3064" h="2069177">
                <a:moveTo>
                  <a:pt x="13927" y="0"/>
                </a:moveTo>
                <a:lnTo>
                  <a:pt x="3639138" y="0"/>
                </a:lnTo>
                <a:lnTo>
                  <a:pt x="3645057" y="19068"/>
                </a:lnTo>
                <a:cubicBezTo>
                  <a:pt x="3650307" y="44726"/>
                  <a:pt x="3653064" y="71292"/>
                  <a:pt x="3653064" y="98502"/>
                </a:cubicBezTo>
                <a:lnTo>
                  <a:pt x="3653064" y="1675032"/>
                </a:lnTo>
                <a:cubicBezTo>
                  <a:pt x="3653064" y="1892712"/>
                  <a:pt x="3476599" y="2069177"/>
                  <a:pt x="3258919" y="2069177"/>
                </a:cubicBezTo>
                <a:lnTo>
                  <a:pt x="394145" y="2069177"/>
                </a:lnTo>
                <a:cubicBezTo>
                  <a:pt x="176465" y="2069177"/>
                  <a:pt x="0" y="1892712"/>
                  <a:pt x="0" y="1675032"/>
                </a:cubicBezTo>
                <a:lnTo>
                  <a:pt x="0" y="98502"/>
                </a:lnTo>
                <a:cubicBezTo>
                  <a:pt x="0" y="71292"/>
                  <a:pt x="2758" y="44726"/>
                  <a:pt x="8008" y="1906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0B74FFC-DA10-4C86-B025-00DD48325E9B}"/>
              </a:ext>
            </a:extLst>
          </p:cNvPr>
          <p:cNvGrpSpPr/>
          <p:nvPr userDrawn="1"/>
        </p:nvGrpSpPr>
        <p:grpSpPr>
          <a:xfrm>
            <a:off x="5160182" y="-4417"/>
            <a:ext cx="1871637" cy="1529821"/>
            <a:chOff x="5005064" y="181687"/>
            <a:chExt cx="1871637" cy="1439728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4A3EA6F-5779-49FC-A363-2F98B0C393BE}"/>
                </a:ext>
              </a:extLst>
            </p:cNvPr>
            <p:cNvSpPr txBox="1"/>
            <p:nvPr/>
          </p:nvSpPr>
          <p:spPr>
            <a:xfrm>
              <a:off x="5029986" y="181687"/>
              <a:ext cx="1723549" cy="1105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6000" b="1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en-US" altLang="zh-CN" sz="6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FA8319A9-FCB6-440D-88B6-6F41F2513B68}"/>
                </a:ext>
              </a:extLst>
            </p:cNvPr>
            <p:cNvSpPr/>
            <p:nvPr/>
          </p:nvSpPr>
          <p:spPr>
            <a:xfrm>
              <a:off x="5005064" y="1230869"/>
              <a:ext cx="1871637" cy="390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 spc="60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b="1" spc="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3" name="椭圆 112">
            <a:extLst>
              <a:ext uri="{FF2B5EF4-FFF2-40B4-BE49-F238E27FC236}">
                <a16:creationId xmlns:a16="http://schemas.microsoft.com/office/drawing/2014/main" id="{D7D70E85-590A-4DE6-A0FB-633922CB7579}"/>
              </a:ext>
            </a:extLst>
          </p:cNvPr>
          <p:cNvSpPr/>
          <p:nvPr userDrawn="1"/>
        </p:nvSpPr>
        <p:spPr>
          <a:xfrm>
            <a:off x="5629729" y="1561339"/>
            <a:ext cx="932542" cy="9325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114" name="图形 113">
            <a:extLst>
              <a:ext uri="{FF2B5EF4-FFF2-40B4-BE49-F238E27FC236}">
                <a16:creationId xmlns:a16="http://schemas.microsoft.com/office/drawing/2014/main" id="{11FFF180-7D12-409D-9EE5-64A1A77FAF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178" y="1635788"/>
            <a:ext cx="783644" cy="7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四项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椭圆 70">
            <a:extLst>
              <a:ext uri="{FF2B5EF4-FFF2-40B4-BE49-F238E27FC236}">
                <a16:creationId xmlns:a16="http://schemas.microsoft.com/office/drawing/2014/main" id="{B282B1A3-6626-431F-B42A-371E0D1307F8}"/>
              </a:ext>
            </a:extLst>
          </p:cNvPr>
          <p:cNvSpPr/>
          <p:nvPr userDrawn="1"/>
        </p:nvSpPr>
        <p:spPr>
          <a:xfrm>
            <a:off x="1314594" y="346425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50ABAE6-2452-4A7F-ABAF-81B79210DC4D}"/>
              </a:ext>
            </a:extLst>
          </p:cNvPr>
          <p:cNvSpPr/>
          <p:nvPr userDrawn="1"/>
        </p:nvSpPr>
        <p:spPr>
          <a:xfrm>
            <a:off x="4176084" y="346425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F9B244F-45C1-4D4D-9417-3F0B046164A5}"/>
              </a:ext>
            </a:extLst>
          </p:cNvPr>
          <p:cNvSpPr/>
          <p:nvPr userDrawn="1"/>
        </p:nvSpPr>
        <p:spPr>
          <a:xfrm>
            <a:off x="7037574" y="346425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E9DC9C4-E52F-4497-B582-EAEC282BE091}"/>
              </a:ext>
            </a:extLst>
          </p:cNvPr>
          <p:cNvSpPr/>
          <p:nvPr userDrawn="1"/>
        </p:nvSpPr>
        <p:spPr>
          <a:xfrm>
            <a:off x="9899065" y="346425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79400" sx="106000" sy="106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BD71217-998A-4F51-B4C8-DC3486EE4C29}"/>
              </a:ext>
            </a:extLst>
          </p:cNvPr>
          <p:cNvCxnSpPr/>
          <p:nvPr userDrawn="1"/>
        </p:nvCxnSpPr>
        <p:spPr>
          <a:xfrm>
            <a:off x="3187700" y="3189628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2478A5A-9F27-4933-B9FE-77F87600724A}"/>
              </a:ext>
            </a:extLst>
          </p:cNvPr>
          <p:cNvCxnSpPr/>
          <p:nvPr userDrawn="1"/>
        </p:nvCxnSpPr>
        <p:spPr>
          <a:xfrm>
            <a:off x="6096000" y="3189628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1638DF0-2FAA-4E5B-863C-8A047CC1487E}"/>
              </a:ext>
            </a:extLst>
          </p:cNvPr>
          <p:cNvCxnSpPr/>
          <p:nvPr userDrawn="1"/>
        </p:nvCxnSpPr>
        <p:spPr>
          <a:xfrm>
            <a:off x="9004300" y="3189628"/>
            <a:ext cx="0" cy="264160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50D26-C9A8-4A70-BF55-18A994AC10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5452" y="3526643"/>
            <a:ext cx="900000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01</a:t>
            </a:r>
          </a:p>
        </p:txBody>
      </p:sp>
      <p:sp>
        <p:nvSpPr>
          <p:cNvPr id="92" name="文本占位符 3">
            <a:extLst>
              <a:ext uri="{FF2B5EF4-FFF2-40B4-BE49-F238E27FC236}">
                <a16:creationId xmlns:a16="http://schemas.microsoft.com/office/drawing/2014/main" id="{C4D47EC7-1D1D-42A1-B130-C2A24387CD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1096" y="3526643"/>
            <a:ext cx="900000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02</a:t>
            </a:r>
          </a:p>
        </p:txBody>
      </p:sp>
      <p:sp>
        <p:nvSpPr>
          <p:cNvPr id="95" name="文本占位符 3">
            <a:extLst>
              <a:ext uri="{FF2B5EF4-FFF2-40B4-BE49-F238E27FC236}">
                <a16:creationId xmlns:a16="http://schemas.microsoft.com/office/drawing/2014/main" id="{F0505DFC-435C-45A7-8FB0-CB1EF1238D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80540" y="3526643"/>
            <a:ext cx="900000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03</a:t>
            </a:r>
          </a:p>
        </p:txBody>
      </p:sp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2731C982-46D5-43DB-AC8B-036F0935DA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58085" y="3526643"/>
            <a:ext cx="900000" cy="74231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3600" kern="1200" noProof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+mn-ea"/>
                <a:cs typeface="+mn-cs"/>
              </a:rPr>
              <a:t>04</a:t>
            </a: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F287A5B-5B39-48A8-80F2-632EF6504C12}"/>
              </a:ext>
            </a:extLst>
          </p:cNvPr>
          <p:cNvCxnSpPr>
            <a:cxnSpLocks/>
          </p:cNvCxnSpPr>
          <p:nvPr userDrawn="1"/>
        </p:nvCxnSpPr>
        <p:spPr>
          <a:xfrm>
            <a:off x="1138858" y="5093322"/>
            <a:ext cx="1378871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D17B530-CF18-48A3-84F4-5A3A2F16E0BF}"/>
              </a:ext>
            </a:extLst>
          </p:cNvPr>
          <p:cNvCxnSpPr>
            <a:cxnSpLocks/>
          </p:cNvCxnSpPr>
          <p:nvPr userDrawn="1"/>
        </p:nvCxnSpPr>
        <p:spPr>
          <a:xfrm>
            <a:off x="3983996" y="5093322"/>
            <a:ext cx="1378871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57B13E2-AD99-449A-97CA-2AD46C45E4FD}"/>
              </a:ext>
            </a:extLst>
          </p:cNvPr>
          <p:cNvCxnSpPr>
            <a:cxnSpLocks/>
          </p:cNvCxnSpPr>
          <p:nvPr userDrawn="1"/>
        </p:nvCxnSpPr>
        <p:spPr>
          <a:xfrm>
            <a:off x="6829134" y="5093322"/>
            <a:ext cx="1378871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占位符 66">
            <a:extLst>
              <a:ext uri="{FF2B5EF4-FFF2-40B4-BE49-F238E27FC236}">
                <a16:creationId xmlns:a16="http://schemas.microsoft.com/office/drawing/2014/main" id="{810FAE70-1E2F-439B-96B0-2F4BBE9AAB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755" y="4570102"/>
            <a:ext cx="2115076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 dirty="0"/>
              <a:t>工作回顾</a:t>
            </a:r>
          </a:p>
        </p:txBody>
      </p:sp>
      <p:sp>
        <p:nvSpPr>
          <p:cNvPr id="101" name="文本占位符 68">
            <a:extLst>
              <a:ext uri="{FF2B5EF4-FFF2-40B4-BE49-F238E27FC236}">
                <a16:creationId xmlns:a16="http://schemas.microsoft.com/office/drawing/2014/main" id="{5B2B0F03-3FBF-4057-AE47-F0E2924266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756" y="5093322"/>
            <a:ext cx="2115075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2" name="文本占位符 66">
            <a:extLst>
              <a:ext uri="{FF2B5EF4-FFF2-40B4-BE49-F238E27FC236}">
                <a16:creationId xmlns:a16="http://schemas.microsoft.com/office/drawing/2014/main" id="{15BB0001-2BCB-4815-A95F-5E961EF9BA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15893" y="4587164"/>
            <a:ext cx="2115076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心得体会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3" name="文本占位符 68">
            <a:extLst>
              <a:ext uri="{FF2B5EF4-FFF2-40B4-BE49-F238E27FC236}">
                <a16:creationId xmlns:a16="http://schemas.microsoft.com/office/drawing/2014/main" id="{3FCD865A-CAB2-4D4C-BA6D-CCB84C4B67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5894" y="5110384"/>
            <a:ext cx="2115075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zh-CN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4" name="文本占位符 66">
            <a:extLst>
              <a:ext uri="{FF2B5EF4-FFF2-40B4-BE49-F238E27FC236}">
                <a16:creationId xmlns:a16="http://schemas.microsoft.com/office/drawing/2014/main" id="{900549C1-7B69-4531-BF29-F34041FBFC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1031" y="4587427"/>
            <a:ext cx="2115076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新年计划</a:t>
            </a:r>
          </a:p>
        </p:txBody>
      </p:sp>
      <p:sp>
        <p:nvSpPr>
          <p:cNvPr id="105" name="文本占位符 68">
            <a:extLst>
              <a:ext uri="{FF2B5EF4-FFF2-40B4-BE49-F238E27FC236}">
                <a16:creationId xmlns:a16="http://schemas.microsoft.com/office/drawing/2014/main" id="{3163EB82-4F8F-475E-8F59-C49C11F4BE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1032" y="5110647"/>
            <a:ext cx="2115075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D9071E66-9280-44BF-9FF0-5E7EF5A041E4}"/>
              </a:ext>
            </a:extLst>
          </p:cNvPr>
          <p:cNvCxnSpPr>
            <a:cxnSpLocks/>
          </p:cNvCxnSpPr>
          <p:nvPr userDrawn="1"/>
        </p:nvCxnSpPr>
        <p:spPr>
          <a:xfrm>
            <a:off x="9674272" y="5093322"/>
            <a:ext cx="1378871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占位符 66">
            <a:extLst>
              <a:ext uri="{FF2B5EF4-FFF2-40B4-BE49-F238E27FC236}">
                <a16:creationId xmlns:a16="http://schemas.microsoft.com/office/drawing/2014/main" id="{E1E8152A-3F2A-4ED5-8C8C-85CD9ADA3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06169" y="4587427"/>
            <a:ext cx="2115076" cy="523220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</a:rPr>
              <a:t>未来目标</a:t>
            </a:r>
          </a:p>
        </p:txBody>
      </p:sp>
      <p:sp>
        <p:nvSpPr>
          <p:cNvPr id="108" name="文本占位符 68">
            <a:extLst>
              <a:ext uri="{FF2B5EF4-FFF2-40B4-BE49-F238E27FC236}">
                <a16:creationId xmlns:a16="http://schemas.microsoft.com/office/drawing/2014/main" id="{C2DC266F-85F5-470C-9256-054629656C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06170" y="5110647"/>
            <a:ext cx="2115075" cy="307777"/>
          </a:xfr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f-ZA" alt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af-ZA" altLang="zh-CN" sz="1400"/>
              <a:t>Please Add Text Here</a:t>
            </a:r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3303F76-FE14-4741-8FFA-E837AF516E69}"/>
              </a:ext>
            </a:extLst>
          </p:cNvPr>
          <p:cNvSpPr/>
          <p:nvPr userDrawn="1"/>
        </p:nvSpPr>
        <p:spPr>
          <a:xfrm>
            <a:off x="4269468" y="-40351"/>
            <a:ext cx="3653064" cy="2069177"/>
          </a:xfrm>
          <a:custGeom>
            <a:avLst/>
            <a:gdLst>
              <a:gd name="connsiteX0" fmla="*/ 13927 w 3653064"/>
              <a:gd name="connsiteY0" fmla="*/ 0 h 2069177"/>
              <a:gd name="connsiteX1" fmla="*/ 3639138 w 3653064"/>
              <a:gd name="connsiteY1" fmla="*/ 0 h 2069177"/>
              <a:gd name="connsiteX2" fmla="*/ 3645057 w 3653064"/>
              <a:gd name="connsiteY2" fmla="*/ 19068 h 2069177"/>
              <a:gd name="connsiteX3" fmla="*/ 3653064 w 3653064"/>
              <a:gd name="connsiteY3" fmla="*/ 98502 h 2069177"/>
              <a:gd name="connsiteX4" fmla="*/ 3653064 w 3653064"/>
              <a:gd name="connsiteY4" fmla="*/ 1675032 h 2069177"/>
              <a:gd name="connsiteX5" fmla="*/ 3258919 w 3653064"/>
              <a:gd name="connsiteY5" fmla="*/ 2069177 h 2069177"/>
              <a:gd name="connsiteX6" fmla="*/ 394145 w 3653064"/>
              <a:gd name="connsiteY6" fmla="*/ 2069177 h 2069177"/>
              <a:gd name="connsiteX7" fmla="*/ 0 w 3653064"/>
              <a:gd name="connsiteY7" fmla="*/ 1675032 h 2069177"/>
              <a:gd name="connsiteX8" fmla="*/ 0 w 3653064"/>
              <a:gd name="connsiteY8" fmla="*/ 98502 h 2069177"/>
              <a:gd name="connsiteX9" fmla="*/ 8008 w 3653064"/>
              <a:gd name="connsiteY9" fmla="*/ 19068 h 206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3064" h="2069177">
                <a:moveTo>
                  <a:pt x="13927" y="0"/>
                </a:moveTo>
                <a:lnTo>
                  <a:pt x="3639138" y="0"/>
                </a:lnTo>
                <a:lnTo>
                  <a:pt x="3645057" y="19068"/>
                </a:lnTo>
                <a:cubicBezTo>
                  <a:pt x="3650307" y="44726"/>
                  <a:pt x="3653064" y="71292"/>
                  <a:pt x="3653064" y="98502"/>
                </a:cubicBezTo>
                <a:lnTo>
                  <a:pt x="3653064" y="1675032"/>
                </a:lnTo>
                <a:cubicBezTo>
                  <a:pt x="3653064" y="1892712"/>
                  <a:pt x="3476599" y="2069177"/>
                  <a:pt x="3258919" y="2069177"/>
                </a:cubicBezTo>
                <a:lnTo>
                  <a:pt x="394145" y="2069177"/>
                </a:lnTo>
                <a:cubicBezTo>
                  <a:pt x="176465" y="2069177"/>
                  <a:pt x="0" y="1892712"/>
                  <a:pt x="0" y="1675032"/>
                </a:cubicBezTo>
                <a:lnTo>
                  <a:pt x="0" y="98502"/>
                </a:lnTo>
                <a:cubicBezTo>
                  <a:pt x="0" y="71292"/>
                  <a:pt x="2758" y="44726"/>
                  <a:pt x="8008" y="1906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0B74FFC-DA10-4C86-B025-00DD48325E9B}"/>
              </a:ext>
            </a:extLst>
          </p:cNvPr>
          <p:cNvGrpSpPr/>
          <p:nvPr userDrawn="1"/>
        </p:nvGrpSpPr>
        <p:grpSpPr>
          <a:xfrm>
            <a:off x="5160182" y="-4417"/>
            <a:ext cx="1871637" cy="1529821"/>
            <a:chOff x="5005064" y="181687"/>
            <a:chExt cx="1871637" cy="1439728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4A3EA6F-5779-49FC-A363-2F98B0C393BE}"/>
                </a:ext>
              </a:extLst>
            </p:cNvPr>
            <p:cNvSpPr txBox="1"/>
            <p:nvPr/>
          </p:nvSpPr>
          <p:spPr>
            <a:xfrm>
              <a:off x="5029986" y="181687"/>
              <a:ext cx="1723549" cy="1105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6000" b="1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en-US" altLang="zh-CN" sz="6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FA8319A9-FCB6-440D-88B6-6F41F2513B68}"/>
                </a:ext>
              </a:extLst>
            </p:cNvPr>
            <p:cNvSpPr/>
            <p:nvPr/>
          </p:nvSpPr>
          <p:spPr>
            <a:xfrm>
              <a:off x="5005064" y="1230869"/>
              <a:ext cx="1871637" cy="390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 spc="60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b="1" spc="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920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9EA191-909A-4B1D-80BD-96AE7F1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8D7D6-2BF7-467E-A0B2-61A5B3F5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FF3BC-DBFF-4241-82C2-C88E83C14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7B87F-2A91-4A8A-91CC-F35269C64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01093-0E25-497D-B804-C568A8D68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3EC34-AA52-46ED-8DC4-1C01B3D86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81" r:id="rId3"/>
    <p:sldLayoutId id="2147483674" r:id="rId4"/>
    <p:sldLayoutId id="2147483650" r:id="rId5"/>
    <p:sldLayoutId id="2147483663" r:id="rId6"/>
    <p:sldLayoutId id="2147483675" r:id="rId7"/>
    <p:sldLayoutId id="2147483661" r:id="rId8"/>
    <p:sldLayoutId id="2147483676" r:id="rId9"/>
    <p:sldLayoutId id="2147483662" r:id="rId10"/>
    <p:sldLayoutId id="2147483677" r:id="rId11"/>
    <p:sldLayoutId id="2147483664" r:id="rId12"/>
    <p:sldLayoutId id="2147483655" r:id="rId13"/>
    <p:sldLayoutId id="2147483678" r:id="rId14"/>
    <p:sldLayoutId id="214748367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5D6B0A-CA37-E933-6FC5-F81A44B7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EC34-AA52-46ED-8DC4-1C01B3D8658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BE2A24-A23B-9D47-B34D-F65BF544B244}"/>
              </a:ext>
            </a:extLst>
          </p:cNvPr>
          <p:cNvSpPr txBox="1"/>
          <p:nvPr/>
        </p:nvSpPr>
        <p:spPr>
          <a:xfrm>
            <a:off x="951872" y="2340864"/>
            <a:ext cx="10288242" cy="122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00" b="1" dirty="0">
                <a:solidFill>
                  <a:srgbClr val="025CD7"/>
                </a:solidFill>
                <a:latin typeface="+mj-ea"/>
                <a:ea typeface="+mj-ea"/>
              </a:rPr>
              <a:t>Knowledge-in-Context</a:t>
            </a:r>
            <a:r>
              <a:rPr lang="zh-CN" altLang="en-US" sz="2600" b="1" dirty="0">
                <a:solidFill>
                  <a:srgbClr val="025CD7"/>
                </a:solidFill>
                <a:latin typeface="+mj-ea"/>
                <a:ea typeface="+mj-ea"/>
              </a:rPr>
              <a:t>：</a:t>
            </a:r>
            <a:r>
              <a:rPr lang="en-US" altLang="zh-CN" sz="2600" b="1" dirty="0">
                <a:solidFill>
                  <a:srgbClr val="025CD7"/>
                </a:solidFill>
                <a:latin typeface="+mj-ea"/>
                <a:ea typeface="+mj-ea"/>
              </a:rPr>
              <a:t>Towards Knowledgeable Semi-Parametric Language Models</a:t>
            </a:r>
            <a:endParaRPr lang="zh-CN" altLang="en-US" sz="2600" b="1" dirty="0">
              <a:solidFill>
                <a:srgbClr val="025CD7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4A0927-648D-8538-7A84-4844BA93257D}"/>
              </a:ext>
            </a:extLst>
          </p:cNvPr>
          <p:cNvSpPr txBox="1"/>
          <p:nvPr/>
        </p:nvSpPr>
        <p:spPr>
          <a:xfrm>
            <a:off x="4886971" y="3760511"/>
            <a:ext cx="241804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顾轶洋 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51255901083</a:t>
            </a:r>
          </a:p>
        </p:txBody>
      </p:sp>
    </p:spTree>
    <p:extLst>
      <p:ext uri="{BB962C8B-B14F-4D97-AF65-F5344CB8AC3E}">
        <p14:creationId xmlns:p14="http://schemas.microsoft.com/office/powerpoint/2010/main" val="337732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dirty="0"/>
              <a:t>Experiments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Analysis of Knowledge Usefulness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CCC611-C827-AE3F-F497-385D2C2FDFA9}"/>
              </a:ext>
            </a:extLst>
          </p:cNvPr>
          <p:cNvGrpSpPr/>
          <p:nvPr/>
        </p:nvGrpSpPr>
        <p:grpSpPr>
          <a:xfrm>
            <a:off x="2898508" y="1994262"/>
            <a:ext cx="6394976" cy="4548051"/>
            <a:chOff x="2486054" y="2046513"/>
            <a:chExt cx="6394976" cy="454805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5A41ECC-B9D0-DFE2-6BF2-5284B545A3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5079"/>
            <a:stretch/>
          </p:blipFill>
          <p:spPr>
            <a:xfrm>
              <a:off x="2486054" y="2046513"/>
              <a:ext cx="6394976" cy="337455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D3C126E-C070-BCFB-745E-4AED8FD57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603"/>
            <a:stretch/>
          </p:blipFill>
          <p:spPr>
            <a:xfrm>
              <a:off x="2486054" y="2383968"/>
              <a:ext cx="6394976" cy="4210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51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Results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Zero-shot generalization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B259D7-8F14-61A4-E629-9E81D3BBCF34}"/>
              </a:ext>
            </a:extLst>
          </p:cNvPr>
          <p:cNvSpPr txBox="1"/>
          <p:nvPr/>
        </p:nvSpPr>
        <p:spPr>
          <a:xfrm>
            <a:off x="851657" y="5445623"/>
            <a:ext cx="10488678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Zero-shot evaluation results on held-out unseen 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 the median accuracy (%) and the standard deviation of all prompts used.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T0Base and T0Large are reproduced using the same collection of tasks and hyper-parameters with 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KiC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0B45F9-B392-BC68-24B0-0D359F59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66" y="2000395"/>
            <a:ext cx="8354060" cy="3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Results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MMLU tasks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B259D7-8F14-61A4-E629-9E81D3BBCF34}"/>
              </a:ext>
            </a:extLst>
          </p:cNvPr>
          <p:cNvSpPr txBox="1"/>
          <p:nvPr/>
        </p:nvSpPr>
        <p:spPr>
          <a:xfrm>
            <a:off x="2395594" y="5726824"/>
            <a:ext cx="7400803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 to state-of-the-art results on the test set of MMLU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the prompt that yields the best accuracy (%) on the validation set.</a:t>
            </a:r>
            <a:endParaRPr lang="zh-CN" altLang="en-US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96CAA5-BE08-7087-22BD-B3B19009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005" y="1901891"/>
            <a:ext cx="6873990" cy="3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3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Results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MMLU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Usage of knowledge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0829B7-091C-1D73-E77D-26813F44C1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56"/>
          <a:stretch/>
        </p:blipFill>
        <p:spPr>
          <a:xfrm>
            <a:off x="2679560" y="1720762"/>
            <a:ext cx="6628442" cy="4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Results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25CD7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Emerging behavior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B259D7-8F14-61A4-E629-9E81D3BBCF34}"/>
              </a:ext>
            </a:extLst>
          </p:cNvPr>
          <p:cNvSpPr txBox="1"/>
          <p:nvPr/>
        </p:nvSpPr>
        <p:spPr>
          <a:xfrm>
            <a:off x="1544503" y="5787784"/>
            <a:ext cx="9102986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Emerging behaviors of T5, T0 and 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KiC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models. 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KiC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 shows emerging behavior at a much smaller model scale (when it increases from 0.22B to 0.77B) compared to T0.</a:t>
            </a:r>
            <a:endParaRPr lang="zh-CN" altLang="en-US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16F716-360B-6265-0170-00F286118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56" y="1843558"/>
            <a:ext cx="7650480" cy="38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5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5D6B0A-CA37-E933-6FC5-F81A44B7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EC34-AA52-46ED-8DC4-1C01B3D8658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BE2A24-A23B-9D47-B34D-F65BF544B244}"/>
              </a:ext>
            </a:extLst>
          </p:cNvPr>
          <p:cNvSpPr txBox="1"/>
          <p:nvPr/>
        </p:nvSpPr>
        <p:spPr>
          <a:xfrm>
            <a:off x="951870" y="2582955"/>
            <a:ext cx="10288242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025CD7"/>
                </a:solidFill>
                <a:latin typeface="+mj-ea"/>
                <a:ea typeface="+mj-ea"/>
              </a:rPr>
              <a:t>Thank You</a:t>
            </a:r>
            <a:endParaRPr lang="zh-CN" altLang="en-US" sz="3600" b="1" dirty="0">
              <a:solidFill>
                <a:srgbClr val="025CD7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4A0927-648D-8538-7A84-4844BA93257D}"/>
              </a:ext>
            </a:extLst>
          </p:cNvPr>
          <p:cNvSpPr txBox="1"/>
          <p:nvPr/>
        </p:nvSpPr>
        <p:spPr>
          <a:xfrm>
            <a:off x="4886970" y="3449626"/>
            <a:ext cx="241804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顾轶洋 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51255901083</a:t>
            </a:r>
          </a:p>
        </p:txBody>
      </p:sp>
    </p:spTree>
    <p:extLst>
      <p:ext uri="{BB962C8B-B14F-4D97-AF65-F5344CB8AC3E}">
        <p14:creationId xmlns:p14="http://schemas.microsoft.com/office/powerpoint/2010/main" val="16789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Knowledge-in-context Language Model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F126F7-36AF-52A2-B473-2DA6972CE86D}"/>
              </a:ext>
            </a:extLst>
          </p:cNvPr>
          <p:cNvSpPr txBox="1"/>
          <p:nvPr/>
        </p:nvSpPr>
        <p:spPr>
          <a:xfrm>
            <a:off x="1175863" y="2613925"/>
            <a:ext cx="111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F4013A-4EFC-B837-2E4F-09325BE3A251}"/>
              </a:ext>
            </a:extLst>
          </p:cNvPr>
          <p:cNvSpPr txBox="1"/>
          <p:nvPr/>
        </p:nvSpPr>
        <p:spPr>
          <a:xfrm>
            <a:off x="2527403" y="2272145"/>
            <a:ext cx="3579646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有用的知识片段分布稀疏</a:t>
            </a:r>
            <a:endParaRPr lang="en-US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很难检索正确知识</a:t>
            </a:r>
            <a:endParaRPr lang="en-US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不确定是否包含所有需要的信息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A31EB-1A72-D5B1-4886-8DCA2172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0" y="3702193"/>
            <a:ext cx="10758870" cy="27636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A9500D-BD0F-A2C9-3E3D-DB847876E50D}"/>
              </a:ext>
            </a:extLst>
          </p:cNvPr>
          <p:cNvSpPr txBox="1"/>
          <p:nvPr/>
        </p:nvSpPr>
        <p:spPr>
          <a:xfrm>
            <a:off x="6559585" y="2613925"/>
            <a:ext cx="111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2A7F80-FA58-0591-F689-A7DAE4CFB033}"/>
              </a:ext>
            </a:extLst>
          </p:cNvPr>
          <p:cNvSpPr txBox="1"/>
          <p:nvPr/>
        </p:nvSpPr>
        <p:spPr>
          <a:xfrm>
            <a:off x="7895789" y="2272145"/>
            <a:ext cx="3342331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生成式模型（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外部知识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检索器</a:t>
            </a:r>
            <a:endParaRPr lang="en-US" altLang="zh-CN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知识选择器</a:t>
            </a:r>
          </a:p>
        </p:txBody>
      </p:sp>
    </p:spTree>
    <p:extLst>
      <p:ext uri="{BB962C8B-B14F-4D97-AF65-F5344CB8AC3E}">
        <p14:creationId xmlns:p14="http://schemas.microsoft.com/office/powerpoint/2010/main" val="418517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dirty="0"/>
              <a:t>Knowledge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External Knowledge Memory and Retriever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F126F7-36AF-52A2-B473-2DA6972CE86D}"/>
              </a:ext>
            </a:extLst>
          </p:cNvPr>
          <p:cNvSpPr txBox="1"/>
          <p:nvPr/>
        </p:nvSpPr>
        <p:spPr>
          <a:xfrm>
            <a:off x="749442" y="2041094"/>
            <a:ext cx="182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F4013A-4EFC-B837-2E4F-09325BE3A251}"/>
              </a:ext>
            </a:extLst>
          </p:cNvPr>
          <p:cNvSpPr txBox="1"/>
          <p:nvPr/>
        </p:nvSpPr>
        <p:spPr>
          <a:xfrm>
            <a:off x="823193" y="2441204"/>
            <a:ext cx="3060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definitions and example sentences of English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&lt;“apple”, definition, “A common, round fruit ...” &gt;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A31EB-1A72-D5B1-4886-8DCA21721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22" t="19065" r="41490" b="22511"/>
          <a:stretch/>
        </p:blipFill>
        <p:spPr>
          <a:xfrm>
            <a:off x="4326139" y="2661833"/>
            <a:ext cx="3462639" cy="2499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1D07C5-C9B4-130C-FA30-B115079A357A}"/>
              </a:ext>
            </a:extLst>
          </p:cNvPr>
          <p:cNvSpPr txBox="1"/>
          <p:nvPr/>
        </p:nvSpPr>
        <p:spPr>
          <a:xfrm>
            <a:off x="749442" y="5180416"/>
            <a:ext cx="222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Commonsense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9E108D-A5B0-3543-FE43-2D46A8BC949E}"/>
              </a:ext>
            </a:extLst>
          </p:cNvPr>
          <p:cNvSpPr txBox="1"/>
          <p:nvPr/>
        </p:nvSpPr>
        <p:spPr>
          <a:xfrm>
            <a:off x="823193" y="5580526"/>
            <a:ext cx="30605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commonsense knowledge from </a:t>
            </a:r>
            <a:r>
              <a:rPr lang="en-US" altLang="zh-CN" sz="14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ConceptNet</a:t>
            </a:r>
            <a:endParaRPr lang="en-US" altLang="zh-CN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&lt;“bird”, </a:t>
            </a:r>
            <a:r>
              <a:rPr lang="en-US" altLang="zh-CN" sz="14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CapableOf</a:t>
            </a: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“fly”&gt;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7ECE1-5B69-03DB-B2BE-159598A5772F}"/>
              </a:ext>
            </a:extLst>
          </p:cNvPr>
          <p:cNvSpPr txBox="1"/>
          <p:nvPr/>
        </p:nvSpPr>
        <p:spPr>
          <a:xfrm>
            <a:off x="749442" y="3395311"/>
            <a:ext cx="182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C0E751-AF37-9CD1-E21F-533AEFA95155}"/>
              </a:ext>
            </a:extLst>
          </p:cNvPr>
          <p:cNvSpPr txBox="1"/>
          <p:nvPr/>
        </p:nvSpPr>
        <p:spPr>
          <a:xfrm>
            <a:off x="823193" y="3795421"/>
            <a:ext cx="3060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 entity knowledge in Wikipedia and </a:t>
            </a:r>
            <a:r>
              <a:rPr lang="en-US" altLang="zh-CN" sz="14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Wikidata</a:t>
            </a: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“United States”, capital, “Washington D.C.”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“United States”, context, “It consists of 50 states ...” &gt;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57A292-06AA-727A-AD41-344935DCAA89}"/>
              </a:ext>
            </a:extLst>
          </p:cNvPr>
          <p:cNvSpPr txBox="1"/>
          <p:nvPr/>
        </p:nvSpPr>
        <p:spPr>
          <a:xfrm>
            <a:off x="8309359" y="1947241"/>
            <a:ext cx="182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C0C7E2-3A81-EE14-2F88-EE954892D74C}"/>
              </a:ext>
            </a:extLst>
          </p:cNvPr>
          <p:cNvSpPr txBox="1"/>
          <p:nvPr/>
        </p:nvSpPr>
        <p:spPr>
          <a:xfrm>
            <a:off x="8383110" y="2347351"/>
            <a:ext cx="30605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 about daily events with human-constructed.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ATOMIC, ASER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“I am hungry”, before, “I eat food” &gt;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011FFD-9801-F545-F761-BDB230ADF885}"/>
              </a:ext>
            </a:extLst>
          </p:cNvPr>
          <p:cNvSpPr txBox="1"/>
          <p:nvPr/>
        </p:nvSpPr>
        <p:spPr>
          <a:xfrm>
            <a:off x="8309359" y="5086563"/>
            <a:ext cx="222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Causality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BA48F3-2C22-C2C6-8F5A-567380D0D4CE}"/>
              </a:ext>
            </a:extLst>
          </p:cNvPr>
          <p:cNvSpPr txBox="1"/>
          <p:nvPr/>
        </p:nvSpPr>
        <p:spPr>
          <a:xfrm>
            <a:off x="8383109" y="5486673"/>
            <a:ext cx="35128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auto-extracted causal knowledge </a:t>
            </a:r>
            <a:r>
              <a:rPr lang="en-US" altLang="zh-CN" sz="14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CausalBank</a:t>
            </a:r>
            <a:endParaRPr lang="en-US" altLang="zh-CN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“babies cry”, therefore-mode, “will lead to sleep problems” &gt;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5AA399-2E99-1A91-CBCE-821E52F59276}"/>
              </a:ext>
            </a:extLst>
          </p:cNvPr>
          <p:cNvSpPr txBox="1"/>
          <p:nvPr/>
        </p:nvSpPr>
        <p:spPr>
          <a:xfrm>
            <a:off x="8308251" y="3514875"/>
            <a:ext cx="182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DF3DC4-1F3B-CFB8-E2AA-1B20CDAFBCD6}"/>
              </a:ext>
            </a:extLst>
          </p:cNvPr>
          <p:cNvSpPr txBox="1"/>
          <p:nvPr/>
        </p:nvSpPr>
        <p:spPr>
          <a:xfrm>
            <a:off x="8383109" y="3921921"/>
            <a:ext cx="36347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verbal information, context, nonverbal information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verbal info is an utterance, nonverbal info can be body move, vocal tones</a:t>
            </a:r>
            <a:endParaRPr lang="zh-CN" altLang="en-US" sz="14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4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dirty="0"/>
              <a:t>Knowledge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External Knowledge Memory and Retriever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FB3815-C7CC-B606-C589-D25AD2A4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03" y="1843558"/>
            <a:ext cx="5490986" cy="9160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53B017-08CA-8E07-0EAF-0275F4D49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013" y="2759585"/>
            <a:ext cx="7051973" cy="39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dirty="0"/>
              <a:t>Knowledge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External Knowledge Memory and Retriever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E57A292-06AA-727A-AD41-344935DCAA89}"/>
              </a:ext>
            </a:extLst>
          </p:cNvPr>
          <p:cNvSpPr txBox="1"/>
          <p:nvPr/>
        </p:nvSpPr>
        <p:spPr>
          <a:xfrm>
            <a:off x="5993781" y="2304347"/>
            <a:ext cx="182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Retriever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B197A0-6187-5841-050F-E4E629789922}"/>
              </a:ext>
            </a:extLst>
          </p:cNvPr>
          <p:cNvSpPr txBox="1"/>
          <p:nvPr/>
        </p:nvSpPr>
        <p:spPr>
          <a:xfrm>
            <a:off x="6151247" y="2863983"/>
            <a:ext cx="5086873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</a:t>
            </a:r>
            <a:r>
              <a:rPr lang="en-US" altLang="zh-CN" sz="16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pairs from the original knowledge pieces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 all keys into dense vectors using a SOTA sentence encoder </a:t>
            </a:r>
            <a:r>
              <a:rPr lang="en-US" altLang="zh-CN" sz="1600" b="1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MPNet</a:t>
            </a:r>
            <a:r>
              <a:rPr lang="zh-CN" altLang="en-US" sz="16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All-MPNetbase-v2</a:t>
            </a:r>
            <a:r>
              <a:rPr lang="zh-CN" altLang="en-US" sz="16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retrieve the most relevant knowledge using the maximum inner product search (MIPS)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KiC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employ </a:t>
            </a:r>
            <a:r>
              <a:rPr lang="en-US" altLang="zh-CN" sz="1600" b="1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SCaNN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the MIPS search algorithm.</a:t>
            </a:r>
            <a:endParaRPr lang="zh-CN" altLang="en-US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A9DB93-F073-ECA4-D58A-7A2EF2F42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66" y="2231550"/>
            <a:ext cx="4290142" cy="40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6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dirty="0"/>
              <a:t>Model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>
                <a:solidFill>
                  <a:srgbClr val="025CD7"/>
                </a:solidFill>
                <a:latin typeface="+mj-ea"/>
                <a:ea typeface="+mj-ea"/>
              </a:rPr>
              <a:t>KiC</a:t>
            </a: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: A Mixture of Semi-Parametric Experts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9E108D-A5B0-3543-FE43-2D46A8BC949E}"/>
              </a:ext>
            </a:extLst>
          </p:cNvPr>
          <p:cNvSpPr txBox="1"/>
          <p:nvPr/>
        </p:nvSpPr>
        <p:spPr>
          <a:xfrm>
            <a:off x="814307" y="5301163"/>
            <a:ext cx="10563377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KiC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 utilizes a mixture-of-experts (MOE) architecture, with a knowledge selector acting as a router.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expert in the 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KiC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 is a (shared) text-to-text model + knowledge base.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6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KiC</a:t>
            </a: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 includes a generalist module for conversations that do not require specific knowledge.</a:t>
            </a:r>
            <a:endParaRPr lang="zh-CN" altLang="en-US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D9085C-0B5D-7C28-4624-5576340BE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5" t="3262" b="2417"/>
          <a:stretch/>
        </p:blipFill>
        <p:spPr>
          <a:xfrm>
            <a:off x="1541142" y="1924908"/>
            <a:ext cx="9109706" cy="32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dirty="0"/>
              <a:t>Model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>
                <a:solidFill>
                  <a:srgbClr val="025CD7"/>
                </a:solidFill>
                <a:latin typeface="+mj-ea"/>
                <a:ea typeface="+mj-ea"/>
              </a:rPr>
              <a:t>KiC</a:t>
            </a: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: A Mixture of Semi-Parametric Experts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9E108D-A5B0-3543-FE43-2D46A8BC949E}"/>
              </a:ext>
            </a:extLst>
          </p:cNvPr>
          <p:cNvSpPr txBox="1"/>
          <p:nvPr/>
        </p:nvSpPr>
        <p:spPr>
          <a:xfrm>
            <a:off x="7418032" y="4303870"/>
            <a:ext cx="4218798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：知识选择器，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分类器（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k=0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：无外部知识）</a:t>
            </a:r>
            <a:endParaRPr lang="en-US" altLang="zh-CN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：知识检索结果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D9085C-0B5D-7C28-4624-5576340BE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5" t="3262" r="30149" b="2417"/>
          <a:stretch/>
        </p:blipFill>
        <p:spPr>
          <a:xfrm>
            <a:off x="749442" y="2501507"/>
            <a:ext cx="6318344" cy="32253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02BFD4-1985-CAF6-09AB-E4B36979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690" y="3152479"/>
            <a:ext cx="3238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A959009-077D-779A-B6FF-1AF3FA16B7C4}"/>
              </a:ext>
            </a:extLst>
          </p:cNvPr>
          <p:cNvSpPr txBox="1"/>
          <p:nvPr/>
        </p:nvSpPr>
        <p:spPr>
          <a:xfrm>
            <a:off x="7405052" y="2634798"/>
            <a:ext cx="246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6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D0C19E0-1C43-564C-390C-A7CA51E01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47"/>
          <a:stretch/>
        </p:blipFill>
        <p:spPr bwMode="auto">
          <a:xfrm>
            <a:off x="1327212" y="4886815"/>
            <a:ext cx="4083207" cy="95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dirty="0"/>
              <a:t>Model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>
                <a:solidFill>
                  <a:srgbClr val="025CD7"/>
                </a:solidFill>
                <a:latin typeface="+mj-ea"/>
                <a:ea typeface="+mj-ea"/>
              </a:rPr>
              <a:t>KiC</a:t>
            </a: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: A Mixture of Semi-Parametric Experts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9E108D-A5B0-3543-FE43-2D46A8BC949E}"/>
              </a:ext>
            </a:extLst>
          </p:cNvPr>
          <p:cNvSpPr txBox="1"/>
          <p:nvPr/>
        </p:nvSpPr>
        <p:spPr>
          <a:xfrm>
            <a:off x="6203811" y="4032623"/>
            <a:ext cx="5454691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Si(x)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：序列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分配给专家</a:t>
            </a:r>
            <a:r>
              <a:rPr lang="en-US" altLang="zh-CN" sz="20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  </a:t>
            </a:r>
            <a:endParaRPr lang="en-US" altLang="zh-CN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：批次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中所有序列分配给专家</a:t>
            </a:r>
            <a:r>
              <a:rPr lang="en-US" altLang="zh-CN" sz="20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</a:t>
            </a:r>
            <a:endParaRPr lang="en-US" altLang="zh-CN" sz="20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：如果专家是</a:t>
            </a:r>
            <a:r>
              <a:rPr lang="en-US" altLang="zh-CN" sz="2000" dirty="0" err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则为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可以鼓励均衡的专家选择分布，不要都倾向于选择同一个专家（</a:t>
            </a:r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transformer</a:t>
            </a:r>
            <a:r>
              <a:rPr lang="zh-CN" altLang="en-US" sz="20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959009-077D-779A-B6FF-1AF3FA16B7C4}"/>
              </a:ext>
            </a:extLst>
          </p:cNvPr>
          <p:cNvSpPr txBox="1"/>
          <p:nvPr/>
        </p:nvSpPr>
        <p:spPr>
          <a:xfrm>
            <a:off x="823193" y="1985368"/>
            <a:ext cx="246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EB450C-D895-0711-5420-F2C73F61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17" y="2399383"/>
            <a:ext cx="74485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A2C0A1-2659-EEDF-34DB-1BE687BC8F66}"/>
              </a:ext>
            </a:extLst>
          </p:cNvPr>
          <p:cNvSpPr txBox="1"/>
          <p:nvPr/>
        </p:nvSpPr>
        <p:spPr>
          <a:xfrm>
            <a:off x="823193" y="3466183"/>
            <a:ext cx="351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Balancing Function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7F1B9F-A304-E5EB-19FA-36711BA5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1" y="4032623"/>
            <a:ext cx="523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8452D94-B151-A2B5-6103-A199A00CC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1"/>
          <a:stretch/>
        </p:blipFill>
        <p:spPr bwMode="auto">
          <a:xfrm>
            <a:off x="2178002" y="5710018"/>
            <a:ext cx="2226964" cy="95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11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1B633CE-DEE1-409D-A8EA-6A2BC25EC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940" y="418794"/>
            <a:ext cx="2618112" cy="461665"/>
          </a:xfrm>
        </p:spPr>
        <p:txBody>
          <a:bodyPr/>
          <a:lstStyle/>
          <a:p>
            <a:r>
              <a:rPr lang="en-US" altLang="zh-CN" sz="2400" dirty="0"/>
              <a:t>Experiments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EC66-FC55-41D7-BE11-D0E999806F0F}"/>
              </a:ext>
            </a:extLst>
          </p:cNvPr>
          <p:cNvSpPr txBox="1"/>
          <p:nvPr/>
        </p:nvSpPr>
        <p:spPr>
          <a:xfrm>
            <a:off x="749442" y="1131176"/>
            <a:ext cx="1048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25CD7"/>
                </a:solidFill>
                <a:latin typeface="+mj-ea"/>
                <a:ea typeface="+mj-ea"/>
              </a:rPr>
              <a:t>Analysis of Knowledge Usefulness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821A2C-8D7F-2852-659B-0A9BC165A573}"/>
              </a:ext>
            </a:extLst>
          </p:cNvPr>
          <p:cNvSpPr/>
          <p:nvPr/>
        </p:nvSpPr>
        <p:spPr>
          <a:xfrm flipV="1">
            <a:off x="823193" y="1720762"/>
            <a:ext cx="1114221" cy="532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7426B2-067A-90FD-894E-201C601FD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57"/>
          <a:stretch/>
        </p:blipFill>
        <p:spPr>
          <a:xfrm>
            <a:off x="2372555" y="2096954"/>
            <a:ext cx="7446882" cy="312597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4B259D7-8F14-61A4-E629-9E81D3BBCF34}"/>
              </a:ext>
            </a:extLst>
          </p:cNvPr>
          <p:cNvSpPr txBox="1"/>
          <p:nvPr/>
        </p:nvSpPr>
        <p:spPr>
          <a:xfrm>
            <a:off x="823193" y="5404057"/>
            <a:ext cx="10790657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task fine-tuning results (accuracy %) of using no knowledge (None) or adding entity (ENT), dictionary (DIC), commonsense (COM), event (EVT), script (SCR), or causality (CAU) knowledge separately.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results in this table are based on T5Base. </a:t>
            </a:r>
            <a:endParaRPr lang="zh-CN" altLang="en-US" sz="1600" dirty="0">
              <a:solidFill>
                <a:srgbClr val="4454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7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CD7"/>
      </a:accent1>
      <a:accent2>
        <a:srgbClr val="F7B726"/>
      </a:accent2>
      <a:accent3>
        <a:srgbClr val="017BDE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954F72"/>
      </a:folHlink>
    </a:clrScheme>
    <a:fontScheme name="模板自定义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D520B0621022B4CA37193CEB4BD4006" ma:contentTypeVersion="13" ma:contentTypeDescription="新建文档。" ma:contentTypeScope="" ma:versionID="70bddc0927d8e252f617fb4201fa0890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caccd20f85bbeebe29786e0e2215112a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上次共享用户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上次共享时间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EBCFCB-0A7A-4605-9CE4-D4993CCD03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3902022-5f07-415b-99da-02f7a843c2d0"/>
    <ds:schemaRef ds:uri="http://purl.org/dc/terms/"/>
    <ds:schemaRef ds:uri="45e91f00-0250-4a60-970e-f6ee534b485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2883AA-F82F-49A1-A169-5C09BA12E0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9B395F-4E93-4FAC-A1D9-DEDF38608D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8290</TotalTime>
  <Words>621</Words>
  <Application>Microsoft Office PowerPoint</Application>
  <PresentationFormat>宽屏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顾轶洋</dc:creator>
  <cp:keywords>论文</cp:keywords>
  <cp:lastModifiedBy>Gu</cp:lastModifiedBy>
  <cp:revision>532</cp:revision>
  <dcterms:created xsi:type="dcterms:W3CDTF">2019-11-07T12:55:53Z</dcterms:created>
  <dcterms:modified xsi:type="dcterms:W3CDTF">2023-06-01T07:55:43Z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t-zhenxu@microsoft.com</vt:lpwstr>
  </property>
  <property fmtid="{D5CDD505-2E9C-101B-9397-08002B2CF9AE}" pid="5" name="MSIP_Label_f42aa342-8706-4288-bd11-ebb85995028c_SetDate">
    <vt:lpwstr>2019-11-08T07:59:16.8295954Z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e50011a4-f7d8-49b9-9764-e2715ee08c74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