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318" r:id="rId3"/>
    <p:sldId id="311" r:id="rId4"/>
    <p:sldId id="260" r:id="rId5"/>
    <p:sldId id="292" r:id="rId6"/>
    <p:sldId id="295" r:id="rId7"/>
    <p:sldId id="328" r:id="rId8"/>
    <p:sldId id="329" r:id="rId9"/>
    <p:sldId id="330" r:id="rId10"/>
    <p:sldId id="331" r:id="rId11"/>
    <p:sldId id="312" r:id="rId12"/>
    <p:sldId id="332" r:id="rId13"/>
    <p:sldId id="333" r:id="rId14"/>
    <p:sldId id="334" r:id="rId15"/>
    <p:sldId id="335" r:id="rId16"/>
    <p:sldId id="336" r:id="rId17"/>
    <p:sldId id="337" r:id="rId18"/>
    <p:sldId id="321" r:id="rId19"/>
    <p:sldId id="291" r:id="rId20"/>
    <p:sldId id="338" r:id="rId21"/>
    <p:sldId id="339" r:id="rId22"/>
    <p:sldId id="283" r:id="rId23"/>
  </p:sldIdLst>
  <p:sldSz cx="12192000" cy="6858000"/>
  <p:notesSz cx="6858000" cy="9144000"/>
  <p:defaultText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a:srgbClr val="A2A2A2"/>
    <a:srgbClr val="EBE9DC"/>
    <a:srgbClr val="540000"/>
    <a:srgbClr val="AD1C21"/>
    <a:srgbClr val="7B1216"/>
    <a:srgbClr val="BAB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F93409-151C-4BF5-9C17-DEB8E5757283}" v="1033" dt="2020-04-01T09:06:26.7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12" autoAdjust="0"/>
    <p:restoredTop sz="86237" autoAdjust="0"/>
  </p:normalViewPr>
  <p:slideViewPr>
    <p:cSldViewPr snapToGrid="0">
      <p:cViewPr>
        <p:scale>
          <a:sx n="66" d="100"/>
          <a:sy n="66" d="100"/>
        </p:scale>
        <p:origin x="1013" y="22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ang Senhui" userId="3b8b778cc570ec21" providerId="LiveId" clId="{A6556660-55EB-4B6E-9FE8-166D630667E0}"/>
    <pc:docChg chg="modSld">
      <pc:chgData name="Zhang Senhui" userId="3b8b778cc570ec21" providerId="LiveId" clId="{A6556660-55EB-4B6E-9FE8-166D630667E0}" dt="2020-03-31T03:43:25.806" v="17" actId="20577"/>
      <pc:docMkLst>
        <pc:docMk/>
      </pc:docMkLst>
      <pc:sldChg chg="modSp">
        <pc:chgData name="Zhang Senhui" userId="3b8b778cc570ec21" providerId="LiveId" clId="{A6556660-55EB-4B6E-9FE8-166D630667E0}" dt="2020-03-31T03:43:25.806" v="17" actId="20577"/>
        <pc:sldMkLst>
          <pc:docMk/>
          <pc:sldMk cId="0" sldId="256"/>
        </pc:sldMkLst>
        <pc:spChg chg="mod">
          <ac:chgData name="Zhang Senhui" userId="3b8b778cc570ec21" providerId="LiveId" clId="{A6556660-55EB-4B6E-9FE8-166D630667E0}" dt="2020-03-31T03:43:25.806" v="17" actId="20577"/>
          <ac:spMkLst>
            <pc:docMk/>
            <pc:sldMk cId="0" sldId="256"/>
            <ac:spMk id="23" creationId="{393D4728-E551-49CF-8C02-7A33EAC30F1D}"/>
          </ac:spMkLst>
        </pc:spChg>
        <pc:spChg chg="mod">
          <ac:chgData name="Zhang Senhui" userId="3b8b778cc570ec21" providerId="LiveId" clId="{A6556660-55EB-4B6E-9FE8-166D630667E0}" dt="2020-03-31T03:39:50.363" v="12" actId="20577"/>
          <ac:spMkLst>
            <pc:docMk/>
            <pc:sldMk cId="0" sldId="256"/>
            <ac:spMk id="48" creationId="{00000000-0000-0000-0000-000000000000}"/>
          </ac:spMkLst>
        </pc:spChg>
      </pc:sldChg>
    </pc:docChg>
  </pc:docChgLst>
  <pc:docChgLst>
    <pc:chgData name="Zhang Senhui" userId="3b8b778cc570ec21" providerId="LiveId" clId="{47F93409-151C-4BF5-9C17-DEB8E5757283}"/>
    <pc:docChg chg="undo custSel addSld delSld modSld sldOrd">
      <pc:chgData name="Zhang Senhui" userId="3b8b778cc570ec21" providerId="LiveId" clId="{47F93409-151C-4BF5-9C17-DEB8E5757283}" dt="2020-04-01T09:06:58.630" v="4898" actId="20577"/>
      <pc:docMkLst>
        <pc:docMk/>
      </pc:docMkLst>
      <pc:sldChg chg="addSp delSp modSp modNotesTx">
        <pc:chgData name="Zhang Senhui" userId="3b8b778cc570ec21" providerId="LiveId" clId="{47F93409-151C-4BF5-9C17-DEB8E5757283}" dt="2020-04-01T09:05:34.343" v="4876"/>
        <pc:sldMkLst>
          <pc:docMk/>
          <pc:sldMk cId="0" sldId="260"/>
        </pc:sldMkLst>
        <pc:spChg chg="mod">
          <ac:chgData name="Zhang Senhui" userId="3b8b778cc570ec21" providerId="LiveId" clId="{47F93409-151C-4BF5-9C17-DEB8E5757283}" dt="2020-04-01T09:05:34.343" v="4876"/>
          <ac:spMkLst>
            <pc:docMk/>
            <pc:sldMk cId="0" sldId="260"/>
            <ac:spMk id="18" creationId="{B0E6F7F5-DA5F-4B80-9982-73C46C5843F6}"/>
          </ac:spMkLst>
        </pc:spChg>
        <pc:picChg chg="add del mod">
          <ac:chgData name="Zhang Senhui" userId="3b8b778cc570ec21" providerId="LiveId" clId="{47F93409-151C-4BF5-9C17-DEB8E5757283}" dt="2020-03-31T07:25:33.053" v="974"/>
          <ac:picMkLst>
            <pc:docMk/>
            <pc:sldMk cId="0" sldId="260"/>
            <ac:picMk id="2" creationId="{1877DBDE-6492-47F6-A411-EBB7224B06A5}"/>
          </ac:picMkLst>
        </pc:picChg>
        <pc:picChg chg="del">
          <ac:chgData name="Zhang Senhui" userId="3b8b778cc570ec21" providerId="LiveId" clId="{47F93409-151C-4BF5-9C17-DEB8E5757283}" dt="2020-03-31T07:18:01.317" v="490" actId="478"/>
          <ac:picMkLst>
            <pc:docMk/>
            <pc:sldMk cId="0" sldId="260"/>
            <ac:picMk id="3" creationId="{F8D82C9D-8D91-4E2D-9FCD-EB69B08553C8}"/>
          </ac:picMkLst>
        </pc:picChg>
        <pc:picChg chg="add del mod">
          <ac:chgData name="Zhang Senhui" userId="3b8b778cc570ec21" providerId="LiveId" clId="{47F93409-151C-4BF5-9C17-DEB8E5757283}" dt="2020-03-31T07:25:46.095" v="978" actId="478"/>
          <ac:picMkLst>
            <pc:docMk/>
            <pc:sldMk cId="0" sldId="260"/>
            <ac:picMk id="4" creationId="{4A1DDD8D-5A16-4EDE-A30A-69132B49ABD2}"/>
          </ac:picMkLst>
        </pc:picChg>
        <pc:picChg chg="add mod">
          <ac:chgData name="Zhang Senhui" userId="3b8b778cc570ec21" providerId="LiveId" clId="{47F93409-151C-4BF5-9C17-DEB8E5757283}" dt="2020-03-31T07:29:12.891" v="1012" actId="1037"/>
          <ac:picMkLst>
            <pc:docMk/>
            <pc:sldMk cId="0" sldId="260"/>
            <ac:picMk id="6" creationId="{6C3ECCEA-29A3-4C0C-A55A-A6924C17FBF8}"/>
          </ac:picMkLst>
        </pc:picChg>
        <pc:picChg chg="add del mod">
          <ac:chgData name="Zhang Senhui" userId="3b8b778cc570ec21" providerId="LiveId" clId="{47F93409-151C-4BF5-9C17-DEB8E5757283}" dt="2020-03-31T07:28:25.971" v="989" actId="478"/>
          <ac:picMkLst>
            <pc:docMk/>
            <pc:sldMk cId="0" sldId="260"/>
            <ac:picMk id="7" creationId="{CF9267A3-3E98-421A-8452-DA67664B748D}"/>
          </ac:picMkLst>
        </pc:picChg>
        <pc:picChg chg="add mod">
          <ac:chgData name="Zhang Senhui" userId="3b8b778cc570ec21" providerId="LiveId" clId="{47F93409-151C-4BF5-9C17-DEB8E5757283}" dt="2020-03-31T07:29:34.714" v="1013" actId="14861"/>
          <ac:picMkLst>
            <pc:docMk/>
            <pc:sldMk cId="0" sldId="260"/>
            <ac:picMk id="8" creationId="{0D4B516D-7915-40DF-8869-C3CE61E2B4F6}"/>
          </ac:picMkLst>
        </pc:picChg>
        <pc:picChg chg="del">
          <ac:chgData name="Zhang Senhui" userId="3b8b778cc570ec21" providerId="LiveId" clId="{47F93409-151C-4BF5-9C17-DEB8E5757283}" dt="2020-03-31T07:17:59.907" v="489" actId="478"/>
          <ac:picMkLst>
            <pc:docMk/>
            <pc:sldMk cId="0" sldId="260"/>
            <ac:picMk id="17" creationId="{0E540A7F-C84D-4CF5-BACE-05FCAD858C79}"/>
          </ac:picMkLst>
        </pc:picChg>
      </pc:sldChg>
      <pc:sldChg chg="modSp">
        <pc:chgData name="Zhang Senhui" userId="3b8b778cc570ec21" providerId="LiveId" clId="{47F93409-151C-4BF5-9C17-DEB8E5757283}" dt="2020-03-31T16:40:24.088" v="4416"/>
        <pc:sldMkLst>
          <pc:docMk/>
          <pc:sldMk cId="0" sldId="283"/>
        </pc:sldMkLst>
        <pc:spChg chg="mod">
          <ac:chgData name="Zhang Senhui" userId="3b8b778cc570ec21" providerId="LiveId" clId="{47F93409-151C-4BF5-9C17-DEB8E5757283}" dt="2020-03-31T16:39:50.764" v="4411"/>
          <ac:spMkLst>
            <pc:docMk/>
            <pc:sldMk cId="0" sldId="283"/>
            <ac:spMk id="25" creationId="{81F253EC-69F3-45EB-A4C7-E8DC6CDA99F3}"/>
          </ac:spMkLst>
        </pc:spChg>
        <pc:spChg chg="mod">
          <ac:chgData name="Zhang Senhui" userId="3b8b778cc570ec21" providerId="LiveId" clId="{47F93409-151C-4BF5-9C17-DEB8E5757283}" dt="2020-03-31T16:40:24.088" v="4416"/>
          <ac:spMkLst>
            <pc:docMk/>
            <pc:sldMk cId="0" sldId="283"/>
            <ac:spMk id="26" creationId="{B6B982CA-A8A6-4744-A981-006416346E26}"/>
          </ac:spMkLst>
        </pc:spChg>
        <pc:spChg chg="mod">
          <ac:chgData name="Zhang Senhui" userId="3b8b778cc570ec21" providerId="LiveId" clId="{47F93409-151C-4BF5-9C17-DEB8E5757283}" dt="2020-03-31T16:40:03.073" v="4412"/>
          <ac:spMkLst>
            <pc:docMk/>
            <pc:sldMk cId="0" sldId="283"/>
            <ac:spMk id="80" creationId="{00000000-0000-0000-0000-000000000000}"/>
          </ac:spMkLst>
        </pc:spChg>
        <pc:spChg chg="mod">
          <ac:chgData name="Zhang Senhui" userId="3b8b778cc570ec21" providerId="LiveId" clId="{47F93409-151C-4BF5-9C17-DEB8E5757283}" dt="2020-03-31T16:40:20.030" v="4415" actId="14861"/>
          <ac:spMkLst>
            <pc:docMk/>
            <pc:sldMk cId="0" sldId="283"/>
            <ac:spMk id="82" creationId="{00000000-0000-0000-0000-000000000000}"/>
          </ac:spMkLst>
        </pc:spChg>
      </pc:sldChg>
      <pc:sldChg chg="addSp delSp modSp">
        <pc:chgData name="Zhang Senhui" userId="3b8b778cc570ec21" providerId="LiveId" clId="{47F93409-151C-4BF5-9C17-DEB8E5757283}" dt="2020-03-31T16:39:34.718" v="4410" actId="1038"/>
        <pc:sldMkLst>
          <pc:docMk/>
          <pc:sldMk cId="165713941" sldId="291"/>
        </pc:sldMkLst>
        <pc:spChg chg="add mod">
          <ac:chgData name="Zhang Senhui" userId="3b8b778cc570ec21" providerId="LiveId" clId="{47F93409-151C-4BF5-9C17-DEB8E5757283}" dt="2020-03-31T16:39:34.718" v="4410" actId="1038"/>
          <ac:spMkLst>
            <pc:docMk/>
            <pc:sldMk cId="165713941" sldId="291"/>
            <ac:spMk id="18" creationId="{E235D6E7-50C1-450B-8E4A-4BC1F0DE7BC5}"/>
          </ac:spMkLst>
        </pc:spChg>
        <pc:spChg chg="add mod">
          <ac:chgData name="Zhang Senhui" userId="3b8b778cc570ec21" providerId="LiveId" clId="{47F93409-151C-4BF5-9C17-DEB8E5757283}" dt="2020-03-31T16:39:34.718" v="4410" actId="1038"/>
          <ac:spMkLst>
            <pc:docMk/>
            <pc:sldMk cId="165713941" sldId="291"/>
            <ac:spMk id="19" creationId="{734AC36D-6BAA-4BF6-9E61-7593A41499B2}"/>
          </ac:spMkLst>
        </pc:spChg>
        <pc:spChg chg="del mod">
          <ac:chgData name="Zhang Senhui" userId="3b8b778cc570ec21" providerId="LiveId" clId="{47F93409-151C-4BF5-9C17-DEB8E5757283}" dt="2020-03-31T16:35:49.531" v="4293"/>
          <ac:spMkLst>
            <pc:docMk/>
            <pc:sldMk cId="165713941" sldId="291"/>
            <ac:spMk id="21" creationId="{EB45FFD2-7781-4115-B4F5-739AB25A8034}"/>
          </ac:spMkLst>
        </pc:spChg>
        <pc:spChg chg="add mod">
          <ac:chgData name="Zhang Senhui" userId="3b8b778cc570ec21" providerId="LiveId" clId="{47F93409-151C-4BF5-9C17-DEB8E5757283}" dt="2020-03-31T16:39:34.718" v="4410" actId="1038"/>
          <ac:spMkLst>
            <pc:docMk/>
            <pc:sldMk cId="165713941" sldId="291"/>
            <ac:spMk id="33" creationId="{1A8677B7-46EF-4032-8ECD-CE7CB5F2AC14}"/>
          </ac:spMkLst>
        </pc:spChg>
        <pc:spChg chg="add mod">
          <ac:chgData name="Zhang Senhui" userId="3b8b778cc570ec21" providerId="LiveId" clId="{47F93409-151C-4BF5-9C17-DEB8E5757283}" dt="2020-03-31T16:39:34.718" v="4410" actId="1038"/>
          <ac:spMkLst>
            <pc:docMk/>
            <pc:sldMk cId="165713941" sldId="291"/>
            <ac:spMk id="34" creationId="{B0917A65-C2A4-4ACE-A470-78455B55339F}"/>
          </ac:spMkLst>
        </pc:spChg>
        <pc:spChg chg="add mod">
          <ac:chgData name="Zhang Senhui" userId="3b8b778cc570ec21" providerId="LiveId" clId="{47F93409-151C-4BF5-9C17-DEB8E5757283}" dt="2020-03-31T16:39:34.718" v="4410" actId="1038"/>
          <ac:spMkLst>
            <pc:docMk/>
            <pc:sldMk cId="165713941" sldId="291"/>
            <ac:spMk id="37" creationId="{A279320E-0357-4954-8FBB-C9A7108840FC}"/>
          </ac:spMkLst>
        </pc:spChg>
        <pc:spChg chg="add mod">
          <ac:chgData name="Zhang Senhui" userId="3b8b778cc570ec21" providerId="LiveId" clId="{47F93409-151C-4BF5-9C17-DEB8E5757283}" dt="2020-03-31T16:39:34.718" v="4410" actId="1038"/>
          <ac:spMkLst>
            <pc:docMk/>
            <pc:sldMk cId="165713941" sldId="291"/>
            <ac:spMk id="38" creationId="{94D49CD1-7D8A-4907-807B-413719E1D935}"/>
          </ac:spMkLst>
        </pc:spChg>
        <pc:spChg chg="mod">
          <ac:chgData name="Zhang Senhui" userId="3b8b778cc570ec21" providerId="LiveId" clId="{47F93409-151C-4BF5-9C17-DEB8E5757283}" dt="2020-03-31T16:35:51.562" v="4295" actId="1076"/>
          <ac:spMkLst>
            <pc:docMk/>
            <pc:sldMk cId="165713941" sldId="291"/>
            <ac:spMk id="394" creationId="{00000000-0000-0000-0000-000000000000}"/>
          </ac:spMkLst>
        </pc:spChg>
        <pc:spChg chg="mod">
          <ac:chgData name="Zhang Senhui" userId="3b8b778cc570ec21" providerId="LiveId" clId="{47F93409-151C-4BF5-9C17-DEB8E5757283}" dt="2020-03-31T16:33:38.717" v="4185"/>
          <ac:spMkLst>
            <pc:docMk/>
            <pc:sldMk cId="165713941" sldId="291"/>
            <ac:spMk id="395" creationId="{00000000-0000-0000-0000-000000000000}"/>
          </ac:spMkLst>
        </pc:spChg>
        <pc:spChg chg="mod">
          <ac:chgData name="Zhang Senhui" userId="3b8b778cc570ec21" providerId="LiveId" clId="{47F93409-151C-4BF5-9C17-DEB8E5757283}" dt="2020-03-31T16:33:43.654" v="4196"/>
          <ac:spMkLst>
            <pc:docMk/>
            <pc:sldMk cId="165713941" sldId="291"/>
            <ac:spMk id="396" creationId="{00000000-0000-0000-0000-000000000000}"/>
          </ac:spMkLst>
        </pc:spChg>
        <pc:picChg chg="add mod">
          <ac:chgData name="Zhang Senhui" userId="3b8b778cc570ec21" providerId="LiveId" clId="{47F93409-151C-4BF5-9C17-DEB8E5757283}" dt="2020-03-31T16:39:34.718" v="4410" actId="1038"/>
          <ac:picMkLst>
            <pc:docMk/>
            <pc:sldMk cId="165713941" sldId="291"/>
            <ac:picMk id="2" creationId="{C3A43716-2288-4EA8-9524-38DB5326A9FA}"/>
          </ac:picMkLst>
        </pc:picChg>
        <pc:picChg chg="del">
          <ac:chgData name="Zhang Senhui" userId="3b8b778cc570ec21" providerId="LiveId" clId="{47F93409-151C-4BF5-9C17-DEB8E5757283}" dt="2020-03-31T16:34:12.840" v="4198" actId="478"/>
          <ac:picMkLst>
            <pc:docMk/>
            <pc:sldMk cId="165713941" sldId="291"/>
            <ac:picMk id="22" creationId="{5F130BE8-D689-4F77-9E0C-34157CC7FF0C}"/>
          </ac:picMkLst>
        </pc:picChg>
        <pc:cxnChg chg="add mod">
          <ac:chgData name="Zhang Senhui" userId="3b8b778cc570ec21" providerId="LiveId" clId="{47F93409-151C-4BF5-9C17-DEB8E5757283}" dt="2020-03-31T16:39:34.718" v="4410" actId="1038"/>
          <ac:cxnSpMkLst>
            <pc:docMk/>
            <pc:sldMk cId="165713941" sldId="291"/>
            <ac:cxnSpMk id="20" creationId="{4C6B5F38-9118-49C9-9531-CE5162A4AF8D}"/>
          </ac:cxnSpMkLst>
        </pc:cxnChg>
        <pc:cxnChg chg="add mod">
          <ac:chgData name="Zhang Senhui" userId="3b8b778cc570ec21" providerId="LiveId" clId="{47F93409-151C-4BF5-9C17-DEB8E5757283}" dt="2020-03-31T16:39:34.718" v="4410" actId="1038"/>
          <ac:cxnSpMkLst>
            <pc:docMk/>
            <pc:sldMk cId="165713941" sldId="291"/>
            <ac:cxnSpMk id="35" creationId="{580A9185-0C52-4B94-AE41-01A7C7424448}"/>
          </ac:cxnSpMkLst>
        </pc:cxnChg>
        <pc:cxnChg chg="add mod">
          <ac:chgData name="Zhang Senhui" userId="3b8b778cc570ec21" providerId="LiveId" clId="{47F93409-151C-4BF5-9C17-DEB8E5757283}" dt="2020-03-31T16:39:34.718" v="4410" actId="1038"/>
          <ac:cxnSpMkLst>
            <pc:docMk/>
            <pc:sldMk cId="165713941" sldId="291"/>
            <ac:cxnSpMk id="39" creationId="{0A3FE901-11E8-423E-BB3C-31EFD2F44851}"/>
          </ac:cxnSpMkLst>
        </pc:cxnChg>
      </pc:sldChg>
      <pc:sldChg chg="modSp">
        <pc:chgData name="Zhang Senhui" userId="3b8b778cc570ec21" providerId="LiveId" clId="{47F93409-151C-4BF5-9C17-DEB8E5757283}" dt="2020-03-31T07:32:06.338" v="1032"/>
        <pc:sldMkLst>
          <pc:docMk/>
          <pc:sldMk cId="2713313652" sldId="292"/>
        </pc:sldMkLst>
        <pc:spChg chg="mod">
          <ac:chgData name="Zhang Senhui" userId="3b8b778cc570ec21" providerId="LiveId" clId="{47F93409-151C-4BF5-9C17-DEB8E5757283}" dt="2020-03-31T07:32:06.338" v="1032"/>
          <ac:spMkLst>
            <pc:docMk/>
            <pc:sldMk cId="2713313652" sldId="292"/>
            <ac:spMk id="42" creationId="{00000000-0000-0000-0000-000000000000}"/>
          </ac:spMkLst>
        </pc:spChg>
      </pc:sldChg>
      <pc:sldChg chg="addSp delSp modSp modNotesTx">
        <pc:chgData name="Zhang Senhui" userId="3b8b778cc570ec21" providerId="LiveId" clId="{47F93409-151C-4BF5-9C17-DEB8E5757283}" dt="2020-03-31T08:14:05.229" v="1757" actId="20577"/>
        <pc:sldMkLst>
          <pc:docMk/>
          <pc:sldMk cId="4220939894" sldId="295"/>
        </pc:sldMkLst>
        <pc:spChg chg="del">
          <ac:chgData name="Zhang Senhui" userId="3b8b778cc570ec21" providerId="LiveId" clId="{47F93409-151C-4BF5-9C17-DEB8E5757283}" dt="2020-03-31T07:32:30.975" v="1037" actId="478"/>
          <ac:spMkLst>
            <pc:docMk/>
            <pc:sldMk cId="4220939894" sldId="295"/>
            <ac:spMk id="2" creationId="{8FFF79A8-F879-466C-B8AB-579E2DFCFBBF}"/>
          </ac:spMkLst>
        </pc:spChg>
        <pc:spChg chg="del">
          <ac:chgData name="Zhang Senhui" userId="3b8b778cc570ec21" providerId="LiveId" clId="{47F93409-151C-4BF5-9C17-DEB8E5757283}" dt="2020-03-31T07:32:30.975" v="1037" actId="478"/>
          <ac:spMkLst>
            <pc:docMk/>
            <pc:sldMk cId="4220939894" sldId="295"/>
            <ac:spMk id="17" creationId="{1E40B749-66CE-412F-AE28-71BDB5C423C9}"/>
          </ac:spMkLst>
        </pc:spChg>
        <pc:spChg chg="del">
          <ac:chgData name="Zhang Senhui" userId="3b8b778cc570ec21" providerId="LiveId" clId="{47F93409-151C-4BF5-9C17-DEB8E5757283}" dt="2020-03-31T07:32:30.975" v="1037" actId="478"/>
          <ac:spMkLst>
            <pc:docMk/>
            <pc:sldMk cId="4220939894" sldId="295"/>
            <ac:spMk id="18" creationId="{A0E7A750-0296-465A-8F40-AF62B9CFF0F4}"/>
          </ac:spMkLst>
        </pc:spChg>
        <pc:spChg chg="del">
          <ac:chgData name="Zhang Senhui" userId="3b8b778cc570ec21" providerId="LiveId" clId="{47F93409-151C-4BF5-9C17-DEB8E5757283}" dt="2020-03-31T07:32:30.975" v="1037" actId="478"/>
          <ac:spMkLst>
            <pc:docMk/>
            <pc:sldMk cId="4220939894" sldId="295"/>
            <ac:spMk id="19" creationId="{435CF8A2-04E1-45C0-83E0-CF3815E59E42}"/>
          </ac:spMkLst>
        </pc:spChg>
        <pc:spChg chg="del">
          <ac:chgData name="Zhang Senhui" userId="3b8b778cc570ec21" providerId="LiveId" clId="{47F93409-151C-4BF5-9C17-DEB8E5757283}" dt="2020-03-31T07:32:30.975" v="1037" actId="478"/>
          <ac:spMkLst>
            <pc:docMk/>
            <pc:sldMk cId="4220939894" sldId="295"/>
            <ac:spMk id="20" creationId="{5EAA1DDB-B3F2-40AE-8606-A909B51ADE41}"/>
          </ac:spMkLst>
        </pc:spChg>
        <pc:spChg chg="del">
          <ac:chgData name="Zhang Senhui" userId="3b8b778cc570ec21" providerId="LiveId" clId="{47F93409-151C-4BF5-9C17-DEB8E5757283}" dt="2020-03-31T07:32:30.975" v="1037" actId="478"/>
          <ac:spMkLst>
            <pc:docMk/>
            <pc:sldMk cId="4220939894" sldId="295"/>
            <ac:spMk id="21" creationId="{B06F3ABD-17FE-463C-AFAB-DAEED25CF6F7}"/>
          </ac:spMkLst>
        </pc:spChg>
        <pc:spChg chg="del">
          <ac:chgData name="Zhang Senhui" userId="3b8b778cc570ec21" providerId="LiveId" clId="{47F93409-151C-4BF5-9C17-DEB8E5757283}" dt="2020-03-31T07:32:30.975" v="1037" actId="478"/>
          <ac:spMkLst>
            <pc:docMk/>
            <pc:sldMk cId="4220939894" sldId="295"/>
            <ac:spMk id="22" creationId="{DFF89873-818B-4973-94B3-167DD4E6B4E7}"/>
          </ac:spMkLst>
        </pc:spChg>
        <pc:spChg chg="add mod">
          <ac:chgData name="Zhang Senhui" userId="3b8b778cc570ec21" providerId="LiveId" clId="{47F93409-151C-4BF5-9C17-DEB8E5757283}" dt="2020-03-31T08:14:05.229" v="1757" actId="20577"/>
          <ac:spMkLst>
            <pc:docMk/>
            <pc:sldMk cId="4220939894" sldId="295"/>
            <ac:spMk id="23" creationId="{A658F7D7-10EA-48AB-A8AC-E2C42DD62A57}"/>
          </ac:spMkLst>
        </pc:spChg>
        <pc:spChg chg="mod">
          <ac:chgData name="Zhang Senhui" userId="3b8b778cc570ec21" providerId="LiveId" clId="{47F93409-151C-4BF5-9C17-DEB8E5757283}" dt="2020-03-31T07:32:20.658" v="1035"/>
          <ac:spMkLst>
            <pc:docMk/>
            <pc:sldMk cId="4220939894" sldId="295"/>
            <ac:spMk id="396" creationId="{00000000-0000-0000-0000-000000000000}"/>
          </ac:spMkLst>
        </pc:spChg>
        <pc:picChg chg="add mod">
          <ac:chgData name="Zhang Senhui" userId="3b8b778cc570ec21" providerId="LiveId" clId="{47F93409-151C-4BF5-9C17-DEB8E5757283}" dt="2020-03-31T08:00:36.873" v="1416" actId="1076"/>
          <ac:picMkLst>
            <pc:docMk/>
            <pc:sldMk cId="4220939894" sldId="295"/>
            <ac:picMk id="3" creationId="{1801BED7-4D0B-4CD1-8922-69FD1BF70ED7}"/>
          </ac:picMkLst>
        </pc:picChg>
        <pc:picChg chg="del">
          <ac:chgData name="Zhang Senhui" userId="3b8b778cc570ec21" providerId="LiveId" clId="{47F93409-151C-4BF5-9C17-DEB8E5757283}" dt="2020-03-31T07:32:27.792" v="1036" actId="478"/>
          <ac:picMkLst>
            <pc:docMk/>
            <pc:sldMk cId="4220939894" sldId="295"/>
            <ac:picMk id="15" creationId="{4B2D17B3-DA08-4C81-A16E-48C2F7167C32}"/>
          </ac:picMkLst>
        </pc:picChg>
      </pc:sldChg>
      <pc:sldChg chg="addSp modSp">
        <pc:chgData name="Zhang Senhui" userId="3b8b778cc570ec21" providerId="LiveId" clId="{47F93409-151C-4BF5-9C17-DEB8E5757283}" dt="2020-04-01T09:06:58.630" v="4898" actId="20577"/>
        <pc:sldMkLst>
          <pc:docMk/>
          <pc:sldMk cId="887440980" sldId="311"/>
        </pc:sldMkLst>
        <pc:spChg chg="add mod">
          <ac:chgData name="Zhang Senhui" userId="3b8b778cc570ec21" providerId="LiveId" clId="{47F93409-151C-4BF5-9C17-DEB8E5757283}" dt="2020-03-31T06:54:35.703" v="170"/>
          <ac:spMkLst>
            <pc:docMk/>
            <pc:sldMk cId="887440980" sldId="311"/>
            <ac:spMk id="16" creationId="{9C38DF69-CB03-4BA7-A0C5-86F39282964D}"/>
          </ac:spMkLst>
        </pc:spChg>
        <pc:spChg chg="mod">
          <ac:chgData name="Zhang Senhui" userId="3b8b778cc570ec21" providerId="LiveId" clId="{47F93409-151C-4BF5-9C17-DEB8E5757283}" dt="2020-04-01T09:06:58.630" v="4898" actId="20577"/>
          <ac:spMkLst>
            <pc:docMk/>
            <pc:sldMk cId="887440980" sldId="311"/>
            <ac:spMk id="20" creationId="{B80EF4AF-8509-47C7-883B-7A6B8B61EFB6}"/>
          </ac:spMkLst>
        </pc:spChg>
        <pc:picChg chg="add mod">
          <ac:chgData name="Zhang Senhui" userId="3b8b778cc570ec21" providerId="LiveId" clId="{47F93409-151C-4BF5-9C17-DEB8E5757283}" dt="2020-03-31T07:17:31.019" v="488" actId="1076"/>
          <ac:picMkLst>
            <pc:docMk/>
            <pc:sldMk cId="887440980" sldId="311"/>
            <ac:picMk id="1026" creationId="{BB0DAAD2-D6AC-4B6A-B644-C8F11B3E5F0A}"/>
          </ac:picMkLst>
        </pc:picChg>
      </pc:sldChg>
      <pc:sldChg chg="addSp delSp modSp modNotesTx">
        <pc:chgData name="Zhang Senhui" userId="3b8b778cc570ec21" providerId="LiveId" clId="{47F93409-151C-4BF5-9C17-DEB8E5757283}" dt="2020-03-31T14:50:09.179" v="2517" actId="6549"/>
        <pc:sldMkLst>
          <pc:docMk/>
          <pc:sldMk cId="890138345" sldId="312"/>
        </pc:sldMkLst>
        <pc:spChg chg="add mod">
          <ac:chgData name="Zhang Senhui" userId="3b8b778cc570ec21" providerId="LiveId" clId="{47F93409-151C-4BF5-9C17-DEB8E5757283}" dt="2020-03-31T14:46:07.766" v="2514" actId="1076"/>
          <ac:spMkLst>
            <pc:docMk/>
            <pc:sldMk cId="890138345" sldId="312"/>
            <ac:spMk id="2" creationId="{9F802267-0F90-4701-B0EF-E33C2D928784}"/>
          </ac:spMkLst>
        </pc:spChg>
        <pc:spChg chg="del mod">
          <ac:chgData name="Zhang Senhui" userId="3b8b778cc570ec21" providerId="LiveId" clId="{47F93409-151C-4BF5-9C17-DEB8E5757283}" dt="2020-03-31T13:53:08.495" v="2144" actId="478"/>
          <ac:spMkLst>
            <pc:docMk/>
            <pc:sldMk cId="890138345" sldId="312"/>
            <ac:spMk id="4" creationId="{888E5376-1FF7-4C87-A14B-69C6EE71BFA5}"/>
          </ac:spMkLst>
        </pc:spChg>
        <pc:spChg chg="del">
          <ac:chgData name="Zhang Senhui" userId="3b8b778cc570ec21" providerId="LiveId" clId="{47F93409-151C-4BF5-9C17-DEB8E5757283}" dt="2020-03-31T13:53:09.791" v="2146" actId="478"/>
          <ac:spMkLst>
            <pc:docMk/>
            <pc:sldMk cId="890138345" sldId="312"/>
            <ac:spMk id="9" creationId="{F81DE9A3-228C-4F2F-98CC-C44B8EF31877}"/>
          </ac:spMkLst>
        </pc:spChg>
        <pc:spChg chg="mod">
          <ac:chgData name="Zhang Senhui" userId="3b8b778cc570ec21" providerId="LiveId" clId="{47F93409-151C-4BF5-9C17-DEB8E5757283}" dt="2020-03-31T14:46:12.416" v="2516"/>
          <ac:spMkLst>
            <pc:docMk/>
            <pc:sldMk cId="890138345" sldId="312"/>
            <ac:spMk id="24" creationId="{DB0C8D4A-2EA1-408A-B634-888675674821}"/>
          </ac:spMkLst>
        </pc:spChg>
        <pc:spChg chg="del">
          <ac:chgData name="Zhang Senhui" userId="3b8b778cc570ec21" providerId="LiveId" clId="{47F93409-151C-4BF5-9C17-DEB8E5757283}" dt="2020-03-31T13:53:05.555" v="2142" actId="478"/>
          <ac:spMkLst>
            <pc:docMk/>
            <pc:sldMk cId="890138345" sldId="312"/>
            <ac:spMk id="25" creationId="{FBC69CA6-B917-4290-8355-24F0311167DE}"/>
          </ac:spMkLst>
        </pc:spChg>
        <pc:spChg chg="mod">
          <ac:chgData name="Zhang Senhui" userId="3b8b778cc570ec21" providerId="LiveId" clId="{47F93409-151C-4BF5-9C17-DEB8E5757283}" dt="2020-03-31T13:52:53.977" v="2118"/>
          <ac:spMkLst>
            <pc:docMk/>
            <pc:sldMk cId="890138345" sldId="312"/>
            <ac:spMk id="395" creationId="{00000000-0000-0000-0000-000000000000}"/>
          </ac:spMkLst>
        </pc:spChg>
        <pc:spChg chg="mod">
          <ac:chgData name="Zhang Senhui" userId="3b8b778cc570ec21" providerId="LiveId" clId="{47F93409-151C-4BF5-9C17-DEB8E5757283}" dt="2020-03-31T13:53:00.453" v="2141"/>
          <ac:spMkLst>
            <pc:docMk/>
            <pc:sldMk cId="890138345" sldId="312"/>
            <ac:spMk id="396" creationId="{00000000-0000-0000-0000-000000000000}"/>
          </ac:spMkLst>
        </pc:spChg>
        <pc:grpChg chg="del">
          <ac:chgData name="Zhang Senhui" userId="3b8b778cc570ec21" providerId="LiveId" clId="{47F93409-151C-4BF5-9C17-DEB8E5757283}" dt="2020-03-31T13:53:07.638" v="2143" actId="478"/>
          <ac:grpSpMkLst>
            <pc:docMk/>
            <pc:sldMk cId="890138345" sldId="312"/>
            <ac:grpSpMk id="5" creationId="{F374F4C6-9B46-4FE8-9CA6-1393D264A092}"/>
          </ac:grpSpMkLst>
        </pc:grpChg>
        <pc:picChg chg="del">
          <ac:chgData name="Zhang Senhui" userId="3b8b778cc570ec21" providerId="LiveId" clId="{47F93409-151C-4BF5-9C17-DEB8E5757283}" dt="2020-03-31T13:53:09.173" v="2145" actId="478"/>
          <ac:picMkLst>
            <pc:docMk/>
            <pc:sldMk cId="890138345" sldId="312"/>
            <ac:picMk id="6" creationId="{00539A7E-9040-4681-A764-DCBEB4789C45}"/>
          </ac:picMkLst>
        </pc:picChg>
        <pc:picChg chg="del">
          <ac:chgData name="Zhang Senhui" userId="3b8b778cc570ec21" providerId="LiveId" clId="{47F93409-151C-4BF5-9C17-DEB8E5757283}" dt="2020-03-31T13:53:10.072" v="2147" actId="478"/>
          <ac:picMkLst>
            <pc:docMk/>
            <pc:sldMk cId="890138345" sldId="312"/>
            <ac:picMk id="8" creationId="{CC01BFB7-D49A-46A5-8907-F7058CEE9DBD}"/>
          </ac:picMkLst>
        </pc:picChg>
      </pc:sldChg>
      <pc:sldChg chg="del">
        <pc:chgData name="Zhang Senhui" userId="3b8b778cc570ec21" providerId="LiveId" clId="{47F93409-151C-4BF5-9C17-DEB8E5757283}" dt="2020-03-31T16:33:17.244" v="4155" actId="47"/>
        <pc:sldMkLst>
          <pc:docMk/>
          <pc:sldMk cId="3918956353" sldId="313"/>
        </pc:sldMkLst>
      </pc:sldChg>
      <pc:sldChg chg="del">
        <pc:chgData name="Zhang Senhui" userId="3b8b778cc570ec21" providerId="LiveId" clId="{47F93409-151C-4BF5-9C17-DEB8E5757283}" dt="2020-03-31T16:33:17.244" v="4155" actId="47"/>
        <pc:sldMkLst>
          <pc:docMk/>
          <pc:sldMk cId="1015372610" sldId="314"/>
        </pc:sldMkLst>
      </pc:sldChg>
      <pc:sldChg chg="del">
        <pc:chgData name="Zhang Senhui" userId="3b8b778cc570ec21" providerId="LiveId" clId="{47F93409-151C-4BF5-9C17-DEB8E5757283}" dt="2020-03-31T16:33:17.244" v="4155" actId="47"/>
        <pc:sldMkLst>
          <pc:docMk/>
          <pc:sldMk cId="3671069497" sldId="315"/>
        </pc:sldMkLst>
      </pc:sldChg>
      <pc:sldChg chg="del">
        <pc:chgData name="Zhang Senhui" userId="3b8b778cc570ec21" providerId="LiveId" clId="{47F93409-151C-4BF5-9C17-DEB8E5757283}" dt="2020-03-31T16:33:17.244" v="4155" actId="47"/>
        <pc:sldMkLst>
          <pc:docMk/>
          <pc:sldMk cId="2167245944" sldId="316"/>
        </pc:sldMkLst>
      </pc:sldChg>
      <pc:sldChg chg="del">
        <pc:chgData name="Zhang Senhui" userId="3b8b778cc570ec21" providerId="LiveId" clId="{47F93409-151C-4BF5-9C17-DEB8E5757283}" dt="2020-03-31T16:33:17.244" v="4155" actId="47"/>
        <pc:sldMkLst>
          <pc:docMk/>
          <pc:sldMk cId="1464616879" sldId="317"/>
        </pc:sldMkLst>
      </pc:sldChg>
      <pc:sldChg chg="del">
        <pc:chgData name="Zhang Senhui" userId="3b8b778cc570ec21" providerId="LiveId" clId="{47F93409-151C-4BF5-9C17-DEB8E5757283}" dt="2020-03-31T16:33:17.244" v="4155" actId="47"/>
        <pc:sldMkLst>
          <pc:docMk/>
          <pc:sldMk cId="1926092806" sldId="319"/>
        </pc:sldMkLst>
      </pc:sldChg>
      <pc:sldChg chg="modSp">
        <pc:chgData name="Zhang Senhui" userId="3b8b778cc570ec21" providerId="LiveId" clId="{47F93409-151C-4BF5-9C17-DEB8E5757283}" dt="2020-03-31T16:40:09.599" v="4414"/>
        <pc:sldMkLst>
          <pc:docMk/>
          <pc:sldMk cId="3537200041" sldId="321"/>
        </pc:sldMkLst>
        <pc:spChg chg="mod">
          <ac:chgData name="Zhang Senhui" userId="3b8b778cc570ec21" providerId="LiveId" clId="{47F93409-151C-4BF5-9C17-DEB8E5757283}" dt="2020-03-31T16:40:09.599" v="4414"/>
          <ac:spMkLst>
            <pc:docMk/>
            <pc:sldMk cId="3537200041" sldId="321"/>
            <ac:spMk id="32" creationId="{00000000-0000-0000-0000-000000000000}"/>
          </ac:spMkLst>
        </pc:spChg>
        <pc:spChg chg="mod">
          <ac:chgData name="Zhang Senhui" userId="3b8b778cc570ec21" providerId="LiveId" clId="{47F93409-151C-4BF5-9C17-DEB8E5757283}" dt="2020-03-31T16:33:20.379" v="4158"/>
          <ac:spMkLst>
            <pc:docMk/>
            <pc:sldMk cId="3537200041" sldId="321"/>
            <ac:spMk id="40" creationId="{00000000-0000-0000-0000-000000000000}"/>
          </ac:spMkLst>
        </pc:spChg>
        <pc:spChg chg="mod">
          <ac:chgData name="Zhang Senhui" userId="3b8b778cc570ec21" providerId="LiveId" clId="{47F93409-151C-4BF5-9C17-DEB8E5757283}" dt="2020-03-31T16:33:33.309" v="4182"/>
          <ac:spMkLst>
            <pc:docMk/>
            <pc:sldMk cId="3537200041" sldId="321"/>
            <ac:spMk id="42" creationId="{00000000-0000-0000-0000-000000000000}"/>
          </ac:spMkLst>
        </pc:spChg>
      </pc:sldChg>
      <pc:sldChg chg="del">
        <pc:chgData name="Zhang Senhui" userId="3b8b778cc570ec21" providerId="LiveId" clId="{47F93409-151C-4BF5-9C17-DEB8E5757283}" dt="2020-03-31T16:33:47.512" v="4197" actId="47"/>
        <pc:sldMkLst>
          <pc:docMk/>
          <pc:sldMk cId="2188510142" sldId="322"/>
        </pc:sldMkLst>
      </pc:sldChg>
      <pc:sldChg chg="del">
        <pc:chgData name="Zhang Senhui" userId="3b8b778cc570ec21" providerId="LiveId" clId="{47F93409-151C-4BF5-9C17-DEB8E5757283}" dt="2020-03-31T16:33:47.512" v="4197" actId="47"/>
        <pc:sldMkLst>
          <pc:docMk/>
          <pc:sldMk cId="2251916078" sldId="323"/>
        </pc:sldMkLst>
      </pc:sldChg>
      <pc:sldChg chg="del">
        <pc:chgData name="Zhang Senhui" userId="3b8b778cc570ec21" providerId="LiveId" clId="{47F93409-151C-4BF5-9C17-DEB8E5757283}" dt="2020-03-31T16:33:47.512" v="4197" actId="47"/>
        <pc:sldMkLst>
          <pc:docMk/>
          <pc:sldMk cId="1207001949" sldId="324"/>
        </pc:sldMkLst>
      </pc:sldChg>
      <pc:sldChg chg="del">
        <pc:chgData name="Zhang Senhui" userId="3b8b778cc570ec21" providerId="LiveId" clId="{47F93409-151C-4BF5-9C17-DEB8E5757283}" dt="2020-03-31T16:33:47.512" v="4197" actId="47"/>
        <pc:sldMkLst>
          <pc:docMk/>
          <pc:sldMk cId="3904500428" sldId="325"/>
        </pc:sldMkLst>
      </pc:sldChg>
      <pc:sldChg chg="del">
        <pc:chgData name="Zhang Senhui" userId="3b8b778cc570ec21" providerId="LiveId" clId="{47F93409-151C-4BF5-9C17-DEB8E5757283}" dt="2020-03-31T16:33:47.512" v="4197" actId="47"/>
        <pc:sldMkLst>
          <pc:docMk/>
          <pc:sldMk cId="2440607091" sldId="326"/>
        </pc:sldMkLst>
      </pc:sldChg>
      <pc:sldChg chg="del">
        <pc:chgData name="Zhang Senhui" userId="3b8b778cc570ec21" providerId="LiveId" clId="{47F93409-151C-4BF5-9C17-DEB8E5757283}" dt="2020-03-31T16:33:47.512" v="4197" actId="47"/>
        <pc:sldMkLst>
          <pc:docMk/>
          <pc:sldMk cId="2155412169" sldId="327"/>
        </pc:sldMkLst>
      </pc:sldChg>
      <pc:sldChg chg="addSp delSp modSp add modNotesTx">
        <pc:chgData name="Zhang Senhui" userId="3b8b778cc570ec21" providerId="LiveId" clId="{47F93409-151C-4BF5-9C17-DEB8E5757283}" dt="2020-03-31T08:12:23.274" v="1696" actId="1038"/>
        <pc:sldMkLst>
          <pc:docMk/>
          <pc:sldMk cId="1394725338" sldId="328"/>
        </pc:sldMkLst>
        <pc:spChg chg="mod">
          <ac:chgData name="Zhang Senhui" userId="3b8b778cc570ec21" providerId="LiveId" clId="{47F93409-151C-4BF5-9C17-DEB8E5757283}" dt="2020-03-31T08:12:23.274" v="1696" actId="1038"/>
          <ac:spMkLst>
            <pc:docMk/>
            <pc:sldMk cId="1394725338" sldId="328"/>
            <ac:spMk id="23" creationId="{A658F7D7-10EA-48AB-A8AC-E2C42DD62A57}"/>
          </ac:spMkLst>
        </pc:spChg>
        <pc:picChg chg="add mod">
          <ac:chgData name="Zhang Senhui" userId="3b8b778cc570ec21" providerId="LiveId" clId="{47F93409-151C-4BF5-9C17-DEB8E5757283}" dt="2020-03-31T08:12:23.274" v="1696" actId="1038"/>
          <ac:picMkLst>
            <pc:docMk/>
            <pc:sldMk cId="1394725338" sldId="328"/>
            <ac:picMk id="2" creationId="{F3210309-8041-4766-A002-466867B1CCEC}"/>
          </ac:picMkLst>
        </pc:picChg>
        <pc:picChg chg="del">
          <ac:chgData name="Zhang Senhui" userId="3b8b778cc570ec21" providerId="LiveId" clId="{47F93409-151C-4BF5-9C17-DEB8E5757283}" dt="2020-03-31T08:04:45.261" v="1643" actId="478"/>
          <ac:picMkLst>
            <pc:docMk/>
            <pc:sldMk cId="1394725338" sldId="328"/>
            <ac:picMk id="3" creationId="{1801BED7-4D0B-4CD1-8922-69FD1BF70ED7}"/>
          </ac:picMkLst>
        </pc:picChg>
        <pc:picChg chg="add del mod">
          <ac:chgData name="Zhang Senhui" userId="3b8b778cc570ec21" providerId="LiveId" clId="{47F93409-151C-4BF5-9C17-DEB8E5757283}" dt="2020-03-31T08:12:04.867" v="1676" actId="478"/>
          <ac:picMkLst>
            <pc:docMk/>
            <pc:sldMk cId="1394725338" sldId="328"/>
            <ac:picMk id="4" creationId="{5FE993F7-45F3-4821-B7E1-CE69562823EF}"/>
          </ac:picMkLst>
        </pc:picChg>
        <pc:picChg chg="add del mod">
          <ac:chgData name="Zhang Senhui" userId="3b8b778cc570ec21" providerId="LiveId" clId="{47F93409-151C-4BF5-9C17-DEB8E5757283}" dt="2020-03-31T08:12:04.867" v="1676" actId="478"/>
          <ac:picMkLst>
            <pc:docMk/>
            <pc:sldMk cId="1394725338" sldId="328"/>
            <ac:picMk id="5" creationId="{F50E59F7-557B-4564-A15C-7701D0BDA40C}"/>
          </ac:picMkLst>
        </pc:picChg>
      </pc:sldChg>
      <pc:sldChg chg="addSp delSp modSp add modNotesTx">
        <pc:chgData name="Zhang Senhui" userId="3b8b778cc570ec21" providerId="LiveId" clId="{47F93409-151C-4BF5-9C17-DEB8E5757283}" dt="2020-03-31T08:12:31.967" v="1705" actId="1038"/>
        <pc:sldMkLst>
          <pc:docMk/>
          <pc:sldMk cId="3905920452" sldId="329"/>
        </pc:sldMkLst>
        <pc:spChg chg="add del mod">
          <ac:chgData name="Zhang Senhui" userId="3b8b778cc570ec21" providerId="LiveId" clId="{47F93409-151C-4BF5-9C17-DEB8E5757283}" dt="2020-03-31T08:06:06.963" v="1661" actId="478"/>
          <ac:spMkLst>
            <pc:docMk/>
            <pc:sldMk cId="3905920452" sldId="329"/>
            <ac:spMk id="6" creationId="{9B39DFB1-F4F8-495D-B68F-A49C87808C31}"/>
          </ac:spMkLst>
        </pc:spChg>
        <pc:spChg chg="add mod">
          <ac:chgData name="Zhang Senhui" userId="3b8b778cc570ec21" providerId="LiveId" clId="{47F93409-151C-4BF5-9C17-DEB8E5757283}" dt="2020-03-31T08:12:31.967" v="1705" actId="1038"/>
          <ac:spMkLst>
            <pc:docMk/>
            <pc:sldMk cId="3905920452" sldId="329"/>
            <ac:spMk id="21" creationId="{953A8C28-20EB-450D-9A3F-C077D2CCDCAE}"/>
          </ac:spMkLst>
        </pc:spChg>
        <pc:spChg chg="del">
          <ac:chgData name="Zhang Senhui" userId="3b8b778cc570ec21" providerId="LiveId" clId="{47F93409-151C-4BF5-9C17-DEB8E5757283}" dt="2020-03-31T08:06:04.152" v="1660" actId="478"/>
          <ac:spMkLst>
            <pc:docMk/>
            <pc:sldMk cId="3905920452" sldId="329"/>
            <ac:spMk id="23" creationId="{A658F7D7-10EA-48AB-A8AC-E2C42DD62A57}"/>
          </ac:spMkLst>
        </pc:spChg>
        <pc:picChg chg="del">
          <ac:chgData name="Zhang Senhui" userId="3b8b778cc570ec21" providerId="LiveId" clId="{47F93409-151C-4BF5-9C17-DEB8E5757283}" dt="2020-03-31T08:06:07.639" v="1662" actId="478"/>
          <ac:picMkLst>
            <pc:docMk/>
            <pc:sldMk cId="3905920452" sldId="329"/>
            <ac:picMk id="2" creationId="{F3210309-8041-4766-A002-466867B1CCEC}"/>
          </ac:picMkLst>
        </pc:picChg>
        <pc:picChg chg="mod">
          <ac:chgData name="Zhang Senhui" userId="3b8b778cc570ec21" providerId="LiveId" clId="{47F93409-151C-4BF5-9C17-DEB8E5757283}" dt="2020-03-31T08:12:31.967" v="1705" actId="1038"/>
          <ac:picMkLst>
            <pc:docMk/>
            <pc:sldMk cId="3905920452" sldId="329"/>
            <ac:picMk id="4" creationId="{5FE993F7-45F3-4821-B7E1-CE69562823EF}"/>
          </ac:picMkLst>
        </pc:picChg>
        <pc:picChg chg="mod">
          <ac:chgData name="Zhang Senhui" userId="3b8b778cc570ec21" providerId="LiveId" clId="{47F93409-151C-4BF5-9C17-DEB8E5757283}" dt="2020-03-31T08:12:31.967" v="1705" actId="1038"/>
          <ac:picMkLst>
            <pc:docMk/>
            <pc:sldMk cId="3905920452" sldId="329"/>
            <ac:picMk id="5" creationId="{F50E59F7-557B-4564-A15C-7701D0BDA40C}"/>
          </ac:picMkLst>
        </pc:picChg>
      </pc:sldChg>
      <pc:sldChg chg="addSp delSp modSp add ord modNotesTx">
        <pc:chgData name="Zhang Senhui" userId="3b8b778cc570ec21" providerId="LiveId" clId="{47F93409-151C-4BF5-9C17-DEB8E5757283}" dt="2020-03-31T08:20:35.043" v="2072" actId="1076"/>
        <pc:sldMkLst>
          <pc:docMk/>
          <pc:sldMk cId="2979482039" sldId="330"/>
        </pc:sldMkLst>
        <pc:spChg chg="add mod">
          <ac:chgData name="Zhang Senhui" userId="3b8b778cc570ec21" providerId="LiveId" clId="{47F93409-151C-4BF5-9C17-DEB8E5757283}" dt="2020-03-31T08:16:07.549" v="1871" actId="1076"/>
          <ac:spMkLst>
            <pc:docMk/>
            <pc:sldMk cId="2979482039" sldId="330"/>
            <ac:spMk id="2" creationId="{6107A196-B23E-4B90-BECA-2893D812AD85}"/>
          </ac:spMkLst>
        </pc:spChg>
        <pc:spChg chg="add mod">
          <ac:chgData name="Zhang Senhui" userId="3b8b778cc570ec21" providerId="LiveId" clId="{47F93409-151C-4BF5-9C17-DEB8E5757283}" dt="2020-03-31T08:19:05.773" v="1973" actId="14100"/>
          <ac:spMkLst>
            <pc:docMk/>
            <pc:sldMk cId="2979482039" sldId="330"/>
            <ac:spMk id="19" creationId="{87D8EBF8-AF27-4679-AB74-D84FE76A3700}"/>
          </ac:spMkLst>
        </pc:spChg>
        <pc:spChg chg="add mod">
          <ac:chgData name="Zhang Senhui" userId="3b8b778cc570ec21" providerId="LiveId" clId="{47F93409-151C-4BF5-9C17-DEB8E5757283}" dt="2020-03-31T08:20:35.043" v="2072" actId="1076"/>
          <ac:spMkLst>
            <pc:docMk/>
            <pc:sldMk cId="2979482039" sldId="330"/>
            <ac:spMk id="20" creationId="{23640756-F34F-40F9-B899-42EFA30B226F}"/>
          </ac:spMkLst>
        </pc:spChg>
        <pc:spChg chg="mod">
          <ac:chgData name="Zhang Senhui" userId="3b8b778cc570ec21" providerId="LiveId" clId="{47F93409-151C-4BF5-9C17-DEB8E5757283}" dt="2020-03-31T08:19:40.567" v="2062"/>
          <ac:spMkLst>
            <pc:docMk/>
            <pc:sldMk cId="2979482039" sldId="330"/>
            <ac:spMk id="23" creationId="{A658F7D7-10EA-48AB-A8AC-E2C42DD62A57}"/>
          </ac:spMkLst>
        </pc:spChg>
        <pc:picChg chg="del">
          <ac:chgData name="Zhang Senhui" userId="3b8b778cc570ec21" providerId="LiveId" clId="{47F93409-151C-4BF5-9C17-DEB8E5757283}" dt="2020-03-31T08:14:16.330" v="1758" actId="478"/>
          <ac:picMkLst>
            <pc:docMk/>
            <pc:sldMk cId="2979482039" sldId="330"/>
            <ac:picMk id="3" creationId="{1801BED7-4D0B-4CD1-8922-69FD1BF70ED7}"/>
          </ac:picMkLst>
        </pc:picChg>
        <pc:picChg chg="add mod">
          <ac:chgData name="Zhang Senhui" userId="3b8b778cc570ec21" providerId="LiveId" clId="{47F93409-151C-4BF5-9C17-DEB8E5757283}" dt="2020-03-31T08:18:53.858" v="1970" actId="1076"/>
          <ac:picMkLst>
            <pc:docMk/>
            <pc:sldMk cId="2979482039" sldId="330"/>
            <ac:picMk id="4" creationId="{DBE2CF3C-2BCB-409B-839C-9C8559967107}"/>
          </ac:picMkLst>
        </pc:picChg>
        <pc:cxnChg chg="add mod">
          <ac:chgData name="Zhang Senhui" userId="3b8b778cc570ec21" providerId="LiveId" clId="{47F93409-151C-4BF5-9C17-DEB8E5757283}" dt="2020-03-31T08:20:35.043" v="2072" actId="1076"/>
          <ac:cxnSpMkLst>
            <pc:docMk/>
            <pc:sldMk cId="2979482039" sldId="330"/>
            <ac:cxnSpMk id="6" creationId="{CD18FDCE-2108-470B-983B-9844AFAEC14C}"/>
          </ac:cxnSpMkLst>
        </pc:cxnChg>
      </pc:sldChg>
      <pc:sldChg chg="modSp add">
        <pc:chgData name="Zhang Senhui" userId="3b8b778cc570ec21" providerId="LiveId" clId="{47F93409-151C-4BF5-9C17-DEB8E5757283}" dt="2020-03-31T13:52:49.321" v="2115"/>
        <pc:sldMkLst>
          <pc:docMk/>
          <pc:sldMk cId="190923861" sldId="331"/>
        </pc:sldMkLst>
        <pc:spChg chg="mod">
          <ac:chgData name="Zhang Senhui" userId="3b8b778cc570ec21" providerId="LiveId" clId="{47F93409-151C-4BF5-9C17-DEB8E5757283}" dt="2020-03-31T13:52:12.666" v="2076"/>
          <ac:spMkLst>
            <pc:docMk/>
            <pc:sldMk cId="190923861" sldId="331"/>
            <ac:spMk id="40" creationId="{00000000-0000-0000-0000-000000000000}"/>
          </ac:spMkLst>
        </pc:spChg>
        <pc:spChg chg="mod">
          <ac:chgData name="Zhang Senhui" userId="3b8b778cc570ec21" providerId="LiveId" clId="{47F93409-151C-4BF5-9C17-DEB8E5757283}" dt="2020-03-31T13:52:49.321" v="2115"/>
          <ac:spMkLst>
            <pc:docMk/>
            <pc:sldMk cId="190923861" sldId="331"/>
            <ac:spMk id="42" creationId="{00000000-0000-0000-0000-000000000000}"/>
          </ac:spMkLst>
        </pc:spChg>
      </pc:sldChg>
      <pc:sldChg chg="addSp delSp modSp add">
        <pc:chgData name="Zhang Senhui" userId="3b8b778cc570ec21" providerId="LiveId" clId="{47F93409-151C-4BF5-9C17-DEB8E5757283}" dt="2020-03-31T15:10:22.182" v="2802" actId="20577"/>
        <pc:sldMkLst>
          <pc:docMk/>
          <pc:sldMk cId="182693908" sldId="332"/>
        </pc:sldMkLst>
        <pc:spChg chg="del">
          <ac:chgData name="Zhang Senhui" userId="3b8b778cc570ec21" providerId="LiveId" clId="{47F93409-151C-4BF5-9C17-DEB8E5757283}" dt="2020-03-31T14:52:50.318" v="2644" actId="478"/>
          <ac:spMkLst>
            <pc:docMk/>
            <pc:sldMk cId="182693908" sldId="332"/>
            <ac:spMk id="2" creationId="{9F802267-0F90-4701-B0EF-E33C2D928784}"/>
          </ac:spMkLst>
        </pc:spChg>
        <pc:spChg chg="add mod">
          <ac:chgData name="Zhang Senhui" userId="3b8b778cc570ec21" providerId="LiveId" clId="{47F93409-151C-4BF5-9C17-DEB8E5757283}" dt="2020-03-31T15:03:00.406" v="2659" actId="14100"/>
          <ac:spMkLst>
            <pc:docMk/>
            <pc:sldMk cId="182693908" sldId="332"/>
            <ac:spMk id="3" creationId="{398E4007-D062-4589-942E-FDD38F610226}"/>
          </ac:spMkLst>
        </pc:spChg>
        <pc:spChg chg="add del mod">
          <ac:chgData name="Zhang Senhui" userId="3b8b778cc570ec21" providerId="LiveId" clId="{47F93409-151C-4BF5-9C17-DEB8E5757283}" dt="2020-03-31T15:10:08.196" v="2794" actId="478"/>
          <ac:spMkLst>
            <pc:docMk/>
            <pc:sldMk cId="182693908" sldId="332"/>
            <ac:spMk id="4" creationId="{1AFEAF27-5C84-44A4-A559-4F66D8621A37}"/>
          </ac:spMkLst>
        </pc:spChg>
        <pc:spChg chg="add mod">
          <ac:chgData name="Zhang Senhui" userId="3b8b778cc570ec21" providerId="LiveId" clId="{47F93409-151C-4BF5-9C17-DEB8E5757283}" dt="2020-03-31T15:06:51.068" v="2733" actId="1076"/>
          <ac:spMkLst>
            <pc:docMk/>
            <pc:sldMk cId="182693908" sldId="332"/>
            <ac:spMk id="5" creationId="{BD39C387-69E7-473D-A363-0F43452A073D}"/>
          </ac:spMkLst>
        </pc:spChg>
        <pc:spChg chg="add mod">
          <ac:chgData name="Zhang Senhui" userId="3b8b778cc570ec21" providerId="LiveId" clId="{47F93409-151C-4BF5-9C17-DEB8E5757283}" dt="2020-03-31T15:07:43.541" v="2745" actId="208"/>
          <ac:spMkLst>
            <pc:docMk/>
            <pc:sldMk cId="182693908" sldId="332"/>
            <ac:spMk id="6" creationId="{895B8EF2-C8CC-4E38-BA17-425E646E195D}"/>
          </ac:spMkLst>
        </pc:spChg>
        <pc:spChg chg="add del mod">
          <ac:chgData name="Zhang Senhui" userId="3b8b778cc570ec21" providerId="LiveId" clId="{47F93409-151C-4BF5-9C17-DEB8E5757283}" dt="2020-03-31T15:08:29.361" v="2751" actId="478"/>
          <ac:spMkLst>
            <pc:docMk/>
            <pc:sldMk cId="182693908" sldId="332"/>
            <ac:spMk id="7" creationId="{E5F632EF-A490-473A-8309-9168F1147DE7}"/>
          </ac:spMkLst>
        </pc:spChg>
        <pc:spChg chg="add mod">
          <ac:chgData name="Zhang Senhui" userId="3b8b778cc570ec21" providerId="LiveId" clId="{47F93409-151C-4BF5-9C17-DEB8E5757283}" dt="2020-03-31T15:09:37.431" v="2793" actId="1038"/>
          <ac:spMkLst>
            <pc:docMk/>
            <pc:sldMk cId="182693908" sldId="332"/>
            <ac:spMk id="8" creationId="{A5B9EF7D-59EE-43C8-ACBF-1FEB0741F547}"/>
          </ac:spMkLst>
        </pc:spChg>
        <pc:spChg chg="add mod">
          <ac:chgData name="Zhang Senhui" userId="3b8b778cc570ec21" providerId="LiveId" clId="{47F93409-151C-4BF5-9C17-DEB8E5757283}" dt="2020-03-31T15:04:48.591" v="2697" actId="1076"/>
          <ac:spMkLst>
            <pc:docMk/>
            <pc:sldMk cId="182693908" sldId="332"/>
            <ac:spMk id="18" creationId="{C59B1C55-65E3-40D0-B54F-7FA1A80542FD}"/>
          </ac:spMkLst>
        </pc:spChg>
        <pc:spChg chg="add mod">
          <ac:chgData name="Zhang Senhui" userId="3b8b778cc570ec21" providerId="LiveId" clId="{47F93409-151C-4BF5-9C17-DEB8E5757283}" dt="2020-03-31T15:05:04.230" v="2703" actId="1076"/>
          <ac:spMkLst>
            <pc:docMk/>
            <pc:sldMk cId="182693908" sldId="332"/>
            <ac:spMk id="19" creationId="{A30B7A90-2788-417E-889F-B9152FEAA6A5}"/>
          </ac:spMkLst>
        </pc:spChg>
        <pc:spChg chg="add mod">
          <ac:chgData name="Zhang Senhui" userId="3b8b778cc570ec21" providerId="LiveId" clId="{47F93409-151C-4BF5-9C17-DEB8E5757283}" dt="2020-03-31T15:05:56.873" v="2719"/>
          <ac:spMkLst>
            <pc:docMk/>
            <pc:sldMk cId="182693908" sldId="332"/>
            <ac:spMk id="21" creationId="{1C845EDC-294B-41E7-B339-F2A80D29B5C8}"/>
          </ac:spMkLst>
        </pc:spChg>
        <pc:spChg chg="add mod">
          <ac:chgData name="Zhang Senhui" userId="3b8b778cc570ec21" providerId="LiveId" clId="{47F93409-151C-4BF5-9C17-DEB8E5757283}" dt="2020-03-31T15:06:17.545" v="2721" actId="1076"/>
          <ac:spMkLst>
            <pc:docMk/>
            <pc:sldMk cId="182693908" sldId="332"/>
            <ac:spMk id="22" creationId="{25825B5E-88D5-4626-92BF-0BAC3E72DDB6}"/>
          </ac:spMkLst>
        </pc:spChg>
        <pc:spChg chg="add mod">
          <ac:chgData name="Zhang Senhui" userId="3b8b778cc570ec21" providerId="LiveId" clId="{47F93409-151C-4BF5-9C17-DEB8E5757283}" dt="2020-03-31T15:06:41.315" v="2730" actId="1076"/>
          <ac:spMkLst>
            <pc:docMk/>
            <pc:sldMk cId="182693908" sldId="332"/>
            <ac:spMk id="23" creationId="{62244380-1AF0-4915-85C7-840F7276BCDF}"/>
          </ac:spMkLst>
        </pc:spChg>
        <pc:spChg chg="mod">
          <ac:chgData name="Zhang Senhui" userId="3b8b778cc570ec21" providerId="LiveId" clId="{47F93409-151C-4BF5-9C17-DEB8E5757283}" dt="2020-03-31T15:10:22.182" v="2802" actId="20577"/>
          <ac:spMkLst>
            <pc:docMk/>
            <pc:sldMk cId="182693908" sldId="332"/>
            <ac:spMk id="24" creationId="{DB0C8D4A-2EA1-408A-B634-888675674821}"/>
          </ac:spMkLst>
        </pc:spChg>
        <pc:spChg chg="add mod">
          <ac:chgData name="Zhang Senhui" userId="3b8b778cc570ec21" providerId="LiveId" clId="{47F93409-151C-4BF5-9C17-DEB8E5757283}" dt="2020-03-31T15:08:42.811" v="2755" actId="21"/>
          <ac:spMkLst>
            <pc:docMk/>
            <pc:sldMk cId="182693908" sldId="332"/>
            <ac:spMk id="27" creationId="{26FE3E23-4A2F-4237-88DA-8AB057382323}"/>
          </ac:spMkLst>
        </pc:spChg>
        <pc:spChg chg="add mod">
          <ac:chgData name="Zhang Senhui" userId="3b8b778cc570ec21" providerId="LiveId" clId="{47F93409-151C-4BF5-9C17-DEB8E5757283}" dt="2020-03-31T15:09:37.431" v="2793" actId="1038"/>
          <ac:spMkLst>
            <pc:docMk/>
            <pc:sldMk cId="182693908" sldId="332"/>
            <ac:spMk id="29" creationId="{487EA2BB-AE9B-447B-8ECD-F56956611929}"/>
          </ac:spMkLst>
        </pc:spChg>
        <pc:spChg chg="add mod">
          <ac:chgData name="Zhang Senhui" userId="3b8b778cc570ec21" providerId="LiveId" clId="{47F93409-151C-4BF5-9C17-DEB8E5757283}" dt="2020-03-31T15:09:37.431" v="2793" actId="1038"/>
          <ac:spMkLst>
            <pc:docMk/>
            <pc:sldMk cId="182693908" sldId="332"/>
            <ac:spMk id="30" creationId="{FD02F7F7-1095-4F08-87D3-963FB5ED5CA6}"/>
          </ac:spMkLst>
        </pc:spChg>
        <pc:spChg chg="add mod">
          <ac:chgData name="Zhang Senhui" userId="3b8b778cc570ec21" providerId="LiveId" clId="{47F93409-151C-4BF5-9C17-DEB8E5757283}" dt="2020-03-31T15:09:37.431" v="2793" actId="1038"/>
          <ac:spMkLst>
            <pc:docMk/>
            <pc:sldMk cId="182693908" sldId="332"/>
            <ac:spMk id="31" creationId="{2E878E81-83C5-45B1-8352-BF253A1C5CAE}"/>
          </ac:spMkLst>
        </pc:spChg>
      </pc:sldChg>
      <pc:sldChg chg="addSp delSp modSp add">
        <pc:chgData name="Zhang Senhui" userId="3b8b778cc570ec21" providerId="LiveId" clId="{47F93409-151C-4BF5-9C17-DEB8E5757283}" dt="2020-03-31T15:37:07.702" v="3080" actId="14861"/>
        <pc:sldMkLst>
          <pc:docMk/>
          <pc:sldMk cId="2465662875" sldId="333"/>
        </pc:sldMkLst>
        <pc:spChg chg="del">
          <ac:chgData name="Zhang Senhui" userId="3b8b778cc570ec21" providerId="LiveId" clId="{47F93409-151C-4BF5-9C17-DEB8E5757283}" dt="2020-03-31T15:30:39.470" v="2829" actId="478"/>
          <ac:spMkLst>
            <pc:docMk/>
            <pc:sldMk cId="2465662875" sldId="333"/>
            <ac:spMk id="3" creationId="{398E4007-D062-4589-942E-FDD38F610226}"/>
          </ac:spMkLst>
        </pc:spChg>
        <pc:spChg chg="del">
          <ac:chgData name="Zhang Senhui" userId="3b8b778cc570ec21" providerId="LiveId" clId="{47F93409-151C-4BF5-9C17-DEB8E5757283}" dt="2020-03-31T15:30:39.470" v="2829" actId="478"/>
          <ac:spMkLst>
            <pc:docMk/>
            <pc:sldMk cId="2465662875" sldId="333"/>
            <ac:spMk id="5" creationId="{BD39C387-69E7-473D-A363-0F43452A073D}"/>
          </ac:spMkLst>
        </pc:spChg>
        <pc:spChg chg="del">
          <ac:chgData name="Zhang Senhui" userId="3b8b778cc570ec21" providerId="LiveId" clId="{47F93409-151C-4BF5-9C17-DEB8E5757283}" dt="2020-03-31T15:30:39.470" v="2829" actId="478"/>
          <ac:spMkLst>
            <pc:docMk/>
            <pc:sldMk cId="2465662875" sldId="333"/>
            <ac:spMk id="6" creationId="{895B8EF2-C8CC-4E38-BA17-425E646E195D}"/>
          </ac:spMkLst>
        </pc:spChg>
        <pc:spChg chg="add mod">
          <ac:chgData name="Zhang Senhui" userId="3b8b778cc570ec21" providerId="LiveId" clId="{47F93409-151C-4BF5-9C17-DEB8E5757283}" dt="2020-03-31T15:35:32.435" v="3014" actId="1076"/>
          <ac:spMkLst>
            <pc:docMk/>
            <pc:sldMk cId="2465662875" sldId="333"/>
            <ac:spMk id="7" creationId="{D5417EFF-4240-4A43-A104-E18E5593E047}"/>
          </ac:spMkLst>
        </pc:spChg>
        <pc:spChg chg="del">
          <ac:chgData name="Zhang Senhui" userId="3b8b778cc570ec21" providerId="LiveId" clId="{47F93409-151C-4BF5-9C17-DEB8E5757283}" dt="2020-03-31T15:30:39.470" v="2829" actId="478"/>
          <ac:spMkLst>
            <pc:docMk/>
            <pc:sldMk cId="2465662875" sldId="333"/>
            <ac:spMk id="8" creationId="{A5B9EF7D-59EE-43C8-ACBF-1FEB0741F547}"/>
          </ac:spMkLst>
        </pc:spChg>
        <pc:spChg chg="del">
          <ac:chgData name="Zhang Senhui" userId="3b8b778cc570ec21" providerId="LiveId" clId="{47F93409-151C-4BF5-9C17-DEB8E5757283}" dt="2020-03-31T15:30:39.470" v="2829" actId="478"/>
          <ac:spMkLst>
            <pc:docMk/>
            <pc:sldMk cId="2465662875" sldId="333"/>
            <ac:spMk id="18" creationId="{C59B1C55-65E3-40D0-B54F-7FA1A80542FD}"/>
          </ac:spMkLst>
        </pc:spChg>
        <pc:spChg chg="del">
          <ac:chgData name="Zhang Senhui" userId="3b8b778cc570ec21" providerId="LiveId" clId="{47F93409-151C-4BF5-9C17-DEB8E5757283}" dt="2020-03-31T15:30:39.470" v="2829" actId="478"/>
          <ac:spMkLst>
            <pc:docMk/>
            <pc:sldMk cId="2465662875" sldId="333"/>
            <ac:spMk id="19" creationId="{A30B7A90-2788-417E-889F-B9152FEAA6A5}"/>
          </ac:spMkLst>
        </pc:spChg>
        <pc:spChg chg="del">
          <ac:chgData name="Zhang Senhui" userId="3b8b778cc570ec21" providerId="LiveId" clId="{47F93409-151C-4BF5-9C17-DEB8E5757283}" dt="2020-03-31T15:30:39.470" v="2829" actId="478"/>
          <ac:spMkLst>
            <pc:docMk/>
            <pc:sldMk cId="2465662875" sldId="333"/>
            <ac:spMk id="21" creationId="{1C845EDC-294B-41E7-B339-F2A80D29B5C8}"/>
          </ac:spMkLst>
        </pc:spChg>
        <pc:spChg chg="del">
          <ac:chgData name="Zhang Senhui" userId="3b8b778cc570ec21" providerId="LiveId" clId="{47F93409-151C-4BF5-9C17-DEB8E5757283}" dt="2020-03-31T15:30:39.470" v="2829" actId="478"/>
          <ac:spMkLst>
            <pc:docMk/>
            <pc:sldMk cId="2465662875" sldId="333"/>
            <ac:spMk id="22" creationId="{25825B5E-88D5-4626-92BF-0BAC3E72DDB6}"/>
          </ac:spMkLst>
        </pc:spChg>
        <pc:spChg chg="del">
          <ac:chgData name="Zhang Senhui" userId="3b8b778cc570ec21" providerId="LiveId" clId="{47F93409-151C-4BF5-9C17-DEB8E5757283}" dt="2020-03-31T15:30:39.470" v="2829" actId="478"/>
          <ac:spMkLst>
            <pc:docMk/>
            <pc:sldMk cId="2465662875" sldId="333"/>
            <ac:spMk id="23" creationId="{62244380-1AF0-4915-85C7-840F7276BCDF}"/>
          </ac:spMkLst>
        </pc:spChg>
        <pc:spChg chg="mod">
          <ac:chgData name="Zhang Senhui" userId="3b8b778cc570ec21" providerId="LiveId" clId="{47F93409-151C-4BF5-9C17-DEB8E5757283}" dt="2020-03-31T15:36:59.861" v="3079" actId="20577"/>
          <ac:spMkLst>
            <pc:docMk/>
            <pc:sldMk cId="2465662875" sldId="333"/>
            <ac:spMk id="24" creationId="{DB0C8D4A-2EA1-408A-B634-888675674821}"/>
          </ac:spMkLst>
        </pc:spChg>
        <pc:spChg chg="del">
          <ac:chgData name="Zhang Senhui" userId="3b8b778cc570ec21" providerId="LiveId" clId="{47F93409-151C-4BF5-9C17-DEB8E5757283}" dt="2020-03-31T15:30:39.470" v="2829" actId="478"/>
          <ac:spMkLst>
            <pc:docMk/>
            <pc:sldMk cId="2465662875" sldId="333"/>
            <ac:spMk id="27" creationId="{26FE3E23-4A2F-4237-88DA-8AB057382323}"/>
          </ac:spMkLst>
        </pc:spChg>
        <pc:spChg chg="del">
          <ac:chgData name="Zhang Senhui" userId="3b8b778cc570ec21" providerId="LiveId" clId="{47F93409-151C-4BF5-9C17-DEB8E5757283}" dt="2020-03-31T15:30:39.470" v="2829" actId="478"/>
          <ac:spMkLst>
            <pc:docMk/>
            <pc:sldMk cId="2465662875" sldId="333"/>
            <ac:spMk id="29" creationId="{487EA2BB-AE9B-447B-8ECD-F56956611929}"/>
          </ac:spMkLst>
        </pc:spChg>
        <pc:spChg chg="del">
          <ac:chgData name="Zhang Senhui" userId="3b8b778cc570ec21" providerId="LiveId" clId="{47F93409-151C-4BF5-9C17-DEB8E5757283}" dt="2020-03-31T15:30:39.470" v="2829" actId="478"/>
          <ac:spMkLst>
            <pc:docMk/>
            <pc:sldMk cId="2465662875" sldId="333"/>
            <ac:spMk id="30" creationId="{FD02F7F7-1095-4F08-87D3-963FB5ED5CA6}"/>
          </ac:spMkLst>
        </pc:spChg>
        <pc:spChg chg="del">
          <ac:chgData name="Zhang Senhui" userId="3b8b778cc570ec21" providerId="LiveId" clId="{47F93409-151C-4BF5-9C17-DEB8E5757283}" dt="2020-03-31T15:30:39.470" v="2829" actId="478"/>
          <ac:spMkLst>
            <pc:docMk/>
            <pc:sldMk cId="2465662875" sldId="333"/>
            <ac:spMk id="31" creationId="{2E878E81-83C5-45B1-8352-BF253A1C5CAE}"/>
          </ac:spMkLst>
        </pc:spChg>
        <pc:spChg chg="add mod">
          <ac:chgData name="Zhang Senhui" userId="3b8b778cc570ec21" providerId="LiveId" clId="{47F93409-151C-4BF5-9C17-DEB8E5757283}" dt="2020-03-31T15:33:50.421" v="2859" actId="164"/>
          <ac:spMkLst>
            <pc:docMk/>
            <pc:sldMk cId="2465662875" sldId="333"/>
            <ac:spMk id="32" creationId="{30495833-50EA-4AA9-9805-CD7AA6F01A22}"/>
          </ac:spMkLst>
        </pc:spChg>
        <pc:spChg chg="add del mod">
          <ac:chgData name="Zhang Senhui" userId="3b8b778cc570ec21" providerId="LiveId" clId="{47F93409-151C-4BF5-9C17-DEB8E5757283}" dt="2020-03-31T15:32:05.639" v="2839" actId="478"/>
          <ac:spMkLst>
            <pc:docMk/>
            <pc:sldMk cId="2465662875" sldId="333"/>
            <ac:spMk id="33" creationId="{98C8E80B-AD33-4EC2-8C88-2F686D2AA8AF}"/>
          </ac:spMkLst>
        </pc:spChg>
        <pc:spChg chg="add mod">
          <ac:chgData name="Zhang Senhui" userId="3b8b778cc570ec21" providerId="LiveId" clId="{47F93409-151C-4BF5-9C17-DEB8E5757283}" dt="2020-03-31T15:33:50.421" v="2859" actId="164"/>
          <ac:spMkLst>
            <pc:docMk/>
            <pc:sldMk cId="2465662875" sldId="333"/>
            <ac:spMk id="35" creationId="{A656D71D-6D29-4400-A0F3-6AEAFC42A321}"/>
          </ac:spMkLst>
        </pc:spChg>
        <pc:spChg chg="add del mod">
          <ac:chgData name="Zhang Senhui" userId="3b8b778cc570ec21" providerId="LiveId" clId="{47F93409-151C-4BF5-9C17-DEB8E5757283}" dt="2020-03-31T15:34:10.524" v="2886" actId="478"/>
          <ac:spMkLst>
            <pc:docMk/>
            <pc:sldMk cId="2465662875" sldId="333"/>
            <ac:spMk id="36" creationId="{2B2A7CD2-5A1B-4EEF-8F61-CE184910FE4B}"/>
          </ac:spMkLst>
        </pc:spChg>
        <pc:grpChg chg="add mod">
          <ac:chgData name="Zhang Senhui" userId="3b8b778cc570ec21" providerId="LiveId" clId="{47F93409-151C-4BF5-9C17-DEB8E5757283}" dt="2020-03-31T15:37:07.702" v="3080" actId="14861"/>
          <ac:grpSpMkLst>
            <pc:docMk/>
            <pc:sldMk cId="2465662875" sldId="333"/>
            <ac:grpSpMk id="4" creationId="{60305C7E-DEB9-4694-8334-2F058EDFB4E3}"/>
          </ac:grpSpMkLst>
        </pc:grpChg>
        <pc:picChg chg="add mod">
          <ac:chgData name="Zhang Senhui" userId="3b8b778cc570ec21" providerId="LiveId" clId="{47F93409-151C-4BF5-9C17-DEB8E5757283}" dt="2020-03-31T15:33:50.421" v="2859" actId="164"/>
          <ac:picMkLst>
            <pc:docMk/>
            <pc:sldMk cId="2465662875" sldId="333"/>
            <ac:picMk id="2" creationId="{C3E1CA43-7EA4-4228-9030-879BD56820C4}"/>
          </ac:picMkLst>
        </pc:picChg>
        <pc:cxnChg chg="add del mod">
          <ac:chgData name="Zhang Senhui" userId="3b8b778cc570ec21" providerId="LiveId" clId="{47F93409-151C-4BF5-9C17-DEB8E5757283}" dt="2020-03-31T15:32:06.347" v="2840" actId="478"/>
          <ac:cxnSpMkLst>
            <pc:docMk/>
            <pc:sldMk cId="2465662875" sldId="333"/>
            <ac:cxnSpMk id="34" creationId="{B3794090-F000-4930-B5B3-CBC7E6CF5BB0}"/>
          </ac:cxnSpMkLst>
        </pc:cxnChg>
      </pc:sldChg>
      <pc:sldChg chg="addSp delSp modSp add">
        <pc:chgData name="Zhang Senhui" userId="3b8b778cc570ec21" providerId="LiveId" clId="{47F93409-151C-4BF5-9C17-DEB8E5757283}" dt="2020-03-31T16:15:24.746" v="3501"/>
        <pc:sldMkLst>
          <pc:docMk/>
          <pc:sldMk cId="902357409" sldId="334"/>
        </pc:sldMkLst>
        <pc:spChg chg="add mod">
          <ac:chgData name="Zhang Senhui" userId="3b8b778cc570ec21" providerId="LiveId" clId="{47F93409-151C-4BF5-9C17-DEB8E5757283}" dt="2020-03-31T16:09:29.028" v="3176" actId="20577"/>
          <ac:spMkLst>
            <pc:docMk/>
            <pc:sldMk cId="902357409" sldId="334"/>
            <ac:spMk id="3" creationId="{5241336A-1D47-4FBF-AAEE-E0A3278A0075}"/>
          </ac:spMkLst>
        </pc:spChg>
        <pc:spChg chg="del">
          <ac:chgData name="Zhang Senhui" userId="3b8b778cc570ec21" providerId="LiveId" clId="{47F93409-151C-4BF5-9C17-DEB8E5757283}" dt="2020-03-31T15:37:49.531" v="3083" actId="478"/>
          <ac:spMkLst>
            <pc:docMk/>
            <pc:sldMk cId="902357409" sldId="334"/>
            <ac:spMk id="7" creationId="{D5417EFF-4240-4A43-A104-E18E5593E047}"/>
          </ac:spMkLst>
        </pc:spChg>
        <pc:spChg chg="add mod">
          <ac:chgData name="Zhang Senhui" userId="3b8b778cc570ec21" providerId="LiveId" clId="{47F93409-151C-4BF5-9C17-DEB8E5757283}" dt="2020-03-31T16:14:54.221" v="3482" actId="1076"/>
          <ac:spMkLst>
            <pc:docMk/>
            <pc:sldMk cId="902357409" sldId="334"/>
            <ac:spMk id="23" creationId="{FDBA4258-B15E-47EC-BC96-8CD152FFCAD4}"/>
          </ac:spMkLst>
        </pc:spChg>
        <pc:spChg chg="mod">
          <ac:chgData name="Zhang Senhui" userId="3b8b778cc570ec21" providerId="LiveId" clId="{47F93409-151C-4BF5-9C17-DEB8E5757283}" dt="2020-03-31T16:15:24.746" v="3501"/>
          <ac:spMkLst>
            <pc:docMk/>
            <pc:sldMk cId="902357409" sldId="334"/>
            <ac:spMk id="24" creationId="{DB0C8D4A-2EA1-408A-B634-888675674821}"/>
          </ac:spMkLst>
        </pc:spChg>
        <pc:grpChg chg="del">
          <ac:chgData name="Zhang Senhui" userId="3b8b778cc570ec21" providerId="LiveId" clId="{47F93409-151C-4BF5-9C17-DEB8E5757283}" dt="2020-03-31T15:37:48.706" v="3082" actId="478"/>
          <ac:grpSpMkLst>
            <pc:docMk/>
            <pc:sldMk cId="902357409" sldId="334"/>
            <ac:grpSpMk id="4" creationId="{60305C7E-DEB9-4694-8334-2F058EDFB4E3}"/>
          </ac:grpSpMkLst>
        </pc:grpChg>
        <pc:picChg chg="add mod">
          <ac:chgData name="Zhang Senhui" userId="3b8b778cc570ec21" providerId="LiveId" clId="{47F93409-151C-4BF5-9C17-DEB8E5757283}" dt="2020-03-31T16:11:18.387" v="3185" actId="14861"/>
          <ac:picMkLst>
            <pc:docMk/>
            <pc:sldMk cId="902357409" sldId="334"/>
            <ac:picMk id="5" creationId="{0412B363-B765-4DD4-96C8-88B402208A31}"/>
          </ac:picMkLst>
        </pc:picChg>
      </pc:sldChg>
      <pc:sldChg chg="addSp delSp modSp add">
        <pc:chgData name="Zhang Senhui" userId="3b8b778cc570ec21" providerId="LiveId" clId="{47F93409-151C-4BF5-9C17-DEB8E5757283}" dt="2020-03-31T16:18:41.530" v="3566" actId="14861"/>
        <pc:sldMkLst>
          <pc:docMk/>
          <pc:sldMk cId="3344104016" sldId="335"/>
        </pc:sldMkLst>
        <pc:spChg chg="add mod">
          <ac:chgData name="Zhang Senhui" userId="3b8b778cc570ec21" providerId="LiveId" clId="{47F93409-151C-4BF5-9C17-DEB8E5757283}" dt="2020-03-31T16:17:57.799" v="3560" actId="1076"/>
          <ac:spMkLst>
            <pc:docMk/>
            <pc:sldMk cId="3344104016" sldId="335"/>
            <ac:spMk id="2" creationId="{79A8387F-DB36-4D60-BB50-84F0ADEA3A0A}"/>
          </ac:spMkLst>
        </pc:spChg>
        <pc:spChg chg="del">
          <ac:chgData name="Zhang Senhui" userId="3b8b778cc570ec21" providerId="LiveId" clId="{47F93409-151C-4BF5-9C17-DEB8E5757283}" dt="2020-03-31T16:16:22.625" v="3548" actId="478"/>
          <ac:spMkLst>
            <pc:docMk/>
            <pc:sldMk cId="3344104016" sldId="335"/>
            <ac:spMk id="3" creationId="{5241336A-1D47-4FBF-AAEE-E0A3278A0075}"/>
          </ac:spMkLst>
        </pc:spChg>
        <pc:spChg chg="del">
          <ac:chgData name="Zhang Senhui" userId="3b8b778cc570ec21" providerId="LiveId" clId="{47F93409-151C-4BF5-9C17-DEB8E5757283}" dt="2020-03-31T16:16:11.771" v="3547" actId="478"/>
          <ac:spMkLst>
            <pc:docMk/>
            <pc:sldMk cId="3344104016" sldId="335"/>
            <ac:spMk id="23" creationId="{FDBA4258-B15E-47EC-BC96-8CD152FFCAD4}"/>
          </ac:spMkLst>
        </pc:spChg>
        <pc:spChg chg="mod">
          <ac:chgData name="Zhang Senhui" userId="3b8b778cc570ec21" providerId="LiveId" clId="{47F93409-151C-4BF5-9C17-DEB8E5757283}" dt="2020-03-31T16:16:06.864" v="3545" actId="20577"/>
          <ac:spMkLst>
            <pc:docMk/>
            <pc:sldMk cId="3344104016" sldId="335"/>
            <ac:spMk id="24" creationId="{DB0C8D4A-2EA1-408A-B634-888675674821}"/>
          </ac:spMkLst>
        </pc:spChg>
        <pc:picChg chg="add mod">
          <ac:chgData name="Zhang Senhui" userId="3b8b778cc570ec21" providerId="LiveId" clId="{47F93409-151C-4BF5-9C17-DEB8E5757283}" dt="2020-03-31T16:18:41.530" v="3566" actId="14861"/>
          <ac:picMkLst>
            <pc:docMk/>
            <pc:sldMk cId="3344104016" sldId="335"/>
            <ac:picMk id="4" creationId="{D9E8C361-06E2-498E-A2F6-4B725D9D9E08}"/>
          </ac:picMkLst>
        </pc:picChg>
        <pc:picChg chg="del">
          <ac:chgData name="Zhang Senhui" userId="3b8b778cc570ec21" providerId="LiveId" clId="{47F93409-151C-4BF5-9C17-DEB8E5757283}" dt="2020-03-31T16:16:09.021" v="3546" actId="478"/>
          <ac:picMkLst>
            <pc:docMk/>
            <pc:sldMk cId="3344104016" sldId="335"/>
            <ac:picMk id="5" creationId="{0412B363-B765-4DD4-96C8-88B402208A31}"/>
          </ac:picMkLst>
        </pc:picChg>
      </pc:sldChg>
      <pc:sldChg chg="addSp delSp modSp add">
        <pc:chgData name="Zhang Senhui" userId="3b8b778cc570ec21" providerId="LiveId" clId="{47F93409-151C-4BF5-9C17-DEB8E5757283}" dt="2020-04-01T09:03:49.797" v="4767" actId="20577"/>
        <pc:sldMkLst>
          <pc:docMk/>
          <pc:sldMk cId="1103141070" sldId="336"/>
        </pc:sldMkLst>
        <pc:spChg chg="del">
          <ac:chgData name="Zhang Senhui" userId="3b8b778cc570ec21" providerId="LiveId" clId="{47F93409-151C-4BF5-9C17-DEB8E5757283}" dt="2020-03-31T16:21:52.229" v="3733" actId="478"/>
          <ac:spMkLst>
            <pc:docMk/>
            <pc:sldMk cId="1103141070" sldId="336"/>
            <ac:spMk id="2" creationId="{79A8387F-DB36-4D60-BB50-84F0ADEA3A0A}"/>
          </ac:spMkLst>
        </pc:spChg>
        <pc:spChg chg="mod">
          <ac:chgData name="Zhang Senhui" userId="3b8b778cc570ec21" providerId="LiveId" clId="{47F93409-151C-4BF5-9C17-DEB8E5757283}" dt="2020-04-01T09:03:49.797" v="4767" actId="20577"/>
          <ac:spMkLst>
            <pc:docMk/>
            <pc:sldMk cId="1103141070" sldId="336"/>
            <ac:spMk id="24" creationId="{DB0C8D4A-2EA1-408A-B634-888675674821}"/>
          </ac:spMkLst>
        </pc:spChg>
        <pc:picChg chg="add mod modCrop">
          <ac:chgData name="Zhang Senhui" userId="3b8b778cc570ec21" providerId="LiveId" clId="{47F93409-151C-4BF5-9C17-DEB8E5757283}" dt="2020-03-31T16:23:59.693" v="3840" actId="1076"/>
          <ac:picMkLst>
            <pc:docMk/>
            <pc:sldMk cId="1103141070" sldId="336"/>
            <ac:picMk id="3" creationId="{0BB8D0AC-2F11-4B93-8783-133A1BA40E2B}"/>
          </ac:picMkLst>
        </pc:picChg>
        <pc:picChg chg="del">
          <ac:chgData name="Zhang Senhui" userId="3b8b778cc570ec21" providerId="LiveId" clId="{47F93409-151C-4BF5-9C17-DEB8E5757283}" dt="2020-03-31T16:20:52.180" v="3728" actId="478"/>
          <ac:picMkLst>
            <pc:docMk/>
            <pc:sldMk cId="1103141070" sldId="336"/>
            <ac:picMk id="4" creationId="{D9E8C361-06E2-498E-A2F6-4B725D9D9E08}"/>
          </ac:picMkLst>
        </pc:picChg>
      </pc:sldChg>
      <pc:sldChg chg="addSp delSp modSp add">
        <pc:chgData name="Zhang Senhui" userId="3b8b778cc570ec21" providerId="LiveId" clId="{47F93409-151C-4BF5-9C17-DEB8E5757283}" dt="2020-03-31T16:32:39.558" v="4154" actId="1076"/>
        <pc:sldMkLst>
          <pc:docMk/>
          <pc:sldMk cId="761299808" sldId="337"/>
        </pc:sldMkLst>
        <pc:spChg chg="add del mod">
          <ac:chgData name="Zhang Senhui" userId="3b8b778cc570ec21" providerId="LiveId" clId="{47F93409-151C-4BF5-9C17-DEB8E5757283}" dt="2020-03-31T16:29:23.653" v="3857" actId="478"/>
          <ac:spMkLst>
            <pc:docMk/>
            <pc:sldMk cId="761299808" sldId="337"/>
            <ac:spMk id="4" creationId="{FD352B43-F280-4826-A388-465A0440BEDF}"/>
          </ac:spMkLst>
        </pc:spChg>
        <pc:spChg chg="add mod">
          <ac:chgData name="Zhang Senhui" userId="3b8b778cc570ec21" providerId="LiveId" clId="{47F93409-151C-4BF5-9C17-DEB8E5757283}" dt="2020-03-31T16:32:17.883" v="4145" actId="1076"/>
          <ac:spMkLst>
            <pc:docMk/>
            <pc:sldMk cId="761299808" sldId="337"/>
            <ac:spMk id="5" creationId="{3E89F910-1E13-491F-BD32-C18AFC7DA721}"/>
          </ac:spMkLst>
        </pc:spChg>
        <pc:spChg chg="add del mod">
          <ac:chgData name="Zhang Senhui" userId="3b8b778cc570ec21" providerId="LiveId" clId="{47F93409-151C-4BF5-9C17-DEB8E5757283}" dt="2020-03-31T16:32:39.558" v="4154" actId="1076"/>
          <ac:spMkLst>
            <pc:docMk/>
            <pc:sldMk cId="761299808" sldId="337"/>
            <ac:spMk id="24" creationId="{DB0C8D4A-2EA1-408A-B634-888675674821}"/>
          </ac:spMkLst>
        </pc:spChg>
        <pc:picChg chg="del">
          <ac:chgData name="Zhang Senhui" userId="3b8b778cc570ec21" providerId="LiveId" clId="{47F93409-151C-4BF5-9C17-DEB8E5757283}" dt="2020-03-31T16:29:09.463" v="3842" actId="478"/>
          <ac:picMkLst>
            <pc:docMk/>
            <pc:sldMk cId="761299808" sldId="337"/>
            <ac:picMk id="3" creationId="{0BB8D0AC-2F11-4B93-8783-133A1BA40E2B}"/>
          </ac:picMkLst>
        </pc:picChg>
      </pc:sldChg>
      <pc:sldChg chg="addSp delSp modSp add">
        <pc:chgData name="Zhang Senhui" userId="3b8b778cc570ec21" providerId="LiveId" clId="{47F93409-151C-4BF5-9C17-DEB8E5757283}" dt="2020-04-01T08:35:33.092" v="4603"/>
        <pc:sldMkLst>
          <pc:docMk/>
          <pc:sldMk cId="3980196875" sldId="338"/>
        </pc:sldMkLst>
        <pc:spChg chg="add mod">
          <ac:chgData name="Zhang Senhui" userId="3b8b778cc570ec21" providerId="LiveId" clId="{47F93409-151C-4BF5-9C17-DEB8E5757283}" dt="2020-04-01T08:25:51.161" v="4435" actId="20577"/>
          <ac:spMkLst>
            <pc:docMk/>
            <pc:sldMk cId="3980196875" sldId="338"/>
            <ac:spMk id="4" creationId="{CB5C097D-07E1-4115-893E-668FAB7D0F37}"/>
          </ac:spMkLst>
        </pc:spChg>
        <pc:spChg chg="del">
          <ac:chgData name="Zhang Senhui" userId="3b8b778cc570ec21" providerId="LiveId" clId="{47F93409-151C-4BF5-9C17-DEB8E5757283}" dt="2020-04-01T08:21:37.890" v="4418" actId="478"/>
          <ac:spMkLst>
            <pc:docMk/>
            <pc:sldMk cId="3980196875" sldId="338"/>
            <ac:spMk id="18" creationId="{E235D6E7-50C1-450B-8E4A-4BC1F0DE7BC5}"/>
          </ac:spMkLst>
        </pc:spChg>
        <pc:spChg chg="del">
          <ac:chgData name="Zhang Senhui" userId="3b8b778cc570ec21" providerId="LiveId" clId="{47F93409-151C-4BF5-9C17-DEB8E5757283}" dt="2020-04-01T08:21:37.890" v="4418" actId="478"/>
          <ac:spMkLst>
            <pc:docMk/>
            <pc:sldMk cId="3980196875" sldId="338"/>
            <ac:spMk id="19" creationId="{734AC36D-6BAA-4BF6-9E61-7593A41499B2}"/>
          </ac:spMkLst>
        </pc:spChg>
        <pc:spChg chg="add mod">
          <ac:chgData name="Zhang Senhui" userId="3b8b778cc570ec21" providerId="LiveId" clId="{47F93409-151C-4BF5-9C17-DEB8E5757283}" dt="2020-04-01T08:29:27.573" v="4531" actId="1036"/>
          <ac:spMkLst>
            <pc:docMk/>
            <pc:sldMk cId="3980196875" sldId="338"/>
            <ac:spMk id="27" creationId="{FC54646F-7755-4EF5-9E97-370F63760EF6}"/>
          </ac:spMkLst>
        </pc:spChg>
        <pc:spChg chg="add mod">
          <ac:chgData name="Zhang Senhui" userId="3b8b778cc570ec21" providerId="LiveId" clId="{47F93409-151C-4BF5-9C17-DEB8E5757283}" dt="2020-04-01T08:29:27.573" v="4531" actId="1036"/>
          <ac:spMkLst>
            <pc:docMk/>
            <pc:sldMk cId="3980196875" sldId="338"/>
            <ac:spMk id="28" creationId="{9524C04C-D285-4F3C-B771-E898CA7F1B1A}"/>
          </ac:spMkLst>
        </pc:spChg>
        <pc:spChg chg="del">
          <ac:chgData name="Zhang Senhui" userId="3b8b778cc570ec21" providerId="LiveId" clId="{47F93409-151C-4BF5-9C17-DEB8E5757283}" dt="2020-04-01T08:21:37.890" v="4418" actId="478"/>
          <ac:spMkLst>
            <pc:docMk/>
            <pc:sldMk cId="3980196875" sldId="338"/>
            <ac:spMk id="33" creationId="{1A8677B7-46EF-4032-8ECD-CE7CB5F2AC14}"/>
          </ac:spMkLst>
        </pc:spChg>
        <pc:spChg chg="del">
          <ac:chgData name="Zhang Senhui" userId="3b8b778cc570ec21" providerId="LiveId" clId="{47F93409-151C-4BF5-9C17-DEB8E5757283}" dt="2020-04-01T08:21:37.890" v="4418" actId="478"/>
          <ac:spMkLst>
            <pc:docMk/>
            <pc:sldMk cId="3980196875" sldId="338"/>
            <ac:spMk id="34" creationId="{B0917A65-C2A4-4ACE-A470-78455B55339F}"/>
          </ac:spMkLst>
        </pc:spChg>
        <pc:spChg chg="del">
          <ac:chgData name="Zhang Senhui" userId="3b8b778cc570ec21" providerId="LiveId" clId="{47F93409-151C-4BF5-9C17-DEB8E5757283}" dt="2020-04-01T08:21:37.890" v="4418" actId="478"/>
          <ac:spMkLst>
            <pc:docMk/>
            <pc:sldMk cId="3980196875" sldId="338"/>
            <ac:spMk id="37" creationId="{A279320E-0357-4954-8FBB-C9A7108840FC}"/>
          </ac:spMkLst>
        </pc:spChg>
        <pc:spChg chg="del">
          <ac:chgData name="Zhang Senhui" userId="3b8b778cc570ec21" providerId="LiveId" clId="{47F93409-151C-4BF5-9C17-DEB8E5757283}" dt="2020-04-01T08:21:37.890" v="4418" actId="478"/>
          <ac:spMkLst>
            <pc:docMk/>
            <pc:sldMk cId="3980196875" sldId="338"/>
            <ac:spMk id="38" creationId="{94D49CD1-7D8A-4907-807B-413719E1D935}"/>
          </ac:spMkLst>
        </pc:spChg>
        <pc:spChg chg="add mod">
          <ac:chgData name="Zhang Senhui" userId="3b8b778cc570ec21" providerId="LiveId" clId="{47F93409-151C-4BF5-9C17-DEB8E5757283}" dt="2020-04-01T08:29:27.573" v="4531" actId="1036"/>
          <ac:spMkLst>
            <pc:docMk/>
            <pc:sldMk cId="3980196875" sldId="338"/>
            <ac:spMk id="40" creationId="{63E18B96-6251-40CD-B763-6BC4A94ADA6A}"/>
          </ac:spMkLst>
        </pc:spChg>
        <pc:spChg chg="add mod">
          <ac:chgData name="Zhang Senhui" userId="3b8b778cc570ec21" providerId="LiveId" clId="{47F93409-151C-4BF5-9C17-DEB8E5757283}" dt="2020-04-01T08:35:33.092" v="4603"/>
          <ac:spMkLst>
            <pc:docMk/>
            <pc:sldMk cId="3980196875" sldId="338"/>
            <ac:spMk id="41" creationId="{FCF64E87-80C1-43F2-921F-F181EA96E21C}"/>
          </ac:spMkLst>
        </pc:spChg>
        <pc:picChg chg="del">
          <ac:chgData name="Zhang Senhui" userId="3b8b778cc570ec21" providerId="LiveId" clId="{47F93409-151C-4BF5-9C17-DEB8E5757283}" dt="2020-04-01T08:21:37.890" v="4418" actId="478"/>
          <ac:picMkLst>
            <pc:docMk/>
            <pc:sldMk cId="3980196875" sldId="338"/>
            <ac:picMk id="2" creationId="{C3A43716-2288-4EA8-9524-38DB5326A9FA}"/>
          </ac:picMkLst>
        </pc:picChg>
        <pc:picChg chg="add mod">
          <ac:chgData name="Zhang Senhui" userId="3b8b778cc570ec21" providerId="LiveId" clId="{47F93409-151C-4BF5-9C17-DEB8E5757283}" dt="2020-04-01T08:29:27.573" v="4531" actId="1036"/>
          <ac:picMkLst>
            <pc:docMk/>
            <pc:sldMk cId="3980196875" sldId="338"/>
            <ac:picMk id="3" creationId="{DB43A5E2-5227-4202-BA72-B494D9DE1955}"/>
          </ac:picMkLst>
        </pc:picChg>
        <pc:cxnChg chg="del mod">
          <ac:chgData name="Zhang Senhui" userId="3b8b778cc570ec21" providerId="LiveId" clId="{47F93409-151C-4BF5-9C17-DEB8E5757283}" dt="2020-04-01T08:21:37.890" v="4418" actId="478"/>
          <ac:cxnSpMkLst>
            <pc:docMk/>
            <pc:sldMk cId="3980196875" sldId="338"/>
            <ac:cxnSpMk id="20" creationId="{4C6B5F38-9118-49C9-9531-CE5162A4AF8D}"/>
          </ac:cxnSpMkLst>
        </pc:cxnChg>
        <pc:cxnChg chg="add mod">
          <ac:chgData name="Zhang Senhui" userId="3b8b778cc570ec21" providerId="LiveId" clId="{47F93409-151C-4BF5-9C17-DEB8E5757283}" dt="2020-04-01T08:29:27.573" v="4531" actId="1036"/>
          <ac:cxnSpMkLst>
            <pc:docMk/>
            <pc:sldMk cId="3980196875" sldId="338"/>
            <ac:cxnSpMk id="29" creationId="{6545CA84-C78D-4FA0-9705-7758C9E50081}"/>
          </ac:cxnSpMkLst>
        </pc:cxnChg>
        <pc:cxnChg chg="del mod">
          <ac:chgData name="Zhang Senhui" userId="3b8b778cc570ec21" providerId="LiveId" clId="{47F93409-151C-4BF5-9C17-DEB8E5757283}" dt="2020-04-01T08:21:37.890" v="4418" actId="478"/>
          <ac:cxnSpMkLst>
            <pc:docMk/>
            <pc:sldMk cId="3980196875" sldId="338"/>
            <ac:cxnSpMk id="35" creationId="{580A9185-0C52-4B94-AE41-01A7C7424448}"/>
          </ac:cxnSpMkLst>
        </pc:cxnChg>
        <pc:cxnChg chg="del mod">
          <ac:chgData name="Zhang Senhui" userId="3b8b778cc570ec21" providerId="LiveId" clId="{47F93409-151C-4BF5-9C17-DEB8E5757283}" dt="2020-04-01T08:21:37.890" v="4418" actId="478"/>
          <ac:cxnSpMkLst>
            <pc:docMk/>
            <pc:sldMk cId="3980196875" sldId="338"/>
            <ac:cxnSpMk id="39" creationId="{0A3FE901-11E8-423E-BB3C-31EFD2F44851}"/>
          </ac:cxnSpMkLst>
        </pc:cxnChg>
        <pc:cxnChg chg="add mod">
          <ac:chgData name="Zhang Senhui" userId="3b8b778cc570ec21" providerId="LiveId" clId="{47F93409-151C-4BF5-9C17-DEB8E5757283}" dt="2020-04-01T08:35:33.090" v="4601" actId="20577"/>
          <ac:cxnSpMkLst>
            <pc:docMk/>
            <pc:sldMk cId="3980196875" sldId="338"/>
            <ac:cxnSpMk id="42" creationId="{586FF31F-1A14-4B7B-923F-52FBC71ED794}"/>
          </ac:cxnSpMkLst>
        </pc:cxnChg>
      </pc:sldChg>
      <pc:sldChg chg="addSp delSp modSp add">
        <pc:chgData name="Zhang Senhui" userId="3b8b778cc570ec21" providerId="LiveId" clId="{47F93409-151C-4BF5-9C17-DEB8E5757283}" dt="2020-04-01T09:06:26.710" v="4891"/>
        <pc:sldMkLst>
          <pc:docMk/>
          <pc:sldMk cId="1347178770" sldId="339"/>
        </pc:sldMkLst>
        <pc:spChg chg="add del">
          <ac:chgData name="Zhang Senhui" userId="3b8b778cc570ec21" providerId="LiveId" clId="{47F93409-151C-4BF5-9C17-DEB8E5757283}" dt="2020-04-01T08:39:59.861" v="4607"/>
          <ac:spMkLst>
            <pc:docMk/>
            <pc:sldMk cId="1347178770" sldId="339"/>
            <ac:spMk id="2" creationId="{1888612F-FD9B-422D-B7D0-B779E7B67944}"/>
          </ac:spMkLst>
        </pc:spChg>
        <pc:spChg chg="del">
          <ac:chgData name="Zhang Senhui" userId="3b8b778cc570ec21" providerId="LiveId" clId="{47F93409-151C-4BF5-9C17-DEB8E5757283}" dt="2020-04-01T08:39:52.560" v="4605" actId="478"/>
          <ac:spMkLst>
            <pc:docMk/>
            <pc:sldMk cId="1347178770" sldId="339"/>
            <ac:spMk id="4" creationId="{CB5C097D-07E1-4115-893E-668FAB7D0F37}"/>
          </ac:spMkLst>
        </pc:spChg>
        <pc:spChg chg="add mod">
          <ac:chgData name="Zhang Senhui" userId="3b8b778cc570ec21" providerId="LiveId" clId="{47F93409-151C-4BF5-9C17-DEB8E5757283}" dt="2020-04-01T09:06:26.710" v="4891"/>
          <ac:spMkLst>
            <pc:docMk/>
            <pc:sldMk cId="1347178770" sldId="339"/>
            <ac:spMk id="5" creationId="{14DBB144-9FB8-4CC1-B22A-6E2EF8526141}"/>
          </ac:spMkLst>
        </pc:spChg>
        <pc:spChg chg="del">
          <ac:chgData name="Zhang Senhui" userId="3b8b778cc570ec21" providerId="LiveId" clId="{47F93409-151C-4BF5-9C17-DEB8E5757283}" dt="2020-04-01T08:39:52.560" v="4605" actId="478"/>
          <ac:spMkLst>
            <pc:docMk/>
            <pc:sldMk cId="1347178770" sldId="339"/>
            <ac:spMk id="27" creationId="{FC54646F-7755-4EF5-9E97-370F63760EF6}"/>
          </ac:spMkLst>
        </pc:spChg>
        <pc:spChg chg="del">
          <ac:chgData name="Zhang Senhui" userId="3b8b778cc570ec21" providerId="LiveId" clId="{47F93409-151C-4BF5-9C17-DEB8E5757283}" dt="2020-04-01T08:39:52.560" v="4605" actId="478"/>
          <ac:spMkLst>
            <pc:docMk/>
            <pc:sldMk cId="1347178770" sldId="339"/>
            <ac:spMk id="28" creationId="{9524C04C-D285-4F3C-B771-E898CA7F1B1A}"/>
          </ac:spMkLst>
        </pc:spChg>
        <pc:spChg chg="del">
          <ac:chgData name="Zhang Senhui" userId="3b8b778cc570ec21" providerId="LiveId" clId="{47F93409-151C-4BF5-9C17-DEB8E5757283}" dt="2020-04-01T08:39:52.560" v="4605" actId="478"/>
          <ac:spMkLst>
            <pc:docMk/>
            <pc:sldMk cId="1347178770" sldId="339"/>
            <ac:spMk id="40" creationId="{63E18B96-6251-40CD-B763-6BC4A94ADA6A}"/>
          </ac:spMkLst>
        </pc:spChg>
        <pc:spChg chg="del">
          <ac:chgData name="Zhang Senhui" userId="3b8b778cc570ec21" providerId="LiveId" clId="{47F93409-151C-4BF5-9C17-DEB8E5757283}" dt="2020-04-01T08:39:52.560" v="4605" actId="478"/>
          <ac:spMkLst>
            <pc:docMk/>
            <pc:sldMk cId="1347178770" sldId="339"/>
            <ac:spMk id="41" creationId="{FCF64E87-80C1-43F2-921F-F181EA96E21C}"/>
          </ac:spMkLst>
        </pc:spChg>
        <pc:picChg chg="del">
          <ac:chgData name="Zhang Senhui" userId="3b8b778cc570ec21" providerId="LiveId" clId="{47F93409-151C-4BF5-9C17-DEB8E5757283}" dt="2020-04-01T08:39:52.560" v="4605" actId="478"/>
          <ac:picMkLst>
            <pc:docMk/>
            <pc:sldMk cId="1347178770" sldId="339"/>
            <ac:picMk id="3" creationId="{DB43A5E2-5227-4202-BA72-B494D9DE1955}"/>
          </ac:picMkLst>
        </pc:picChg>
        <pc:cxnChg chg="del mod">
          <ac:chgData name="Zhang Senhui" userId="3b8b778cc570ec21" providerId="LiveId" clId="{47F93409-151C-4BF5-9C17-DEB8E5757283}" dt="2020-04-01T08:39:52.560" v="4605" actId="478"/>
          <ac:cxnSpMkLst>
            <pc:docMk/>
            <pc:sldMk cId="1347178770" sldId="339"/>
            <ac:cxnSpMk id="29" creationId="{6545CA84-C78D-4FA0-9705-7758C9E50081}"/>
          </ac:cxnSpMkLst>
        </pc:cxnChg>
        <pc:cxnChg chg="del mod">
          <ac:chgData name="Zhang Senhui" userId="3b8b778cc570ec21" providerId="LiveId" clId="{47F93409-151C-4BF5-9C17-DEB8E5757283}" dt="2020-04-01T08:39:52.560" v="4605" actId="478"/>
          <ac:cxnSpMkLst>
            <pc:docMk/>
            <pc:sldMk cId="1347178770" sldId="339"/>
            <ac:cxnSpMk id="42" creationId="{586FF31F-1A14-4B7B-923F-52FBC71ED794}"/>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3AA3F-A82B-43BF-B18C-5608A05C57EB}" type="datetimeFigureOut">
              <a:rPr lang="zh-CN" altLang="en-US" smtClean="0"/>
              <a:pPr/>
              <a:t>2020/3/31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30F0D-1A5A-4EA2-B28F-0EC912CB6BA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800" algn="l" defTabSz="913765" rtl="0" eaLnBrk="1" latinLnBrk="0" hangingPunct="1">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pPr/>
              <a:t>13</a:t>
            </a:fld>
            <a:endParaRPr lang="zh-CN" altLang="en-US"/>
          </a:p>
        </p:txBody>
      </p:sp>
    </p:spTree>
    <p:extLst>
      <p:ext uri="{BB962C8B-B14F-4D97-AF65-F5344CB8AC3E}">
        <p14:creationId xmlns:p14="http://schemas.microsoft.com/office/powerpoint/2010/main" val="3713698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pPr/>
              <a:t>14</a:t>
            </a:fld>
            <a:endParaRPr lang="zh-CN" altLang="en-US"/>
          </a:p>
        </p:txBody>
      </p:sp>
    </p:spTree>
    <p:extLst>
      <p:ext uri="{BB962C8B-B14F-4D97-AF65-F5344CB8AC3E}">
        <p14:creationId xmlns:p14="http://schemas.microsoft.com/office/powerpoint/2010/main" val="3495793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pPr/>
              <a:t>15</a:t>
            </a:fld>
            <a:endParaRPr lang="zh-CN" altLang="en-US"/>
          </a:p>
        </p:txBody>
      </p:sp>
    </p:spTree>
    <p:extLst>
      <p:ext uri="{BB962C8B-B14F-4D97-AF65-F5344CB8AC3E}">
        <p14:creationId xmlns:p14="http://schemas.microsoft.com/office/powerpoint/2010/main" val="505006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pPr/>
              <a:t>16</a:t>
            </a:fld>
            <a:endParaRPr lang="zh-CN" altLang="en-US"/>
          </a:p>
        </p:txBody>
      </p:sp>
    </p:spTree>
    <p:extLst>
      <p:ext uri="{BB962C8B-B14F-4D97-AF65-F5344CB8AC3E}">
        <p14:creationId xmlns:p14="http://schemas.microsoft.com/office/powerpoint/2010/main" val="3118477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pPr/>
              <a:t>17</a:t>
            </a:fld>
            <a:endParaRPr lang="zh-CN" altLang="en-US"/>
          </a:p>
        </p:txBody>
      </p:sp>
    </p:spTree>
    <p:extLst>
      <p:ext uri="{BB962C8B-B14F-4D97-AF65-F5344CB8AC3E}">
        <p14:creationId xmlns:p14="http://schemas.microsoft.com/office/powerpoint/2010/main" val="143603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pPr/>
              <a:t>19</a:t>
            </a:fld>
            <a:endParaRPr lang="zh-CN" altLang="en-US"/>
          </a:p>
        </p:txBody>
      </p:sp>
    </p:spTree>
    <p:extLst>
      <p:ext uri="{BB962C8B-B14F-4D97-AF65-F5344CB8AC3E}">
        <p14:creationId xmlns:p14="http://schemas.microsoft.com/office/powerpoint/2010/main" val="322957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pPr/>
              <a:t>20</a:t>
            </a:fld>
            <a:endParaRPr lang="zh-CN" altLang="en-US"/>
          </a:p>
        </p:txBody>
      </p:sp>
    </p:spTree>
    <p:extLst>
      <p:ext uri="{BB962C8B-B14F-4D97-AF65-F5344CB8AC3E}">
        <p14:creationId xmlns:p14="http://schemas.microsoft.com/office/powerpoint/2010/main" val="2545585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pPr/>
              <a:t>21</a:t>
            </a:fld>
            <a:endParaRPr lang="zh-CN" altLang="en-US"/>
          </a:p>
        </p:txBody>
      </p:sp>
    </p:spTree>
    <p:extLst>
      <p:ext uri="{BB962C8B-B14F-4D97-AF65-F5344CB8AC3E}">
        <p14:creationId xmlns:p14="http://schemas.microsoft.com/office/powerpoint/2010/main" val="3074650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pPr/>
              <a:t>3</a:t>
            </a:fld>
            <a:endParaRPr lang="zh-CN" altLang="en-US"/>
          </a:p>
        </p:txBody>
      </p:sp>
    </p:spTree>
    <p:extLst>
      <p:ext uri="{BB962C8B-B14F-4D97-AF65-F5344CB8AC3E}">
        <p14:creationId xmlns:p14="http://schemas.microsoft.com/office/powerpoint/2010/main" val="3846595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pPr/>
              <a:t>4</a:t>
            </a:fld>
            <a:endParaRPr lang="zh-CN" altLang="en-US"/>
          </a:p>
        </p:txBody>
      </p:sp>
    </p:spTree>
    <p:extLst>
      <p:ext uri="{BB962C8B-B14F-4D97-AF65-F5344CB8AC3E}">
        <p14:creationId xmlns:p14="http://schemas.microsoft.com/office/powerpoint/2010/main" val="3139140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pPr/>
              <a:t>6</a:t>
            </a:fld>
            <a:endParaRPr lang="zh-CN" altLang="en-US"/>
          </a:p>
        </p:txBody>
      </p:sp>
    </p:spTree>
    <p:extLst>
      <p:ext uri="{BB962C8B-B14F-4D97-AF65-F5344CB8AC3E}">
        <p14:creationId xmlns:p14="http://schemas.microsoft.com/office/powerpoint/2010/main" val="3241907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pPr/>
              <a:t>7</a:t>
            </a:fld>
            <a:endParaRPr lang="zh-CN" altLang="en-US"/>
          </a:p>
        </p:txBody>
      </p:sp>
    </p:spTree>
    <p:extLst>
      <p:ext uri="{BB962C8B-B14F-4D97-AF65-F5344CB8AC3E}">
        <p14:creationId xmlns:p14="http://schemas.microsoft.com/office/powerpoint/2010/main" val="2675551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pPr/>
              <a:t>8</a:t>
            </a:fld>
            <a:endParaRPr lang="zh-CN" altLang="en-US"/>
          </a:p>
        </p:txBody>
      </p:sp>
    </p:spTree>
    <p:extLst>
      <p:ext uri="{BB962C8B-B14F-4D97-AF65-F5344CB8AC3E}">
        <p14:creationId xmlns:p14="http://schemas.microsoft.com/office/powerpoint/2010/main" val="122106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pPr/>
              <a:t>9</a:t>
            </a:fld>
            <a:endParaRPr lang="zh-CN" altLang="en-US"/>
          </a:p>
        </p:txBody>
      </p:sp>
    </p:spTree>
    <p:extLst>
      <p:ext uri="{BB962C8B-B14F-4D97-AF65-F5344CB8AC3E}">
        <p14:creationId xmlns:p14="http://schemas.microsoft.com/office/powerpoint/2010/main" val="346338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pPr/>
              <a:t>11</a:t>
            </a:fld>
            <a:endParaRPr lang="zh-CN" altLang="en-US"/>
          </a:p>
        </p:txBody>
      </p:sp>
    </p:spTree>
    <p:extLst>
      <p:ext uri="{BB962C8B-B14F-4D97-AF65-F5344CB8AC3E}">
        <p14:creationId xmlns:p14="http://schemas.microsoft.com/office/powerpoint/2010/main" val="4289588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pPr/>
              <a:t>12</a:t>
            </a:fld>
            <a:endParaRPr lang="zh-CN" altLang="en-US"/>
          </a:p>
        </p:txBody>
      </p:sp>
    </p:spTree>
    <p:extLst>
      <p:ext uri="{BB962C8B-B14F-4D97-AF65-F5344CB8AC3E}">
        <p14:creationId xmlns:p14="http://schemas.microsoft.com/office/powerpoint/2010/main" val="3018221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200" indent="0" algn="ctr">
              <a:buNone/>
              <a:defRPr sz="2000"/>
            </a:lvl2pPr>
            <a:lvl3pPr marL="914400" indent="0" algn="ctr">
              <a:buNone/>
              <a:defRPr sz="19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1AB7A37-B852-49AB-B2E2-96296AB21F67}" type="datetimeFigureOut">
              <a:rPr lang="zh-CN" altLang="en-US" smtClean="0"/>
              <a:pPr/>
              <a:t>2020/3/31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AB7A37-B852-49AB-B2E2-96296AB21F67}" type="datetimeFigureOut">
              <a:rPr lang="zh-CN" altLang="en-US" smtClean="0"/>
              <a:pPr/>
              <a:t>2020/3/31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7"/>
            <a:ext cx="2628900" cy="581183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2" y="365127"/>
            <a:ext cx="7734300" cy="581183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AB7A37-B852-49AB-B2E2-96296AB21F67}" type="datetimeFigureOut">
              <a:rPr lang="zh-CN" altLang="en-US" smtClean="0"/>
              <a:pPr/>
              <a:t>2020/3/31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AB7A37-B852-49AB-B2E2-96296AB21F67}" type="datetimeFigureOut">
              <a:rPr lang="zh-CN" altLang="en-US" smtClean="0"/>
              <a:pPr/>
              <a:t>2020/3/31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1"/>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9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1AB7A37-B852-49AB-B2E2-96296AB21F67}" type="datetimeFigureOut">
              <a:rPr lang="zh-CN" altLang="en-US" smtClean="0"/>
              <a:pPr/>
              <a:t>2020/3/31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1AB7A37-B852-49AB-B2E2-96296AB21F67}" type="datetimeFigureOut">
              <a:rPr lang="zh-CN" altLang="en-US" smtClean="0"/>
              <a:pPr/>
              <a:t>2020/3/31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2"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1AB7A37-B852-49AB-B2E2-96296AB21F67}" type="datetimeFigureOut">
              <a:rPr lang="zh-CN" altLang="en-US" smtClean="0"/>
              <a:pPr/>
              <a:t>2020/3/31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1AB7A37-B852-49AB-B2E2-96296AB21F67}" type="datetimeFigureOut">
              <a:rPr lang="zh-CN" altLang="en-US" smtClean="0"/>
              <a:pPr/>
              <a:t>2020/3/31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AB7A37-B852-49AB-B2E2-96296AB21F67}" type="datetimeFigureOut">
              <a:rPr lang="zh-CN" altLang="en-US" smtClean="0"/>
              <a:pPr/>
              <a:t>2020/3/31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1AB7A37-B852-49AB-B2E2-96296AB21F67}" type="datetimeFigureOut">
              <a:rPr lang="zh-CN" altLang="en-US" smtClean="0"/>
              <a:pPr/>
              <a:t>2020/3/31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8"/>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1AB7A37-B852-49AB-B2E2-96296AB21F67}" type="datetimeFigureOut">
              <a:rPr lang="zh-CN" altLang="en-US" smtClean="0"/>
              <a:pPr/>
              <a:t>2020/3/31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36" tIns="45718" rIns="91436" bIns="45718"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9"/>
          </a:xfrm>
          <a:prstGeom prst="rect">
            <a:avLst/>
          </a:prstGeom>
        </p:spPr>
        <p:txBody>
          <a:bodyPr vert="horz" lIns="91436" tIns="45718" rIns="91436" bIns="4571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fld id="{71AB7A37-B852-49AB-B2E2-96296AB21F67}" type="datetimeFigureOut">
              <a:rPr lang="zh-CN" altLang="en-US" smtClean="0"/>
              <a:pPr/>
              <a:t>2020/3/31</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36" tIns="45718" rIns="91436" bIns="45718" rtlCol="0" anchor="ctr"/>
          <a:lstStyle>
            <a:lvl1pPr algn="r">
              <a:defRPr sz="1200">
                <a:solidFill>
                  <a:schemeClr val="tx1">
                    <a:tint val="75000"/>
                  </a:schemeClr>
                </a:solidFill>
              </a:defRPr>
            </a:lvl1pPr>
          </a:lstStyle>
          <a:p>
            <a:fld id="{888F8D02-9041-4C59-BC62-13DE0E5C671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矩形 78"/>
          <p:cNvSpPr/>
          <p:nvPr/>
        </p:nvSpPr>
        <p:spPr>
          <a:xfrm>
            <a:off x="-8551" y="4672004"/>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61" name="组合 60"/>
          <p:cNvGrpSpPr/>
          <p:nvPr/>
        </p:nvGrpSpPr>
        <p:grpSpPr>
          <a:xfrm rot="16200000">
            <a:off x="11436485" y="5106095"/>
            <a:ext cx="1271471" cy="363349"/>
            <a:chOff x="6507038" y="462977"/>
            <a:chExt cx="2430800" cy="471379"/>
          </a:xfrm>
        </p:grpSpPr>
        <p:grpSp>
          <p:nvGrpSpPr>
            <p:cNvPr id="62" name="组合 61"/>
            <p:cNvGrpSpPr/>
            <p:nvPr/>
          </p:nvGrpSpPr>
          <p:grpSpPr>
            <a:xfrm flipV="1">
              <a:off x="6507038" y="462977"/>
              <a:ext cx="1917435" cy="471379"/>
              <a:chOff x="810775" y="1533962"/>
              <a:chExt cx="7782374" cy="1913206"/>
            </a:xfrm>
          </p:grpSpPr>
          <p:sp>
            <p:nvSpPr>
              <p:cNvPr id="64" name="圆角矩形 63"/>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角矩形 64"/>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66"/>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圆角矩形 62"/>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文本框 47"/>
          <p:cNvSpPr txBox="1"/>
          <p:nvPr/>
        </p:nvSpPr>
        <p:spPr>
          <a:xfrm>
            <a:off x="674199" y="2059731"/>
            <a:ext cx="10843605" cy="1323437"/>
          </a:xfrm>
          <a:prstGeom prst="rect">
            <a:avLst/>
          </a:prstGeom>
          <a:noFill/>
        </p:spPr>
        <p:txBody>
          <a:bodyPr wrap="none" lIns="91438" tIns="45719" rIns="91438" bIns="45719" rtlCol="0">
            <a:spAutoFit/>
          </a:bodyPr>
          <a:lstStyle/>
          <a:p>
            <a:pPr algn="ctr"/>
            <a:r>
              <a:rPr lang="en-US" altLang="zh-CN" sz="4000" b="1" dirty="0">
                <a:ln w="0"/>
                <a:solidFill>
                  <a:schemeClr val="tx2"/>
                </a:solidFill>
                <a:latin typeface="微软雅黑" panose="020B0503020204020204" pitchFamily="34" charset="-122"/>
              </a:rPr>
              <a:t>You Write Like You Eat: Stylistic variation </a:t>
            </a:r>
          </a:p>
          <a:p>
            <a:pPr algn="ctr"/>
            <a:r>
              <a:rPr lang="en-US" altLang="zh-CN" sz="4000" b="1" dirty="0">
                <a:ln w="0"/>
                <a:solidFill>
                  <a:schemeClr val="tx2"/>
                </a:solidFill>
                <a:latin typeface="微软雅黑" panose="020B0503020204020204" pitchFamily="34" charset="-122"/>
              </a:rPr>
              <a:t>as a predictor of social stratification</a:t>
            </a:r>
            <a:endParaRPr lang="zh-CN" altLang="en-US" sz="4000" b="1" dirty="0">
              <a:ln w="0"/>
              <a:solidFill>
                <a:schemeClr val="tx2"/>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454145" y="5064863"/>
            <a:ext cx="6218119" cy="461661"/>
          </a:xfrm>
          <a:prstGeom prst="rect">
            <a:avLst/>
          </a:prstGeom>
          <a:noFill/>
        </p:spPr>
        <p:txBody>
          <a:bodyPr wrap="square" lIns="91436" tIns="45718" rIns="91436" bIns="45718" rtlCol="0">
            <a:spAutoFit/>
          </a:bodyPr>
          <a:lstStyle/>
          <a:p>
            <a:r>
              <a:rPr lang="zh-CN" altLang="en-US"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张森辉 </a:t>
            </a:r>
            <a:r>
              <a:rPr lang="en-US" altLang="zh-CN" sz="24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51194501081</a:t>
            </a:r>
            <a:endParaRPr lang="zh-CN" altLang="en-US" sz="2400" b="1" dirty="0">
              <a:solidFill>
                <a:schemeClr val="bg1"/>
              </a:solidFill>
              <a:effectLst>
                <a:outerShdw blurRad="38100" dist="38100" dir="2700000" algn="tl">
                  <a:srgbClr val="000000">
                    <a:alpha val="43137"/>
                  </a:srgbClr>
                </a:outerShdw>
              </a:effectLst>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57" name="圆角矩形 56"/>
          <p:cNvSpPr/>
          <p:nvPr/>
        </p:nvSpPr>
        <p:spPr>
          <a:xfrm rot="16200000" flipV="1">
            <a:off x="10447003" y="4634619"/>
            <a:ext cx="1282079" cy="130015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76" name="Freeform 96"/>
          <p:cNvSpPr/>
          <p:nvPr/>
        </p:nvSpPr>
        <p:spPr bwMode="auto">
          <a:xfrm>
            <a:off x="10716633" y="4926395"/>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
        <p:nvSpPr>
          <p:cNvPr id="23" name="矩形 22">
            <a:extLst>
              <a:ext uri="{FF2B5EF4-FFF2-40B4-BE49-F238E27FC236}">
                <a16:creationId xmlns:a16="http://schemas.microsoft.com/office/drawing/2014/main" id="{393D4728-E551-49CF-8C02-7A33EAC30F1D}"/>
              </a:ext>
            </a:extLst>
          </p:cNvPr>
          <p:cNvSpPr/>
          <p:nvPr/>
        </p:nvSpPr>
        <p:spPr>
          <a:xfrm>
            <a:off x="5244644" y="3565920"/>
            <a:ext cx="1566454" cy="461665"/>
          </a:xfrm>
          <a:prstGeom prst="rect">
            <a:avLst/>
          </a:prstGeom>
        </p:spPr>
        <p:txBody>
          <a:bodyPr wrap="none">
            <a:spAutoFit/>
          </a:bodyPr>
          <a:lstStyle/>
          <a:p>
            <a:r>
              <a:rPr lang="en-US" altLang="zh-CN" sz="2400" b="1" dirty="0"/>
              <a:t>ACL</a:t>
            </a:r>
            <a:r>
              <a:rPr lang="zh-CN" altLang="en-US" sz="2400" b="1" dirty="0"/>
              <a:t> 201</a:t>
            </a:r>
            <a:r>
              <a:rPr lang="en-US" altLang="zh-CN" sz="2400" b="1" dirty="0"/>
              <a:t>9</a:t>
            </a:r>
            <a:endParaRPr lang="zh-CN" altLang="en-US"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2"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b="1" dirty="0">
                  <a:effectLst>
                    <a:outerShdw blurRad="38100" dist="38100" dir="2700000" algn="tl">
                      <a:srgbClr val="000000">
                        <a:alpha val="43137"/>
                      </a:srgbClr>
                    </a:outerShdw>
                  </a:effectLst>
                </a:rPr>
                <a:t>3</a:t>
              </a:r>
              <a:endParaRPr lang="zh-CN" altLang="en-US" sz="6000" b="1" dirty="0">
                <a:effectLst>
                  <a:outerShdw blurRad="38100" dist="38100" dir="2700000" algn="tl">
                    <a:srgbClr val="000000">
                      <a:alpha val="43137"/>
                    </a:srgbClr>
                  </a:outerShdw>
                </a:effectLst>
              </a:endParaRPr>
            </a:p>
          </p:txBody>
        </p:sp>
        <p:sp>
          <p:nvSpPr>
            <p:cNvPr id="42" name="文本框 41"/>
            <p:cNvSpPr txBox="1"/>
            <p:nvPr/>
          </p:nvSpPr>
          <p:spPr>
            <a:xfrm>
              <a:off x="8288180" y="3085532"/>
              <a:ext cx="2954651" cy="830995"/>
            </a:xfrm>
            <a:prstGeom prst="rect">
              <a:avLst/>
            </a:prstGeom>
            <a:noFill/>
          </p:spPr>
          <p:txBody>
            <a:bodyPr wrap="none" lIns="91438" tIns="45719" rIns="91438" bIns="45719" rtlCol="0">
              <a:spAutoFit/>
            </a:bodyPr>
            <a:lstStyle/>
            <a:p>
              <a:r>
                <a:rPr lang="zh-CN" altLang="en-US" sz="4800" b="1" spc="6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研究方法</a:t>
              </a: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8" name="组 27"/>
          <p:cNvGrpSpPr/>
          <p:nvPr/>
        </p:nvGrpSpPr>
        <p:grpSpPr>
          <a:xfrm>
            <a:off x="11454106" y="252857"/>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Tree>
    <p:extLst>
      <p:ext uri="{BB962C8B-B14F-4D97-AF65-F5344CB8AC3E}">
        <p14:creationId xmlns:p14="http://schemas.microsoft.com/office/powerpoint/2010/main" val="190923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矩形 393"/>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5" name="圆角矩形 39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396" name="文本框 395"/>
          <p:cNvSpPr txBox="1"/>
          <p:nvPr/>
        </p:nvSpPr>
        <p:spPr>
          <a:xfrm>
            <a:off x="620874" y="265800"/>
            <a:ext cx="1415764" cy="461661"/>
          </a:xfrm>
          <a:prstGeom prst="rect">
            <a:avLst/>
          </a:prstGeom>
          <a:noFill/>
        </p:spPr>
        <p:txBody>
          <a:bodyPr wrap="none" lIns="91436" tIns="45718" rIns="91436" bIns="45718" rtlCol="0">
            <a:spAutoFit/>
          </a:bodyPr>
          <a:lstStyle/>
          <a:p>
            <a:r>
              <a:rPr lang="zh-CN" altLang="en-US" sz="2400" b="1" dirty="0">
                <a:solidFill>
                  <a:schemeClr val="tx2"/>
                </a:solidFill>
                <a:latin typeface="微软雅黑" panose="020B0503020204020204" pitchFamily="34" charset="-122"/>
                <a:ea typeface="微软雅黑" panose="020B0503020204020204" pitchFamily="34" charset="-122"/>
              </a:rPr>
              <a:t>研究方法</a:t>
            </a:r>
          </a:p>
        </p:txBody>
      </p:sp>
      <p:grpSp>
        <p:nvGrpSpPr>
          <p:cNvPr id="399" name="组 398"/>
          <p:cNvGrpSpPr/>
          <p:nvPr/>
        </p:nvGrpSpPr>
        <p:grpSpPr>
          <a:xfrm>
            <a:off x="11454106" y="252857"/>
            <a:ext cx="737892" cy="484288"/>
            <a:chOff x="11454105" y="252856"/>
            <a:chExt cx="737892" cy="484288"/>
          </a:xfrm>
        </p:grpSpPr>
        <p:grpSp>
          <p:nvGrpSpPr>
            <p:cNvPr id="401"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2" name="组合 99"/>
            <p:cNvGrpSpPr/>
            <p:nvPr/>
          </p:nvGrpSpPr>
          <p:grpSpPr>
            <a:xfrm>
              <a:off x="11454105" y="252857"/>
              <a:ext cx="491115" cy="484287"/>
              <a:chOff x="1528923" y="220268"/>
              <a:chExt cx="1284096" cy="1266241"/>
            </a:xfrm>
          </p:grpSpPr>
          <p:sp>
            <p:nvSpPr>
              <p:cNvPr id="403" name="圆角矩形 40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4" name="内容占位符 2">
            <a:extLst>
              <a:ext uri="{FF2B5EF4-FFF2-40B4-BE49-F238E27FC236}">
                <a16:creationId xmlns:a16="http://schemas.microsoft.com/office/drawing/2014/main" id="{DB0C8D4A-2EA1-408A-B634-888675674821}"/>
              </a:ext>
            </a:extLst>
          </p:cNvPr>
          <p:cNvSpPr>
            <a:spLocks noGrp="1"/>
          </p:cNvSpPr>
          <p:nvPr>
            <p:ph idx="1"/>
          </p:nvPr>
        </p:nvSpPr>
        <p:spPr>
          <a:xfrm>
            <a:off x="478623" y="1328590"/>
            <a:ext cx="8696550" cy="2889472"/>
          </a:xfrm>
        </p:spPr>
        <p:txBody>
          <a:bodyPr>
            <a:noAutofit/>
          </a:bodyPr>
          <a:lstStyle/>
          <a:p>
            <a:pPr marL="0" indent="0">
              <a:lnSpc>
                <a:spcPct val="170000"/>
              </a:lnSpc>
              <a:buNone/>
            </a:pPr>
            <a:r>
              <a:rPr lang="zh-CN" altLang="en-US" sz="2400" b="1" dirty="0"/>
              <a:t>问题定义：</a:t>
            </a:r>
            <a:endParaRPr lang="en-US" altLang="zh-CN" sz="2400" b="1" dirty="0"/>
          </a:p>
          <a:p>
            <a:pPr lvl="1" indent="-342900">
              <a:lnSpc>
                <a:spcPct val="170000"/>
              </a:lnSpc>
            </a:pPr>
            <a:r>
              <a:rPr lang="zh-CN" altLang="en-US" b="1" dirty="0"/>
              <a:t>理论上讲，阶层预测应该属于有序多分类回归</a:t>
            </a:r>
            <a:endParaRPr lang="en-US" altLang="zh-CN" b="1" dirty="0"/>
          </a:p>
          <a:p>
            <a:pPr lvl="1" indent="-342900">
              <a:lnSpc>
                <a:spcPct val="170000"/>
              </a:lnSpc>
            </a:pPr>
            <a:r>
              <a:rPr lang="zh-CN" altLang="en-US" b="1" dirty="0"/>
              <a:t>但为了遵守现有研究**的惯例，最终定义为普通分类问题</a:t>
            </a:r>
          </a:p>
        </p:txBody>
      </p:sp>
      <p:sp>
        <p:nvSpPr>
          <p:cNvPr id="2" name="矩形 1">
            <a:extLst>
              <a:ext uri="{FF2B5EF4-FFF2-40B4-BE49-F238E27FC236}">
                <a16:creationId xmlns:a16="http://schemas.microsoft.com/office/drawing/2014/main" id="{9F802267-0F90-4701-B0EF-E33C2D928784}"/>
              </a:ext>
            </a:extLst>
          </p:cNvPr>
          <p:cNvSpPr/>
          <p:nvPr/>
        </p:nvSpPr>
        <p:spPr>
          <a:xfrm>
            <a:off x="978548" y="3682751"/>
            <a:ext cx="10234904" cy="2431435"/>
          </a:xfrm>
          <a:prstGeom prst="rect">
            <a:avLst/>
          </a:prstGeom>
        </p:spPr>
        <p:txBody>
          <a:bodyPr wrap="square">
            <a:spAutoFit/>
          </a:bodyPr>
          <a:lstStyle/>
          <a:p>
            <a:r>
              <a:rPr lang="zh-CN" altLang="en-US" dirty="0"/>
              <a:t>* Francisco Manuel Rangel Pardo, Fabio Celli, Paolo Rosso, Martin Potthast, Benno Stein, and Walter Daelemans. 2015. Overview of the 3rd Author Pro- filing Task at PAN 2015. In CLEF 2015 Evaluation Labs andWorkshop Working Notes Papers, pages 1– 8.</a:t>
            </a:r>
            <a:endParaRPr lang="en-US" altLang="zh-CN" dirty="0"/>
          </a:p>
          <a:p>
            <a:endParaRPr lang="en-US" altLang="zh-CN" dirty="0"/>
          </a:p>
          <a:p>
            <a:r>
              <a:rPr lang="zh-CN" altLang="en-US" dirty="0"/>
              <a:t>* </a:t>
            </a:r>
            <a:r>
              <a:rPr lang="en-US" altLang="zh-CN" dirty="0"/>
              <a:t>Francisco Rangel, Paolo Rosso, Ben Verhoeven, Walter </a:t>
            </a:r>
            <a:r>
              <a:rPr lang="en-US" altLang="zh-CN" dirty="0" err="1"/>
              <a:t>Daelemans</a:t>
            </a:r>
            <a:r>
              <a:rPr lang="en-US" altLang="zh-CN" dirty="0"/>
              <a:t>, Martin </a:t>
            </a:r>
            <a:r>
              <a:rPr lang="en-US" altLang="zh-CN" dirty="0" err="1"/>
              <a:t>Potthast</a:t>
            </a:r>
            <a:r>
              <a:rPr lang="en-US" altLang="zh-CN" dirty="0"/>
              <a:t>, and Benno Stein. 2016. Overview of the 4th author profiling task at PAN 2016: cross-genre evaluations. In Working Notes Papers of the CLEF 2016 Evaluation Labs. CEUR Workshop Proceedings/Balog, </a:t>
            </a:r>
            <a:r>
              <a:rPr lang="en-US" altLang="zh-CN" dirty="0" err="1"/>
              <a:t>Krisztian</a:t>
            </a:r>
            <a:r>
              <a:rPr lang="en-US" altLang="zh-CN" dirty="0"/>
              <a:t> [edit.]; et al., pages 750–784.</a:t>
            </a:r>
          </a:p>
        </p:txBody>
      </p:sp>
    </p:spTree>
    <p:extLst>
      <p:ext uri="{BB962C8B-B14F-4D97-AF65-F5344CB8AC3E}">
        <p14:creationId xmlns:p14="http://schemas.microsoft.com/office/powerpoint/2010/main" val="890138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矩形 393"/>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5" name="圆角矩形 39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396" name="文本框 395"/>
          <p:cNvSpPr txBox="1"/>
          <p:nvPr/>
        </p:nvSpPr>
        <p:spPr>
          <a:xfrm>
            <a:off x="620874" y="265800"/>
            <a:ext cx="1415764" cy="461661"/>
          </a:xfrm>
          <a:prstGeom prst="rect">
            <a:avLst/>
          </a:prstGeom>
          <a:noFill/>
        </p:spPr>
        <p:txBody>
          <a:bodyPr wrap="none" lIns="91436" tIns="45718" rIns="91436" bIns="45718" rtlCol="0">
            <a:spAutoFit/>
          </a:bodyPr>
          <a:lstStyle/>
          <a:p>
            <a:r>
              <a:rPr lang="zh-CN" altLang="en-US" sz="2400" b="1" dirty="0">
                <a:solidFill>
                  <a:schemeClr val="tx2"/>
                </a:solidFill>
                <a:latin typeface="微软雅黑" panose="020B0503020204020204" pitchFamily="34" charset="-122"/>
                <a:ea typeface="微软雅黑" panose="020B0503020204020204" pitchFamily="34" charset="-122"/>
              </a:rPr>
              <a:t>研究方法</a:t>
            </a:r>
          </a:p>
        </p:txBody>
      </p:sp>
      <p:grpSp>
        <p:nvGrpSpPr>
          <p:cNvPr id="399" name="组 398"/>
          <p:cNvGrpSpPr/>
          <p:nvPr/>
        </p:nvGrpSpPr>
        <p:grpSpPr>
          <a:xfrm>
            <a:off x="11454106" y="252857"/>
            <a:ext cx="737892" cy="484288"/>
            <a:chOff x="11454105" y="252856"/>
            <a:chExt cx="737892" cy="484288"/>
          </a:xfrm>
        </p:grpSpPr>
        <p:grpSp>
          <p:nvGrpSpPr>
            <p:cNvPr id="401"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2" name="组合 99"/>
            <p:cNvGrpSpPr/>
            <p:nvPr/>
          </p:nvGrpSpPr>
          <p:grpSpPr>
            <a:xfrm>
              <a:off x="11454105" y="252857"/>
              <a:ext cx="491115" cy="484287"/>
              <a:chOff x="1528923" y="220268"/>
              <a:chExt cx="1284096" cy="1266241"/>
            </a:xfrm>
          </p:grpSpPr>
          <p:sp>
            <p:nvSpPr>
              <p:cNvPr id="403" name="圆角矩形 40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4" name="内容占位符 2">
            <a:extLst>
              <a:ext uri="{FF2B5EF4-FFF2-40B4-BE49-F238E27FC236}">
                <a16:creationId xmlns:a16="http://schemas.microsoft.com/office/drawing/2014/main" id="{DB0C8D4A-2EA1-408A-B634-888675674821}"/>
              </a:ext>
            </a:extLst>
          </p:cNvPr>
          <p:cNvSpPr>
            <a:spLocks noGrp="1"/>
          </p:cNvSpPr>
          <p:nvPr>
            <p:ph idx="1"/>
          </p:nvPr>
        </p:nvSpPr>
        <p:spPr>
          <a:xfrm>
            <a:off x="478623" y="1328590"/>
            <a:ext cx="8696550" cy="2889472"/>
          </a:xfrm>
        </p:spPr>
        <p:txBody>
          <a:bodyPr>
            <a:noAutofit/>
          </a:bodyPr>
          <a:lstStyle/>
          <a:p>
            <a:pPr marL="0" indent="0">
              <a:lnSpc>
                <a:spcPct val="170000"/>
              </a:lnSpc>
              <a:buNone/>
            </a:pPr>
            <a:r>
              <a:rPr lang="zh-CN" altLang="en-US" sz="2400" b="1" dirty="0"/>
              <a:t>基线方法：</a:t>
            </a:r>
            <a:endParaRPr lang="en-US" altLang="zh-CN" sz="2400" b="1" dirty="0"/>
          </a:p>
          <a:p>
            <a:pPr lvl="1" indent="-342900">
              <a:lnSpc>
                <a:spcPct val="170000"/>
              </a:lnSpc>
            </a:pPr>
            <a:r>
              <a:rPr lang="zh-CN" altLang="en-US" b="1" dirty="0"/>
              <a:t>随机选择：</a:t>
            </a:r>
            <a:r>
              <a:rPr lang="en-US" altLang="zh-CN" b="1" dirty="0"/>
              <a:t>F1 = 0.25</a:t>
            </a:r>
          </a:p>
          <a:p>
            <a:pPr lvl="1" indent="-342900">
              <a:lnSpc>
                <a:spcPct val="170000"/>
              </a:lnSpc>
            </a:pPr>
            <a:r>
              <a:rPr lang="zh-CN" altLang="en-US" b="1" dirty="0"/>
              <a:t>词法逻辑回归（</a:t>
            </a:r>
            <a:r>
              <a:rPr lang="en-US" altLang="zh-CN" b="1" dirty="0"/>
              <a:t>Lexical Logistic Regression</a:t>
            </a:r>
            <a:r>
              <a:rPr lang="zh-CN" altLang="en-US" b="1" dirty="0"/>
              <a:t>）</a:t>
            </a:r>
            <a:r>
              <a:rPr lang="en-US" altLang="zh-CN" b="1" dirty="0"/>
              <a:t>: F1 = 0.53</a:t>
            </a:r>
            <a:endParaRPr lang="zh-CN" altLang="en-US" b="1" dirty="0"/>
          </a:p>
        </p:txBody>
      </p:sp>
      <p:sp>
        <p:nvSpPr>
          <p:cNvPr id="3" name="矩形 2">
            <a:extLst>
              <a:ext uri="{FF2B5EF4-FFF2-40B4-BE49-F238E27FC236}">
                <a16:creationId xmlns:a16="http://schemas.microsoft.com/office/drawing/2014/main" id="{398E4007-D062-4589-942E-FDD38F610226}"/>
              </a:ext>
            </a:extLst>
          </p:cNvPr>
          <p:cNvSpPr/>
          <p:nvPr/>
        </p:nvSpPr>
        <p:spPr>
          <a:xfrm>
            <a:off x="1143000" y="3813464"/>
            <a:ext cx="488373" cy="2431472"/>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单词</a:t>
            </a:r>
          </a:p>
        </p:txBody>
      </p:sp>
      <p:sp>
        <p:nvSpPr>
          <p:cNvPr id="18" name="箭头: 右 17">
            <a:extLst>
              <a:ext uri="{FF2B5EF4-FFF2-40B4-BE49-F238E27FC236}">
                <a16:creationId xmlns:a16="http://schemas.microsoft.com/office/drawing/2014/main" id="{C59B1C55-65E3-40D0-B54F-7FA1A80542FD}"/>
              </a:ext>
            </a:extLst>
          </p:cNvPr>
          <p:cNvSpPr/>
          <p:nvPr/>
        </p:nvSpPr>
        <p:spPr>
          <a:xfrm>
            <a:off x="2036638" y="4916340"/>
            <a:ext cx="1600180" cy="237300"/>
          </a:xfrm>
          <a:prstGeom prst="rightArrow">
            <a:avLst>
              <a:gd name="adj1" fmla="val 50000"/>
              <a:gd name="adj2" fmla="val 78571"/>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内容占位符 2">
            <a:extLst>
              <a:ext uri="{FF2B5EF4-FFF2-40B4-BE49-F238E27FC236}">
                <a16:creationId xmlns:a16="http://schemas.microsoft.com/office/drawing/2014/main" id="{A30B7A90-2788-417E-889F-B9152FEAA6A5}"/>
              </a:ext>
            </a:extLst>
          </p:cNvPr>
          <p:cNvSpPr txBox="1">
            <a:spLocks/>
          </p:cNvSpPr>
          <p:nvPr/>
        </p:nvSpPr>
        <p:spPr>
          <a:xfrm>
            <a:off x="2269513" y="4310537"/>
            <a:ext cx="912350" cy="540661"/>
          </a:xfrm>
          <a:prstGeom prst="rect">
            <a:avLst/>
          </a:prstGeom>
        </p:spPr>
        <p:txBody>
          <a:bodyPr vert="horz" lIns="91436" tIns="45718" rIns="91436" bIns="45718" rtlCol="0">
            <a:noAutofit/>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indent="0" algn="ctr">
              <a:lnSpc>
                <a:spcPct val="170000"/>
              </a:lnSpc>
              <a:buFont typeface="Arial" panose="020B0604020202020204" pitchFamily="34" charset="0"/>
              <a:buNone/>
            </a:pPr>
            <a:r>
              <a:rPr lang="en-US" altLang="zh-CN" sz="2400" b="1" dirty="0"/>
              <a:t>BOW</a:t>
            </a:r>
            <a:endParaRPr lang="zh-CN" altLang="en-US" b="1" dirty="0"/>
          </a:p>
        </p:txBody>
      </p:sp>
      <p:sp>
        <p:nvSpPr>
          <p:cNvPr id="21" name="矩形 20">
            <a:extLst>
              <a:ext uri="{FF2B5EF4-FFF2-40B4-BE49-F238E27FC236}">
                <a16:creationId xmlns:a16="http://schemas.microsoft.com/office/drawing/2014/main" id="{1C845EDC-294B-41E7-B339-F2A80D29B5C8}"/>
              </a:ext>
            </a:extLst>
          </p:cNvPr>
          <p:cNvSpPr/>
          <p:nvPr/>
        </p:nvSpPr>
        <p:spPr>
          <a:xfrm>
            <a:off x="3950064" y="3813464"/>
            <a:ext cx="488373" cy="2431472"/>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输入</a:t>
            </a:r>
            <a:r>
              <a:rPr lang="en-US" altLang="zh-CN" dirty="0">
                <a:solidFill>
                  <a:schemeClr val="tx1"/>
                </a:solidFill>
              </a:rPr>
              <a:t>x</a:t>
            </a:r>
            <a:endParaRPr lang="zh-CN" altLang="en-US" dirty="0">
              <a:solidFill>
                <a:schemeClr val="tx1"/>
              </a:solidFill>
            </a:endParaRPr>
          </a:p>
        </p:txBody>
      </p:sp>
      <p:sp>
        <p:nvSpPr>
          <p:cNvPr id="22" name="箭头: 右 21">
            <a:extLst>
              <a:ext uri="{FF2B5EF4-FFF2-40B4-BE49-F238E27FC236}">
                <a16:creationId xmlns:a16="http://schemas.microsoft.com/office/drawing/2014/main" id="{25825B5E-88D5-4626-92BF-0BAC3E72DDB6}"/>
              </a:ext>
            </a:extLst>
          </p:cNvPr>
          <p:cNvSpPr/>
          <p:nvPr/>
        </p:nvSpPr>
        <p:spPr>
          <a:xfrm>
            <a:off x="4823027" y="4910550"/>
            <a:ext cx="1600180" cy="237300"/>
          </a:xfrm>
          <a:prstGeom prst="rightArrow">
            <a:avLst>
              <a:gd name="adj1" fmla="val 50000"/>
              <a:gd name="adj2" fmla="val 78571"/>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内容占位符 2">
            <a:extLst>
              <a:ext uri="{FF2B5EF4-FFF2-40B4-BE49-F238E27FC236}">
                <a16:creationId xmlns:a16="http://schemas.microsoft.com/office/drawing/2014/main" id="{62244380-1AF0-4915-85C7-840F7276BCDF}"/>
              </a:ext>
            </a:extLst>
          </p:cNvPr>
          <p:cNvSpPr txBox="1">
            <a:spLocks/>
          </p:cNvSpPr>
          <p:nvPr/>
        </p:nvSpPr>
        <p:spPr>
          <a:xfrm>
            <a:off x="4926073" y="4319238"/>
            <a:ext cx="1394088" cy="540661"/>
          </a:xfrm>
          <a:prstGeom prst="rect">
            <a:avLst/>
          </a:prstGeom>
        </p:spPr>
        <p:txBody>
          <a:bodyPr vert="horz" lIns="91436" tIns="45718" rIns="91436" bIns="45718" rtlCol="0">
            <a:noAutofit/>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indent="0" algn="ctr">
              <a:lnSpc>
                <a:spcPct val="170000"/>
              </a:lnSpc>
              <a:buNone/>
            </a:pPr>
            <a:r>
              <a:rPr lang="en-US" altLang="zh-CN" sz="2400" b="1" dirty="0"/>
              <a:t>Logistic</a:t>
            </a:r>
            <a:endParaRPr lang="zh-CN" altLang="en-US" b="1" dirty="0"/>
          </a:p>
        </p:txBody>
      </p:sp>
      <p:sp>
        <p:nvSpPr>
          <p:cNvPr id="5" name="矩形 4">
            <a:extLst>
              <a:ext uri="{FF2B5EF4-FFF2-40B4-BE49-F238E27FC236}">
                <a16:creationId xmlns:a16="http://schemas.microsoft.com/office/drawing/2014/main" id="{BD39C387-69E7-473D-A363-0F43452A073D}"/>
              </a:ext>
            </a:extLst>
          </p:cNvPr>
          <p:cNvSpPr/>
          <p:nvPr/>
        </p:nvSpPr>
        <p:spPr>
          <a:xfrm>
            <a:off x="4865538" y="5149366"/>
            <a:ext cx="1515158" cy="400110"/>
          </a:xfrm>
          <a:prstGeom prst="rect">
            <a:avLst/>
          </a:prstGeom>
        </p:spPr>
        <p:txBody>
          <a:bodyPr wrap="none">
            <a:spAutoFit/>
          </a:bodyPr>
          <a:lstStyle/>
          <a:p>
            <a:r>
              <a:rPr lang="en-US" altLang="zh-CN" sz="2000" b="1" dirty="0"/>
              <a:t>Regression</a:t>
            </a:r>
            <a:endParaRPr lang="zh-CN" altLang="en-US" dirty="0"/>
          </a:p>
        </p:txBody>
      </p:sp>
      <p:sp>
        <p:nvSpPr>
          <p:cNvPr id="6" name="左大括号 5">
            <a:extLst>
              <a:ext uri="{FF2B5EF4-FFF2-40B4-BE49-F238E27FC236}">
                <a16:creationId xmlns:a16="http://schemas.microsoft.com/office/drawing/2014/main" id="{895B8EF2-C8CC-4E38-BA17-425E646E195D}"/>
              </a:ext>
            </a:extLst>
          </p:cNvPr>
          <p:cNvSpPr/>
          <p:nvPr/>
        </p:nvSpPr>
        <p:spPr>
          <a:xfrm>
            <a:off x="6807797" y="3969327"/>
            <a:ext cx="237239" cy="2275609"/>
          </a:xfrm>
          <a:prstGeom prst="leftBrace">
            <a:avLst>
              <a:gd name="adj1" fmla="val 59768"/>
              <a:gd name="adj2" fmla="val 47268"/>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内容占位符 2">
            <a:extLst>
              <a:ext uri="{FF2B5EF4-FFF2-40B4-BE49-F238E27FC236}">
                <a16:creationId xmlns:a16="http://schemas.microsoft.com/office/drawing/2014/main" id="{26FE3E23-4A2F-4237-88DA-8AB057382323}"/>
              </a:ext>
            </a:extLst>
          </p:cNvPr>
          <p:cNvSpPr txBox="1">
            <a:spLocks/>
          </p:cNvSpPr>
          <p:nvPr/>
        </p:nvSpPr>
        <p:spPr>
          <a:xfrm>
            <a:off x="7532672" y="3933235"/>
            <a:ext cx="912350" cy="540661"/>
          </a:xfrm>
          <a:prstGeom prst="rect">
            <a:avLst/>
          </a:prstGeom>
        </p:spPr>
        <p:txBody>
          <a:bodyPr vert="horz" lIns="91436" tIns="45718" rIns="91436" bIns="45718" rtlCol="0">
            <a:noAutofit/>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indent="0" algn="ctr">
              <a:lnSpc>
                <a:spcPct val="170000"/>
              </a:lnSpc>
              <a:buFont typeface="Arial" panose="020B0604020202020204" pitchFamily="34" charset="0"/>
              <a:buNone/>
            </a:pPr>
            <a:endParaRPr lang="zh-CN" altLang="en-US" b="1" dirty="0"/>
          </a:p>
        </p:txBody>
      </p:sp>
      <p:sp>
        <p:nvSpPr>
          <p:cNvPr id="8" name="矩形 7">
            <a:extLst>
              <a:ext uri="{FF2B5EF4-FFF2-40B4-BE49-F238E27FC236}">
                <a16:creationId xmlns:a16="http://schemas.microsoft.com/office/drawing/2014/main" id="{A5B9EF7D-59EE-43C8-ACBF-1FEB0741F547}"/>
              </a:ext>
            </a:extLst>
          </p:cNvPr>
          <p:cNvSpPr/>
          <p:nvPr/>
        </p:nvSpPr>
        <p:spPr>
          <a:xfrm>
            <a:off x="7261651" y="3692354"/>
            <a:ext cx="328936" cy="540661"/>
          </a:xfrm>
          <a:prstGeom prst="rect">
            <a:avLst/>
          </a:prstGeom>
        </p:spPr>
        <p:txBody>
          <a:bodyPr wrap="none">
            <a:spAutoFit/>
          </a:bodyPr>
          <a:lstStyle/>
          <a:p>
            <a:pPr algn="ctr">
              <a:lnSpc>
                <a:spcPct val="170000"/>
              </a:lnSpc>
            </a:pPr>
            <a:r>
              <a:rPr lang="en-US" altLang="zh-CN" sz="2000" b="1" dirty="0"/>
              <a:t>$</a:t>
            </a:r>
            <a:endParaRPr lang="zh-CN" altLang="en-US" b="1" dirty="0"/>
          </a:p>
        </p:txBody>
      </p:sp>
      <p:sp>
        <p:nvSpPr>
          <p:cNvPr id="29" name="矩形 28">
            <a:extLst>
              <a:ext uri="{FF2B5EF4-FFF2-40B4-BE49-F238E27FC236}">
                <a16:creationId xmlns:a16="http://schemas.microsoft.com/office/drawing/2014/main" id="{487EA2BB-AE9B-447B-8ECD-F56956611929}"/>
              </a:ext>
            </a:extLst>
          </p:cNvPr>
          <p:cNvSpPr/>
          <p:nvPr/>
        </p:nvSpPr>
        <p:spPr>
          <a:xfrm>
            <a:off x="7261651" y="4389622"/>
            <a:ext cx="473206" cy="540661"/>
          </a:xfrm>
          <a:prstGeom prst="rect">
            <a:avLst/>
          </a:prstGeom>
        </p:spPr>
        <p:txBody>
          <a:bodyPr wrap="none">
            <a:spAutoFit/>
          </a:bodyPr>
          <a:lstStyle/>
          <a:p>
            <a:pPr algn="ctr">
              <a:lnSpc>
                <a:spcPct val="170000"/>
              </a:lnSpc>
            </a:pPr>
            <a:r>
              <a:rPr lang="en-US" altLang="zh-CN" sz="2000" b="1" dirty="0"/>
              <a:t>$$</a:t>
            </a:r>
            <a:endParaRPr lang="zh-CN" altLang="en-US" b="1" dirty="0"/>
          </a:p>
        </p:txBody>
      </p:sp>
      <p:sp>
        <p:nvSpPr>
          <p:cNvPr id="30" name="矩形 29">
            <a:extLst>
              <a:ext uri="{FF2B5EF4-FFF2-40B4-BE49-F238E27FC236}">
                <a16:creationId xmlns:a16="http://schemas.microsoft.com/office/drawing/2014/main" id="{FD02F7F7-1095-4F08-87D3-963FB5ED5CA6}"/>
              </a:ext>
            </a:extLst>
          </p:cNvPr>
          <p:cNvSpPr/>
          <p:nvPr/>
        </p:nvSpPr>
        <p:spPr>
          <a:xfrm>
            <a:off x="7261651" y="5086890"/>
            <a:ext cx="617477" cy="540661"/>
          </a:xfrm>
          <a:prstGeom prst="rect">
            <a:avLst/>
          </a:prstGeom>
        </p:spPr>
        <p:txBody>
          <a:bodyPr wrap="none">
            <a:spAutoFit/>
          </a:bodyPr>
          <a:lstStyle/>
          <a:p>
            <a:pPr algn="ctr">
              <a:lnSpc>
                <a:spcPct val="170000"/>
              </a:lnSpc>
            </a:pPr>
            <a:r>
              <a:rPr lang="en-US" altLang="zh-CN" sz="2000" b="1" dirty="0"/>
              <a:t>$$$</a:t>
            </a:r>
            <a:endParaRPr lang="zh-CN" altLang="en-US" b="1" dirty="0"/>
          </a:p>
        </p:txBody>
      </p:sp>
      <p:sp>
        <p:nvSpPr>
          <p:cNvPr id="31" name="矩形 30">
            <a:extLst>
              <a:ext uri="{FF2B5EF4-FFF2-40B4-BE49-F238E27FC236}">
                <a16:creationId xmlns:a16="http://schemas.microsoft.com/office/drawing/2014/main" id="{2E878E81-83C5-45B1-8352-BF253A1C5CAE}"/>
              </a:ext>
            </a:extLst>
          </p:cNvPr>
          <p:cNvSpPr/>
          <p:nvPr/>
        </p:nvSpPr>
        <p:spPr>
          <a:xfrm>
            <a:off x="7261651" y="5784158"/>
            <a:ext cx="761748" cy="540661"/>
          </a:xfrm>
          <a:prstGeom prst="rect">
            <a:avLst/>
          </a:prstGeom>
        </p:spPr>
        <p:txBody>
          <a:bodyPr wrap="none">
            <a:spAutoFit/>
          </a:bodyPr>
          <a:lstStyle/>
          <a:p>
            <a:pPr algn="ctr">
              <a:lnSpc>
                <a:spcPct val="170000"/>
              </a:lnSpc>
            </a:pPr>
            <a:r>
              <a:rPr lang="en-US" altLang="zh-CN" sz="2000" b="1" dirty="0"/>
              <a:t>$$$$</a:t>
            </a:r>
            <a:endParaRPr lang="zh-CN" altLang="en-US" b="1" dirty="0"/>
          </a:p>
        </p:txBody>
      </p:sp>
    </p:spTree>
    <p:extLst>
      <p:ext uri="{BB962C8B-B14F-4D97-AF65-F5344CB8AC3E}">
        <p14:creationId xmlns:p14="http://schemas.microsoft.com/office/powerpoint/2010/main" val="182693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矩形 393"/>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5" name="圆角矩形 39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396" name="文本框 395"/>
          <p:cNvSpPr txBox="1"/>
          <p:nvPr/>
        </p:nvSpPr>
        <p:spPr>
          <a:xfrm>
            <a:off x="620874" y="265800"/>
            <a:ext cx="1415764" cy="461661"/>
          </a:xfrm>
          <a:prstGeom prst="rect">
            <a:avLst/>
          </a:prstGeom>
          <a:noFill/>
        </p:spPr>
        <p:txBody>
          <a:bodyPr wrap="none" lIns="91436" tIns="45718" rIns="91436" bIns="45718" rtlCol="0">
            <a:spAutoFit/>
          </a:bodyPr>
          <a:lstStyle/>
          <a:p>
            <a:r>
              <a:rPr lang="zh-CN" altLang="en-US" sz="2400" b="1" dirty="0">
                <a:solidFill>
                  <a:schemeClr val="tx2"/>
                </a:solidFill>
                <a:latin typeface="微软雅黑" panose="020B0503020204020204" pitchFamily="34" charset="-122"/>
                <a:ea typeface="微软雅黑" panose="020B0503020204020204" pitchFamily="34" charset="-122"/>
              </a:rPr>
              <a:t>研究方法</a:t>
            </a:r>
          </a:p>
        </p:txBody>
      </p:sp>
      <p:grpSp>
        <p:nvGrpSpPr>
          <p:cNvPr id="399" name="组 398"/>
          <p:cNvGrpSpPr/>
          <p:nvPr/>
        </p:nvGrpSpPr>
        <p:grpSpPr>
          <a:xfrm>
            <a:off x="11454106" y="252857"/>
            <a:ext cx="737892" cy="484288"/>
            <a:chOff x="11454105" y="252856"/>
            <a:chExt cx="737892" cy="484288"/>
          </a:xfrm>
        </p:grpSpPr>
        <p:grpSp>
          <p:nvGrpSpPr>
            <p:cNvPr id="401"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2" name="组合 99"/>
            <p:cNvGrpSpPr/>
            <p:nvPr/>
          </p:nvGrpSpPr>
          <p:grpSpPr>
            <a:xfrm>
              <a:off x="11454105" y="252857"/>
              <a:ext cx="491115" cy="484287"/>
              <a:chOff x="1528923" y="220268"/>
              <a:chExt cx="1284096" cy="1266241"/>
            </a:xfrm>
          </p:grpSpPr>
          <p:sp>
            <p:nvSpPr>
              <p:cNvPr id="403" name="圆角矩形 40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4" name="内容占位符 2">
            <a:extLst>
              <a:ext uri="{FF2B5EF4-FFF2-40B4-BE49-F238E27FC236}">
                <a16:creationId xmlns:a16="http://schemas.microsoft.com/office/drawing/2014/main" id="{DB0C8D4A-2EA1-408A-B634-888675674821}"/>
              </a:ext>
            </a:extLst>
          </p:cNvPr>
          <p:cNvSpPr>
            <a:spLocks noGrp="1"/>
          </p:cNvSpPr>
          <p:nvPr>
            <p:ph idx="1"/>
          </p:nvPr>
        </p:nvSpPr>
        <p:spPr>
          <a:xfrm>
            <a:off x="5768253" y="2177115"/>
            <a:ext cx="8696550" cy="2889472"/>
          </a:xfrm>
        </p:spPr>
        <p:txBody>
          <a:bodyPr>
            <a:noAutofit/>
          </a:bodyPr>
          <a:lstStyle/>
          <a:p>
            <a:pPr marL="0" indent="0">
              <a:lnSpc>
                <a:spcPct val="170000"/>
              </a:lnSpc>
              <a:buNone/>
            </a:pPr>
            <a:r>
              <a:rPr lang="zh-CN" altLang="en-US" sz="2400" b="1" dirty="0"/>
              <a:t>词法逻辑回归的效果：</a:t>
            </a:r>
            <a:endParaRPr lang="en-US" altLang="zh-CN" sz="2400" b="1" dirty="0"/>
          </a:p>
          <a:p>
            <a:pPr lvl="1">
              <a:lnSpc>
                <a:spcPct val="170000"/>
              </a:lnSpc>
            </a:pPr>
            <a:r>
              <a:rPr lang="zh-CN" altLang="en-US" b="1" dirty="0"/>
              <a:t>准确度已经很高</a:t>
            </a:r>
            <a:endParaRPr lang="en-US" altLang="zh-CN" b="1" dirty="0"/>
          </a:p>
          <a:p>
            <a:pPr lvl="1">
              <a:lnSpc>
                <a:spcPct val="170000"/>
              </a:lnSpc>
            </a:pPr>
            <a:r>
              <a:rPr lang="zh-CN" altLang="en-US" b="1" dirty="0"/>
              <a:t>但是局限于单词词义</a:t>
            </a:r>
            <a:endParaRPr lang="en-US" altLang="zh-CN" b="1" dirty="0"/>
          </a:p>
          <a:p>
            <a:pPr marL="457200" lvl="1" indent="0">
              <a:lnSpc>
                <a:spcPct val="170000"/>
              </a:lnSpc>
              <a:buNone/>
            </a:pPr>
            <a:r>
              <a:rPr lang="en-US" altLang="zh-CN" b="1" dirty="0"/>
              <a:t>	</a:t>
            </a:r>
            <a:r>
              <a:rPr lang="zh-CN" altLang="en-US" b="1" dirty="0"/>
              <a:t>并不能反映用户的写作习惯于风格</a:t>
            </a:r>
            <a:endParaRPr lang="en-US" altLang="zh-CN" b="1" dirty="0"/>
          </a:p>
        </p:txBody>
      </p:sp>
      <p:grpSp>
        <p:nvGrpSpPr>
          <p:cNvPr id="4" name="组合 3">
            <a:extLst>
              <a:ext uri="{FF2B5EF4-FFF2-40B4-BE49-F238E27FC236}">
                <a16:creationId xmlns:a16="http://schemas.microsoft.com/office/drawing/2014/main" id="{60305C7E-DEB9-4694-8334-2F058EDFB4E3}"/>
              </a:ext>
            </a:extLst>
          </p:cNvPr>
          <p:cNvGrpSpPr/>
          <p:nvPr/>
        </p:nvGrpSpPr>
        <p:grpSpPr>
          <a:xfrm>
            <a:off x="478623" y="1388053"/>
            <a:ext cx="4860300" cy="4081893"/>
            <a:chOff x="900034" y="2177115"/>
            <a:chExt cx="4860300" cy="4081893"/>
          </a:xfrm>
          <a:effectLst>
            <a:outerShdw blurRad="50800" dist="38100" dir="2700000" algn="tl" rotWithShape="0">
              <a:prstClr val="black">
                <a:alpha val="40000"/>
              </a:prstClr>
            </a:outerShdw>
          </a:effectLst>
        </p:grpSpPr>
        <p:pic>
          <p:nvPicPr>
            <p:cNvPr id="2" name="图片 1">
              <a:extLst>
                <a:ext uri="{FF2B5EF4-FFF2-40B4-BE49-F238E27FC236}">
                  <a16:creationId xmlns:a16="http://schemas.microsoft.com/office/drawing/2014/main" id="{C3E1CA43-7EA4-4228-9030-879BD56820C4}"/>
                </a:ext>
              </a:extLst>
            </p:cNvPr>
            <p:cNvPicPr>
              <a:picLocks noChangeAspect="1"/>
            </p:cNvPicPr>
            <p:nvPr/>
          </p:nvPicPr>
          <p:blipFill>
            <a:blip r:embed="rId3"/>
            <a:stretch>
              <a:fillRect/>
            </a:stretch>
          </p:blipFill>
          <p:spPr>
            <a:xfrm>
              <a:off x="900034" y="2177115"/>
              <a:ext cx="4860300" cy="4081893"/>
            </a:xfrm>
            <a:prstGeom prst="rect">
              <a:avLst/>
            </a:prstGeom>
          </p:spPr>
        </p:pic>
        <p:sp>
          <p:nvSpPr>
            <p:cNvPr id="32" name="矩形 31">
              <a:extLst>
                <a:ext uri="{FF2B5EF4-FFF2-40B4-BE49-F238E27FC236}">
                  <a16:creationId xmlns:a16="http://schemas.microsoft.com/office/drawing/2014/main" id="{30495833-50EA-4AA9-9805-CD7AA6F01A22}"/>
                </a:ext>
              </a:extLst>
            </p:cNvPr>
            <p:cNvSpPr/>
            <p:nvPr/>
          </p:nvSpPr>
          <p:spPr>
            <a:xfrm>
              <a:off x="1140502" y="5741043"/>
              <a:ext cx="838769" cy="3271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A656D71D-6D29-4400-A0F3-6AEAFC42A321}"/>
                </a:ext>
              </a:extLst>
            </p:cNvPr>
            <p:cNvSpPr/>
            <p:nvPr/>
          </p:nvSpPr>
          <p:spPr>
            <a:xfrm>
              <a:off x="4407513" y="4153562"/>
              <a:ext cx="838769" cy="3271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a:extLst>
              <a:ext uri="{FF2B5EF4-FFF2-40B4-BE49-F238E27FC236}">
                <a16:creationId xmlns:a16="http://schemas.microsoft.com/office/drawing/2014/main" id="{D5417EFF-4240-4A43-A104-E18E5593E047}"/>
              </a:ext>
            </a:extLst>
          </p:cNvPr>
          <p:cNvSpPr/>
          <p:nvPr/>
        </p:nvSpPr>
        <p:spPr>
          <a:xfrm>
            <a:off x="1453887" y="5582607"/>
            <a:ext cx="2909771" cy="677108"/>
          </a:xfrm>
          <a:prstGeom prst="rect">
            <a:avLst/>
          </a:prstGeom>
        </p:spPr>
        <p:txBody>
          <a:bodyPr wrap="none">
            <a:spAutoFit/>
          </a:bodyPr>
          <a:lstStyle/>
          <a:p>
            <a:r>
              <a:rPr lang="zh-CN" altLang="en-US" dirty="0"/>
              <a:t>The 10 most important </a:t>
            </a:r>
            <a:endParaRPr lang="en-US" altLang="zh-CN" dirty="0"/>
          </a:p>
          <a:p>
            <a:r>
              <a:rPr lang="zh-CN" altLang="en-US" dirty="0"/>
              <a:t>word features per class</a:t>
            </a:r>
          </a:p>
        </p:txBody>
      </p:sp>
    </p:spTree>
    <p:extLst>
      <p:ext uri="{BB962C8B-B14F-4D97-AF65-F5344CB8AC3E}">
        <p14:creationId xmlns:p14="http://schemas.microsoft.com/office/powerpoint/2010/main" val="2465662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矩形 393"/>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5" name="圆角矩形 39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396" name="文本框 395"/>
          <p:cNvSpPr txBox="1"/>
          <p:nvPr/>
        </p:nvSpPr>
        <p:spPr>
          <a:xfrm>
            <a:off x="620874" y="265800"/>
            <a:ext cx="1415764" cy="461661"/>
          </a:xfrm>
          <a:prstGeom prst="rect">
            <a:avLst/>
          </a:prstGeom>
          <a:noFill/>
        </p:spPr>
        <p:txBody>
          <a:bodyPr wrap="none" lIns="91436" tIns="45718" rIns="91436" bIns="45718" rtlCol="0">
            <a:spAutoFit/>
          </a:bodyPr>
          <a:lstStyle/>
          <a:p>
            <a:r>
              <a:rPr lang="zh-CN" altLang="en-US" sz="2400" b="1" dirty="0">
                <a:solidFill>
                  <a:schemeClr val="tx2"/>
                </a:solidFill>
                <a:latin typeface="微软雅黑" panose="020B0503020204020204" pitchFamily="34" charset="-122"/>
                <a:ea typeface="微软雅黑" panose="020B0503020204020204" pitchFamily="34" charset="-122"/>
              </a:rPr>
              <a:t>研究方法</a:t>
            </a:r>
          </a:p>
        </p:txBody>
      </p:sp>
      <p:grpSp>
        <p:nvGrpSpPr>
          <p:cNvPr id="399" name="组 398"/>
          <p:cNvGrpSpPr/>
          <p:nvPr/>
        </p:nvGrpSpPr>
        <p:grpSpPr>
          <a:xfrm>
            <a:off x="11454106" y="252857"/>
            <a:ext cx="737892" cy="484288"/>
            <a:chOff x="11454105" y="252856"/>
            <a:chExt cx="737892" cy="484288"/>
          </a:xfrm>
        </p:grpSpPr>
        <p:grpSp>
          <p:nvGrpSpPr>
            <p:cNvPr id="401"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2" name="组合 99"/>
            <p:cNvGrpSpPr/>
            <p:nvPr/>
          </p:nvGrpSpPr>
          <p:grpSpPr>
            <a:xfrm>
              <a:off x="11454105" y="252857"/>
              <a:ext cx="491115" cy="484287"/>
              <a:chOff x="1528923" y="220268"/>
              <a:chExt cx="1284096" cy="1266241"/>
            </a:xfrm>
          </p:grpSpPr>
          <p:sp>
            <p:nvSpPr>
              <p:cNvPr id="403" name="圆角矩形 40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4" name="内容占位符 2">
            <a:extLst>
              <a:ext uri="{FF2B5EF4-FFF2-40B4-BE49-F238E27FC236}">
                <a16:creationId xmlns:a16="http://schemas.microsoft.com/office/drawing/2014/main" id="{DB0C8D4A-2EA1-408A-B634-888675674821}"/>
              </a:ext>
            </a:extLst>
          </p:cNvPr>
          <p:cNvSpPr>
            <a:spLocks noGrp="1"/>
          </p:cNvSpPr>
          <p:nvPr>
            <p:ph idx="1"/>
          </p:nvPr>
        </p:nvSpPr>
        <p:spPr>
          <a:xfrm>
            <a:off x="953185" y="1081718"/>
            <a:ext cx="8696550" cy="2889472"/>
          </a:xfrm>
        </p:spPr>
        <p:txBody>
          <a:bodyPr>
            <a:noAutofit/>
          </a:bodyPr>
          <a:lstStyle/>
          <a:p>
            <a:pPr marL="0" indent="0">
              <a:lnSpc>
                <a:spcPct val="170000"/>
              </a:lnSpc>
              <a:buNone/>
            </a:pPr>
            <a:r>
              <a:rPr lang="zh-CN" altLang="en-US" sz="2400" b="1" dirty="0"/>
              <a:t>如何提取写作风格：</a:t>
            </a:r>
            <a:endParaRPr lang="en-US" altLang="zh-CN" sz="2400" b="1" dirty="0"/>
          </a:p>
          <a:p>
            <a:pPr marL="457200" lvl="1" indent="0">
              <a:lnSpc>
                <a:spcPct val="170000"/>
              </a:lnSpc>
              <a:buNone/>
            </a:pPr>
            <a:r>
              <a:rPr lang="en-US" altLang="zh-CN" b="1" dirty="0"/>
              <a:t>1. </a:t>
            </a:r>
            <a:r>
              <a:rPr lang="zh-CN" altLang="en-US" b="1" dirty="0"/>
              <a:t>一种单词的漂白算法（</a:t>
            </a:r>
            <a:r>
              <a:rPr lang="en-US" altLang="zh-CN" b="1" dirty="0"/>
              <a:t>Bleach</a:t>
            </a:r>
            <a:r>
              <a:rPr lang="zh-CN" altLang="en-US" b="1" dirty="0"/>
              <a:t>）*</a:t>
            </a:r>
            <a:endParaRPr lang="en-US" altLang="zh-CN" b="1" dirty="0"/>
          </a:p>
          <a:p>
            <a:pPr lvl="1">
              <a:lnSpc>
                <a:spcPct val="170000"/>
              </a:lnSpc>
            </a:pPr>
            <a:endParaRPr lang="en-US" altLang="zh-CN" b="1" dirty="0"/>
          </a:p>
        </p:txBody>
      </p:sp>
      <p:sp>
        <p:nvSpPr>
          <p:cNvPr id="3" name="矩形 2">
            <a:extLst>
              <a:ext uri="{FF2B5EF4-FFF2-40B4-BE49-F238E27FC236}">
                <a16:creationId xmlns:a16="http://schemas.microsoft.com/office/drawing/2014/main" id="{5241336A-1D47-4FBF-AAEE-E0A3278A0075}"/>
              </a:ext>
            </a:extLst>
          </p:cNvPr>
          <p:cNvSpPr/>
          <p:nvPr/>
        </p:nvSpPr>
        <p:spPr>
          <a:xfrm>
            <a:off x="385823" y="5850755"/>
            <a:ext cx="11281458" cy="969496"/>
          </a:xfrm>
          <a:prstGeom prst="rect">
            <a:avLst/>
          </a:prstGeom>
        </p:spPr>
        <p:txBody>
          <a:bodyPr wrap="square">
            <a:spAutoFit/>
          </a:bodyPr>
          <a:lstStyle/>
          <a:p>
            <a:r>
              <a:rPr lang="zh-CN" altLang="en-US" dirty="0"/>
              <a:t>* Rob van der Goot, Nikola Ljubeši´c, Ian Matroos, Malv- ina Nissim, and Barbara Plank. 2018. Bleaching text: Abstract features for cross-lingual gender pre- diction. In Meeting of the Association for Compu- tational Linguistics. Association for Computational Linguistics.</a:t>
            </a:r>
          </a:p>
        </p:txBody>
      </p:sp>
      <p:pic>
        <p:nvPicPr>
          <p:cNvPr id="5" name="图片 4">
            <a:extLst>
              <a:ext uri="{FF2B5EF4-FFF2-40B4-BE49-F238E27FC236}">
                <a16:creationId xmlns:a16="http://schemas.microsoft.com/office/drawing/2014/main" id="{0412B363-B765-4DD4-96C8-88B402208A31}"/>
              </a:ext>
            </a:extLst>
          </p:cNvPr>
          <p:cNvPicPr>
            <a:picLocks noChangeAspect="1"/>
          </p:cNvPicPr>
          <p:nvPr/>
        </p:nvPicPr>
        <p:blipFill>
          <a:blip r:embed="rId3"/>
          <a:stretch>
            <a:fillRect/>
          </a:stretch>
        </p:blipFill>
        <p:spPr>
          <a:xfrm>
            <a:off x="1496206" y="2616709"/>
            <a:ext cx="4198538" cy="3096560"/>
          </a:xfrm>
          <a:prstGeom prst="rect">
            <a:avLst/>
          </a:prstGeom>
          <a:effectLst>
            <a:outerShdw blurRad="50800" dist="38100" dir="2700000" algn="tl" rotWithShape="0">
              <a:prstClr val="black">
                <a:alpha val="40000"/>
              </a:prstClr>
            </a:outerShdw>
          </a:effectLst>
        </p:spPr>
      </p:pic>
      <p:sp>
        <p:nvSpPr>
          <p:cNvPr id="23" name="内容占位符 2">
            <a:extLst>
              <a:ext uri="{FF2B5EF4-FFF2-40B4-BE49-F238E27FC236}">
                <a16:creationId xmlns:a16="http://schemas.microsoft.com/office/drawing/2014/main" id="{FDBA4258-B15E-47EC-BC96-8CD152FFCAD4}"/>
              </a:ext>
            </a:extLst>
          </p:cNvPr>
          <p:cNvSpPr txBox="1">
            <a:spLocks/>
          </p:cNvSpPr>
          <p:nvPr/>
        </p:nvSpPr>
        <p:spPr>
          <a:xfrm>
            <a:off x="6026552" y="2820428"/>
            <a:ext cx="8696550" cy="2889472"/>
          </a:xfrm>
          <a:prstGeom prst="rect">
            <a:avLst/>
          </a:prstGeom>
        </p:spPr>
        <p:txBody>
          <a:bodyPr vert="horz" lIns="91436" tIns="45718" rIns="91436" bIns="45718" rtlCol="0">
            <a:noAutofit/>
          </a:bodyPr>
          <a:lst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altLang="zh-CN" sz="2400" b="1" dirty="0"/>
              <a:t>X/x</a:t>
            </a:r>
            <a:r>
              <a:rPr lang="zh-CN" altLang="en-US" sz="2400" b="1" dirty="0"/>
              <a:t>：表示字母大小写</a:t>
            </a:r>
            <a:endParaRPr lang="en-US" altLang="zh-CN" sz="2400" b="1" dirty="0"/>
          </a:p>
          <a:p>
            <a:pPr marL="0" indent="0">
              <a:lnSpc>
                <a:spcPct val="100000"/>
              </a:lnSpc>
              <a:buFont typeface="Arial" panose="020B0604020202020204" pitchFamily="34" charset="0"/>
              <a:buNone/>
            </a:pPr>
            <a:r>
              <a:rPr lang="en-US" altLang="zh-CN" sz="2400" b="1" dirty="0"/>
              <a:t>06</a:t>
            </a:r>
            <a:r>
              <a:rPr lang="zh-CN" altLang="en-US" sz="2400" b="1" dirty="0"/>
              <a:t>：单词长度</a:t>
            </a:r>
            <a:endParaRPr lang="en-US" altLang="zh-CN" sz="2400" b="1" dirty="0"/>
          </a:p>
          <a:p>
            <a:pPr marL="0" indent="0">
              <a:lnSpc>
                <a:spcPct val="100000"/>
              </a:lnSpc>
              <a:buFont typeface="Arial" panose="020B0604020202020204" pitchFamily="34" charset="0"/>
              <a:buNone/>
            </a:pPr>
            <a:r>
              <a:rPr lang="en-US" altLang="zh-CN" sz="2400" b="1" dirty="0"/>
              <a:t>True</a:t>
            </a:r>
            <a:r>
              <a:rPr lang="zh-CN" altLang="en-US" sz="2400" b="1" dirty="0"/>
              <a:t>：是否为字母（表情符号为</a:t>
            </a:r>
            <a:r>
              <a:rPr lang="en-US" altLang="zh-CN" sz="2400" b="1" dirty="0"/>
              <a:t>False</a:t>
            </a:r>
            <a:r>
              <a:rPr lang="zh-CN" altLang="en-US" sz="2400" b="1" dirty="0"/>
              <a:t>）</a:t>
            </a:r>
            <a:endParaRPr lang="en-US" altLang="zh-CN" sz="2400" b="1" dirty="0"/>
          </a:p>
          <a:p>
            <a:pPr marL="0" indent="0">
              <a:lnSpc>
                <a:spcPct val="100000"/>
              </a:lnSpc>
              <a:buFont typeface="Arial" panose="020B0604020202020204" pitchFamily="34" charset="0"/>
              <a:buNone/>
            </a:pPr>
            <a:r>
              <a:rPr lang="en-US" altLang="zh-CN" sz="2400" b="1" dirty="0"/>
              <a:t>C/V</a:t>
            </a:r>
            <a:r>
              <a:rPr lang="zh-CN" altLang="en-US" sz="2400" b="1" dirty="0"/>
              <a:t>：辅音</a:t>
            </a:r>
            <a:r>
              <a:rPr lang="en-US" altLang="zh-CN" sz="2400" b="1" dirty="0"/>
              <a:t>/</a:t>
            </a:r>
            <a:r>
              <a:rPr lang="zh-CN" altLang="en-US" sz="2400" b="1" dirty="0"/>
              <a:t>元音字母</a:t>
            </a:r>
            <a:endParaRPr lang="en-US" altLang="zh-CN" sz="2400" b="1" dirty="0"/>
          </a:p>
          <a:p>
            <a:pPr marL="0" indent="0">
              <a:lnSpc>
                <a:spcPct val="100000"/>
              </a:lnSpc>
              <a:buFont typeface="Arial" panose="020B0604020202020204" pitchFamily="34" charset="0"/>
              <a:buNone/>
            </a:pPr>
            <a:r>
              <a:rPr lang="en-US" altLang="zh-CN" sz="2400" b="1" dirty="0"/>
              <a:t>2117</a:t>
            </a:r>
            <a:r>
              <a:rPr lang="zh-CN" altLang="en-US" sz="2400" b="1" dirty="0"/>
              <a:t>：在数据库中出现的次数</a:t>
            </a:r>
            <a:endParaRPr lang="en-US" altLang="zh-CN" b="1" dirty="0"/>
          </a:p>
        </p:txBody>
      </p:sp>
    </p:spTree>
    <p:extLst>
      <p:ext uri="{BB962C8B-B14F-4D97-AF65-F5344CB8AC3E}">
        <p14:creationId xmlns:p14="http://schemas.microsoft.com/office/powerpoint/2010/main" val="902357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矩形 393"/>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5" name="圆角矩形 39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396" name="文本框 395"/>
          <p:cNvSpPr txBox="1"/>
          <p:nvPr/>
        </p:nvSpPr>
        <p:spPr>
          <a:xfrm>
            <a:off x="620874" y="265800"/>
            <a:ext cx="1415764" cy="461661"/>
          </a:xfrm>
          <a:prstGeom prst="rect">
            <a:avLst/>
          </a:prstGeom>
          <a:noFill/>
        </p:spPr>
        <p:txBody>
          <a:bodyPr wrap="none" lIns="91436" tIns="45718" rIns="91436" bIns="45718" rtlCol="0">
            <a:spAutoFit/>
          </a:bodyPr>
          <a:lstStyle/>
          <a:p>
            <a:r>
              <a:rPr lang="zh-CN" altLang="en-US" sz="2400" b="1" dirty="0">
                <a:solidFill>
                  <a:schemeClr val="tx2"/>
                </a:solidFill>
                <a:latin typeface="微软雅黑" panose="020B0503020204020204" pitchFamily="34" charset="-122"/>
                <a:ea typeface="微软雅黑" panose="020B0503020204020204" pitchFamily="34" charset="-122"/>
              </a:rPr>
              <a:t>研究方法</a:t>
            </a:r>
          </a:p>
        </p:txBody>
      </p:sp>
      <p:grpSp>
        <p:nvGrpSpPr>
          <p:cNvPr id="399" name="组 398"/>
          <p:cNvGrpSpPr/>
          <p:nvPr/>
        </p:nvGrpSpPr>
        <p:grpSpPr>
          <a:xfrm>
            <a:off x="11454106" y="252857"/>
            <a:ext cx="737892" cy="484288"/>
            <a:chOff x="11454105" y="252856"/>
            <a:chExt cx="737892" cy="484288"/>
          </a:xfrm>
        </p:grpSpPr>
        <p:grpSp>
          <p:nvGrpSpPr>
            <p:cNvPr id="401"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2" name="组合 99"/>
            <p:cNvGrpSpPr/>
            <p:nvPr/>
          </p:nvGrpSpPr>
          <p:grpSpPr>
            <a:xfrm>
              <a:off x="11454105" y="252857"/>
              <a:ext cx="491115" cy="484287"/>
              <a:chOff x="1528923" y="220268"/>
              <a:chExt cx="1284096" cy="1266241"/>
            </a:xfrm>
          </p:grpSpPr>
          <p:sp>
            <p:nvSpPr>
              <p:cNvPr id="403" name="圆角矩形 40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4" name="内容占位符 2">
            <a:extLst>
              <a:ext uri="{FF2B5EF4-FFF2-40B4-BE49-F238E27FC236}">
                <a16:creationId xmlns:a16="http://schemas.microsoft.com/office/drawing/2014/main" id="{DB0C8D4A-2EA1-408A-B634-888675674821}"/>
              </a:ext>
            </a:extLst>
          </p:cNvPr>
          <p:cNvSpPr>
            <a:spLocks noGrp="1"/>
          </p:cNvSpPr>
          <p:nvPr>
            <p:ph idx="1"/>
          </p:nvPr>
        </p:nvSpPr>
        <p:spPr>
          <a:xfrm>
            <a:off x="953185" y="1081718"/>
            <a:ext cx="8696550" cy="2889472"/>
          </a:xfrm>
        </p:spPr>
        <p:txBody>
          <a:bodyPr>
            <a:noAutofit/>
          </a:bodyPr>
          <a:lstStyle/>
          <a:p>
            <a:pPr marL="0" indent="0">
              <a:lnSpc>
                <a:spcPct val="170000"/>
              </a:lnSpc>
              <a:buNone/>
            </a:pPr>
            <a:r>
              <a:rPr lang="zh-CN" altLang="en-US" sz="2400" b="1" dirty="0"/>
              <a:t>如何提取写作风格：</a:t>
            </a:r>
            <a:endParaRPr lang="en-US" altLang="zh-CN" sz="2400" b="1" dirty="0"/>
          </a:p>
          <a:p>
            <a:pPr marL="457200" lvl="1" indent="0">
              <a:lnSpc>
                <a:spcPct val="170000"/>
              </a:lnSpc>
              <a:buNone/>
            </a:pPr>
            <a:r>
              <a:rPr lang="en-US" altLang="zh-CN" b="1" dirty="0"/>
              <a:t>2. </a:t>
            </a:r>
            <a:r>
              <a:rPr lang="zh-CN" altLang="en-US" b="1" dirty="0"/>
              <a:t>词性标注（</a:t>
            </a:r>
            <a:r>
              <a:rPr lang="en-US" altLang="zh-CN" b="1" dirty="0"/>
              <a:t>POS-tag</a:t>
            </a:r>
            <a:r>
              <a:rPr lang="zh-CN" altLang="en-US" b="1" dirty="0"/>
              <a:t>）*</a:t>
            </a:r>
            <a:endParaRPr lang="en-US" altLang="zh-CN" b="1" dirty="0"/>
          </a:p>
          <a:p>
            <a:pPr lvl="1">
              <a:lnSpc>
                <a:spcPct val="170000"/>
              </a:lnSpc>
            </a:pPr>
            <a:endParaRPr lang="en-US" altLang="zh-CN" b="1" dirty="0"/>
          </a:p>
        </p:txBody>
      </p:sp>
      <p:sp>
        <p:nvSpPr>
          <p:cNvPr id="2" name="矩形 1">
            <a:extLst>
              <a:ext uri="{FF2B5EF4-FFF2-40B4-BE49-F238E27FC236}">
                <a16:creationId xmlns:a16="http://schemas.microsoft.com/office/drawing/2014/main" id="{79A8387F-DB36-4D60-BB50-84F0ADEA3A0A}"/>
              </a:ext>
            </a:extLst>
          </p:cNvPr>
          <p:cNvSpPr/>
          <p:nvPr/>
        </p:nvSpPr>
        <p:spPr>
          <a:xfrm>
            <a:off x="953185" y="5343257"/>
            <a:ext cx="10113241" cy="1261884"/>
          </a:xfrm>
          <a:prstGeom prst="rect">
            <a:avLst/>
          </a:prstGeom>
        </p:spPr>
        <p:txBody>
          <a:bodyPr wrap="square">
            <a:spAutoFit/>
          </a:bodyPr>
          <a:lstStyle/>
          <a:p>
            <a:r>
              <a:rPr lang="zh-CN" altLang="en-US" dirty="0"/>
              <a:t>* Matthew Honnibal and Mark Johnson. 2015. An Im- proved Non-monotonic Transition System for De- pendency Parsing. In Proceedings ofthe 2015 Con- ference on Empirical Methods in Natural Language Processing, pages 1373–1378, Lisbon, Portugal. As- sociation for Computational Linguistics.</a:t>
            </a:r>
          </a:p>
        </p:txBody>
      </p:sp>
      <p:pic>
        <p:nvPicPr>
          <p:cNvPr id="4" name="图片 3">
            <a:extLst>
              <a:ext uri="{FF2B5EF4-FFF2-40B4-BE49-F238E27FC236}">
                <a16:creationId xmlns:a16="http://schemas.microsoft.com/office/drawing/2014/main" id="{D9E8C361-06E2-498E-A2F6-4B725D9D9E08}"/>
              </a:ext>
            </a:extLst>
          </p:cNvPr>
          <p:cNvPicPr>
            <a:picLocks noChangeAspect="1"/>
          </p:cNvPicPr>
          <p:nvPr/>
        </p:nvPicPr>
        <p:blipFill>
          <a:blip r:embed="rId3"/>
          <a:stretch>
            <a:fillRect/>
          </a:stretch>
        </p:blipFill>
        <p:spPr>
          <a:xfrm>
            <a:off x="1795327" y="2841214"/>
            <a:ext cx="8135751" cy="126776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44104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矩形 393"/>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5" name="圆角矩形 39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396" name="文本框 395"/>
          <p:cNvSpPr txBox="1"/>
          <p:nvPr/>
        </p:nvSpPr>
        <p:spPr>
          <a:xfrm>
            <a:off x="620874" y="265800"/>
            <a:ext cx="1415764" cy="461661"/>
          </a:xfrm>
          <a:prstGeom prst="rect">
            <a:avLst/>
          </a:prstGeom>
          <a:noFill/>
        </p:spPr>
        <p:txBody>
          <a:bodyPr wrap="none" lIns="91436" tIns="45718" rIns="91436" bIns="45718" rtlCol="0">
            <a:spAutoFit/>
          </a:bodyPr>
          <a:lstStyle/>
          <a:p>
            <a:r>
              <a:rPr lang="zh-CN" altLang="en-US" sz="2400" b="1" dirty="0">
                <a:solidFill>
                  <a:schemeClr val="tx2"/>
                </a:solidFill>
                <a:latin typeface="微软雅黑" panose="020B0503020204020204" pitchFamily="34" charset="-122"/>
                <a:ea typeface="微软雅黑" panose="020B0503020204020204" pitchFamily="34" charset="-122"/>
              </a:rPr>
              <a:t>研究方法</a:t>
            </a:r>
          </a:p>
        </p:txBody>
      </p:sp>
      <p:grpSp>
        <p:nvGrpSpPr>
          <p:cNvPr id="399" name="组 398"/>
          <p:cNvGrpSpPr/>
          <p:nvPr/>
        </p:nvGrpSpPr>
        <p:grpSpPr>
          <a:xfrm>
            <a:off x="11454106" y="252857"/>
            <a:ext cx="737892" cy="484288"/>
            <a:chOff x="11454105" y="252856"/>
            <a:chExt cx="737892" cy="484288"/>
          </a:xfrm>
        </p:grpSpPr>
        <p:grpSp>
          <p:nvGrpSpPr>
            <p:cNvPr id="401"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2" name="组合 99"/>
            <p:cNvGrpSpPr/>
            <p:nvPr/>
          </p:nvGrpSpPr>
          <p:grpSpPr>
            <a:xfrm>
              <a:off x="11454105" y="252857"/>
              <a:ext cx="491115" cy="484287"/>
              <a:chOff x="1528923" y="220268"/>
              <a:chExt cx="1284096" cy="1266241"/>
            </a:xfrm>
          </p:grpSpPr>
          <p:sp>
            <p:nvSpPr>
              <p:cNvPr id="403" name="圆角矩形 40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4" name="内容占位符 2">
            <a:extLst>
              <a:ext uri="{FF2B5EF4-FFF2-40B4-BE49-F238E27FC236}">
                <a16:creationId xmlns:a16="http://schemas.microsoft.com/office/drawing/2014/main" id="{DB0C8D4A-2EA1-408A-B634-888675674821}"/>
              </a:ext>
            </a:extLst>
          </p:cNvPr>
          <p:cNvSpPr>
            <a:spLocks noGrp="1"/>
          </p:cNvSpPr>
          <p:nvPr>
            <p:ph idx="1"/>
          </p:nvPr>
        </p:nvSpPr>
        <p:spPr>
          <a:xfrm>
            <a:off x="953185" y="1081718"/>
            <a:ext cx="8696550" cy="2889472"/>
          </a:xfrm>
        </p:spPr>
        <p:txBody>
          <a:bodyPr>
            <a:noAutofit/>
          </a:bodyPr>
          <a:lstStyle/>
          <a:p>
            <a:pPr marL="0" indent="0">
              <a:lnSpc>
                <a:spcPct val="170000"/>
              </a:lnSpc>
              <a:buNone/>
            </a:pPr>
            <a:r>
              <a:rPr lang="zh-CN" altLang="en-US" sz="2400" b="1" dirty="0"/>
              <a:t>如何提取写作风格：</a:t>
            </a:r>
            <a:endParaRPr lang="en-US" altLang="zh-CN" sz="2400" b="1" dirty="0"/>
          </a:p>
          <a:p>
            <a:pPr marL="457200" lvl="1" indent="0">
              <a:lnSpc>
                <a:spcPct val="170000"/>
              </a:lnSpc>
              <a:buNone/>
            </a:pPr>
            <a:r>
              <a:rPr lang="en-US" altLang="zh-CN" b="1" dirty="0"/>
              <a:t>3. dependency tree</a:t>
            </a:r>
          </a:p>
          <a:p>
            <a:pPr marL="457200" lvl="1" indent="0">
              <a:lnSpc>
                <a:spcPct val="170000"/>
              </a:lnSpc>
              <a:buNone/>
            </a:pPr>
            <a:r>
              <a:rPr lang="zh-CN" altLang="en-US" b="1" dirty="0"/>
              <a:t>句法分析，将单词转换为表示语法关系的三元组</a:t>
            </a:r>
            <a:endParaRPr lang="en-US" altLang="zh-CN" b="1" dirty="0"/>
          </a:p>
          <a:p>
            <a:pPr marL="457200" lvl="1" indent="0">
              <a:lnSpc>
                <a:spcPct val="170000"/>
              </a:lnSpc>
              <a:buNone/>
            </a:pPr>
            <a:r>
              <a:rPr lang="zh-CN" altLang="en-US" b="1" dirty="0"/>
              <a:t>（本词的词性，依赖关系，依赖词的词性）</a:t>
            </a:r>
            <a:endParaRPr lang="en-US" altLang="zh-CN" b="1" dirty="0"/>
          </a:p>
          <a:p>
            <a:pPr lvl="1">
              <a:lnSpc>
                <a:spcPct val="170000"/>
              </a:lnSpc>
            </a:pPr>
            <a:endParaRPr lang="en-US" altLang="zh-CN" b="1" dirty="0"/>
          </a:p>
        </p:txBody>
      </p:sp>
      <p:pic>
        <p:nvPicPr>
          <p:cNvPr id="3" name="图片 2">
            <a:extLst>
              <a:ext uri="{FF2B5EF4-FFF2-40B4-BE49-F238E27FC236}">
                <a16:creationId xmlns:a16="http://schemas.microsoft.com/office/drawing/2014/main" id="{0BB8D0AC-2F11-4B93-8783-133A1BA40E2B}"/>
              </a:ext>
            </a:extLst>
          </p:cNvPr>
          <p:cNvPicPr>
            <a:picLocks noChangeAspect="1"/>
          </p:cNvPicPr>
          <p:nvPr/>
        </p:nvPicPr>
        <p:blipFill rotWithShape="1">
          <a:blip r:embed="rId3"/>
          <a:srcRect l="21220"/>
          <a:stretch/>
        </p:blipFill>
        <p:spPr>
          <a:xfrm>
            <a:off x="1115231" y="3232175"/>
            <a:ext cx="9410370" cy="323407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03141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矩形 393"/>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5" name="圆角矩形 39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3</a:t>
            </a:r>
            <a:endParaRPr lang="zh-CN" altLang="en-US" sz="3600" dirty="0"/>
          </a:p>
        </p:txBody>
      </p:sp>
      <p:sp>
        <p:nvSpPr>
          <p:cNvPr id="396" name="文本框 395"/>
          <p:cNvSpPr txBox="1"/>
          <p:nvPr/>
        </p:nvSpPr>
        <p:spPr>
          <a:xfrm>
            <a:off x="620874" y="265800"/>
            <a:ext cx="1415764" cy="461661"/>
          </a:xfrm>
          <a:prstGeom prst="rect">
            <a:avLst/>
          </a:prstGeom>
          <a:noFill/>
        </p:spPr>
        <p:txBody>
          <a:bodyPr wrap="none" lIns="91436" tIns="45718" rIns="91436" bIns="45718" rtlCol="0">
            <a:spAutoFit/>
          </a:bodyPr>
          <a:lstStyle/>
          <a:p>
            <a:r>
              <a:rPr lang="zh-CN" altLang="en-US" sz="2400" b="1" dirty="0">
                <a:solidFill>
                  <a:schemeClr val="tx2"/>
                </a:solidFill>
                <a:latin typeface="微软雅黑" panose="020B0503020204020204" pitchFamily="34" charset="-122"/>
                <a:ea typeface="微软雅黑" panose="020B0503020204020204" pitchFamily="34" charset="-122"/>
              </a:rPr>
              <a:t>研究方法</a:t>
            </a:r>
          </a:p>
        </p:txBody>
      </p:sp>
      <p:grpSp>
        <p:nvGrpSpPr>
          <p:cNvPr id="399" name="组 398"/>
          <p:cNvGrpSpPr/>
          <p:nvPr/>
        </p:nvGrpSpPr>
        <p:grpSpPr>
          <a:xfrm>
            <a:off x="11454106" y="252857"/>
            <a:ext cx="737892" cy="484288"/>
            <a:chOff x="11454105" y="252856"/>
            <a:chExt cx="737892" cy="484288"/>
          </a:xfrm>
        </p:grpSpPr>
        <p:grpSp>
          <p:nvGrpSpPr>
            <p:cNvPr id="401"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2" name="组合 99"/>
            <p:cNvGrpSpPr/>
            <p:nvPr/>
          </p:nvGrpSpPr>
          <p:grpSpPr>
            <a:xfrm>
              <a:off x="11454105" y="252857"/>
              <a:ext cx="491115" cy="484287"/>
              <a:chOff x="1528923" y="220268"/>
              <a:chExt cx="1284096" cy="1266241"/>
            </a:xfrm>
          </p:grpSpPr>
          <p:sp>
            <p:nvSpPr>
              <p:cNvPr id="403" name="圆角矩形 40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4" name="内容占位符 2">
            <a:extLst>
              <a:ext uri="{FF2B5EF4-FFF2-40B4-BE49-F238E27FC236}">
                <a16:creationId xmlns:a16="http://schemas.microsoft.com/office/drawing/2014/main" id="{DB0C8D4A-2EA1-408A-B634-888675674821}"/>
              </a:ext>
            </a:extLst>
          </p:cNvPr>
          <p:cNvSpPr>
            <a:spLocks noGrp="1"/>
          </p:cNvSpPr>
          <p:nvPr>
            <p:ph idx="1"/>
          </p:nvPr>
        </p:nvSpPr>
        <p:spPr>
          <a:xfrm>
            <a:off x="918258" y="2210507"/>
            <a:ext cx="8696550" cy="2436986"/>
          </a:xfrm>
        </p:spPr>
        <p:txBody>
          <a:bodyPr>
            <a:noAutofit/>
          </a:bodyPr>
          <a:lstStyle/>
          <a:p>
            <a:pPr marL="0" indent="0">
              <a:lnSpc>
                <a:spcPct val="170000"/>
              </a:lnSpc>
              <a:buNone/>
            </a:pPr>
            <a:r>
              <a:rPr lang="zh-CN" altLang="en-US" sz="2400" b="1" dirty="0"/>
              <a:t>以上三种处理方式都旨在除去词义，只保留句法信息</a:t>
            </a:r>
            <a:endParaRPr lang="en-US" altLang="zh-CN" sz="2400" b="1" dirty="0"/>
          </a:p>
          <a:p>
            <a:pPr marL="0" indent="0">
              <a:lnSpc>
                <a:spcPct val="170000"/>
              </a:lnSpc>
              <a:buNone/>
            </a:pPr>
            <a:r>
              <a:rPr lang="en-US" altLang="zh-CN" sz="2400" b="1" dirty="0"/>
              <a:t>	</a:t>
            </a:r>
            <a:r>
              <a:rPr lang="zh-CN" altLang="en-US" sz="2400" b="1" dirty="0"/>
              <a:t>以体现用户的写作习惯</a:t>
            </a:r>
            <a:endParaRPr lang="en-US" altLang="zh-CN" sz="2400" b="1" dirty="0"/>
          </a:p>
          <a:p>
            <a:pPr marL="0" indent="0">
              <a:lnSpc>
                <a:spcPct val="170000"/>
              </a:lnSpc>
              <a:buNone/>
            </a:pPr>
            <a:r>
              <a:rPr lang="en-US" altLang="zh-CN" sz="2400" b="1" dirty="0"/>
              <a:t>	</a:t>
            </a:r>
            <a:r>
              <a:rPr lang="zh-CN" altLang="en-US" sz="2400" b="1" dirty="0"/>
              <a:t>所有方法都会输入到</a:t>
            </a:r>
            <a:r>
              <a:rPr lang="en-US" altLang="zh-CN" sz="2400" b="1" dirty="0"/>
              <a:t>CNN</a:t>
            </a:r>
            <a:r>
              <a:rPr lang="zh-CN" altLang="en-US" sz="2400" b="1" dirty="0"/>
              <a:t>网络*分类器中</a:t>
            </a:r>
            <a:endParaRPr lang="en-US" altLang="zh-CN" sz="2400" b="1" dirty="0"/>
          </a:p>
          <a:p>
            <a:pPr marL="0" indent="0">
              <a:lnSpc>
                <a:spcPct val="170000"/>
              </a:lnSpc>
              <a:buNone/>
            </a:pPr>
            <a:endParaRPr lang="en-US" altLang="zh-CN" b="1" dirty="0"/>
          </a:p>
          <a:p>
            <a:pPr lvl="1">
              <a:lnSpc>
                <a:spcPct val="170000"/>
              </a:lnSpc>
            </a:pPr>
            <a:endParaRPr lang="en-US" altLang="zh-CN" b="1" dirty="0"/>
          </a:p>
        </p:txBody>
      </p:sp>
      <p:sp>
        <p:nvSpPr>
          <p:cNvPr id="5" name="矩形 4">
            <a:extLst>
              <a:ext uri="{FF2B5EF4-FFF2-40B4-BE49-F238E27FC236}">
                <a16:creationId xmlns:a16="http://schemas.microsoft.com/office/drawing/2014/main" id="{3E89F910-1E13-491F-BD32-C18AFC7DA721}"/>
              </a:ext>
            </a:extLst>
          </p:cNvPr>
          <p:cNvSpPr/>
          <p:nvPr/>
        </p:nvSpPr>
        <p:spPr>
          <a:xfrm>
            <a:off x="918258" y="5928033"/>
            <a:ext cx="10355484" cy="677108"/>
          </a:xfrm>
          <a:prstGeom prst="rect">
            <a:avLst/>
          </a:prstGeom>
        </p:spPr>
        <p:txBody>
          <a:bodyPr wrap="square">
            <a:spAutoFit/>
          </a:bodyPr>
          <a:lstStyle/>
          <a:p>
            <a:r>
              <a:rPr lang="zh-CN" altLang="en-US" dirty="0"/>
              <a:t>* Yann LeCun, Yoshua Bengio, et al. 1995. Convolu- tional networks for images, speech, and time series. The handbook ofbrain theory and neural networks, 3361(10):1995.</a:t>
            </a:r>
          </a:p>
        </p:txBody>
      </p:sp>
    </p:spTree>
    <p:extLst>
      <p:ext uri="{BB962C8B-B14F-4D97-AF65-F5344CB8AC3E}">
        <p14:creationId xmlns:p14="http://schemas.microsoft.com/office/powerpoint/2010/main" val="761299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2"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b="1" dirty="0">
                  <a:effectLst>
                    <a:outerShdw blurRad="38100" dist="38100" dir="2700000" algn="tl">
                      <a:srgbClr val="000000">
                        <a:alpha val="43137"/>
                      </a:srgbClr>
                    </a:outerShdw>
                  </a:effectLst>
                </a:rPr>
                <a:t>4</a:t>
              </a:r>
              <a:endParaRPr lang="zh-CN" altLang="en-US" sz="6000" b="1" dirty="0">
                <a:effectLst>
                  <a:outerShdw blurRad="38100" dist="38100" dir="2700000" algn="tl">
                    <a:srgbClr val="000000">
                      <a:alpha val="43137"/>
                    </a:srgbClr>
                  </a:outerShdw>
                </a:effectLst>
              </a:endParaRPr>
            </a:p>
          </p:txBody>
        </p:sp>
        <p:sp>
          <p:nvSpPr>
            <p:cNvPr id="42" name="文本框 41"/>
            <p:cNvSpPr txBox="1"/>
            <p:nvPr/>
          </p:nvSpPr>
          <p:spPr>
            <a:xfrm>
              <a:off x="8288180" y="3085532"/>
              <a:ext cx="2954651" cy="830995"/>
            </a:xfrm>
            <a:prstGeom prst="rect">
              <a:avLst/>
            </a:prstGeom>
            <a:noFill/>
          </p:spPr>
          <p:txBody>
            <a:bodyPr wrap="none" lIns="91438" tIns="45719" rIns="91438" bIns="45719" rtlCol="0">
              <a:spAutoFit/>
            </a:bodyPr>
            <a:lstStyle/>
            <a:p>
              <a:r>
                <a:rPr lang="zh-CN" altLang="en-US" sz="4800" b="1" spc="6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模型评估</a:t>
              </a: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8" name="组 27"/>
          <p:cNvGrpSpPr/>
          <p:nvPr/>
        </p:nvGrpSpPr>
        <p:grpSpPr>
          <a:xfrm>
            <a:off x="11454106" y="252857"/>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Tree>
    <p:extLst>
      <p:ext uri="{BB962C8B-B14F-4D97-AF65-F5344CB8AC3E}">
        <p14:creationId xmlns:p14="http://schemas.microsoft.com/office/powerpoint/2010/main" val="3537200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矩形 393"/>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5" name="圆角矩形 39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396" name="文本框 395"/>
          <p:cNvSpPr txBox="1"/>
          <p:nvPr/>
        </p:nvSpPr>
        <p:spPr>
          <a:xfrm>
            <a:off x="620874" y="265800"/>
            <a:ext cx="1415764" cy="461661"/>
          </a:xfrm>
          <a:prstGeom prst="rect">
            <a:avLst/>
          </a:prstGeom>
          <a:noFill/>
        </p:spPr>
        <p:txBody>
          <a:bodyPr wrap="none" lIns="91436" tIns="45718" rIns="91436" bIns="45718" rtlCol="0">
            <a:spAutoFit/>
          </a:bodyPr>
          <a:lstStyle/>
          <a:p>
            <a:r>
              <a:rPr lang="zh-CN" altLang="en-US" sz="2400" b="1" dirty="0">
                <a:solidFill>
                  <a:schemeClr val="tx2"/>
                </a:solidFill>
                <a:latin typeface="微软雅黑" panose="020B0503020204020204" pitchFamily="34" charset="-122"/>
                <a:ea typeface="微软雅黑" panose="020B0503020204020204" pitchFamily="34" charset="-122"/>
              </a:rPr>
              <a:t>模型评估</a:t>
            </a:r>
          </a:p>
        </p:txBody>
      </p:sp>
      <p:grpSp>
        <p:nvGrpSpPr>
          <p:cNvPr id="399" name="组 398"/>
          <p:cNvGrpSpPr/>
          <p:nvPr/>
        </p:nvGrpSpPr>
        <p:grpSpPr>
          <a:xfrm>
            <a:off x="11454106" y="252857"/>
            <a:ext cx="737892" cy="484288"/>
            <a:chOff x="11454105" y="252856"/>
            <a:chExt cx="737892" cy="484288"/>
          </a:xfrm>
        </p:grpSpPr>
        <p:grpSp>
          <p:nvGrpSpPr>
            <p:cNvPr id="401"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2" name="组合 99"/>
            <p:cNvGrpSpPr/>
            <p:nvPr/>
          </p:nvGrpSpPr>
          <p:grpSpPr>
            <a:xfrm>
              <a:off x="11454105" y="252857"/>
              <a:ext cx="491115" cy="484287"/>
              <a:chOff x="1528923" y="220268"/>
              <a:chExt cx="1284096" cy="1266241"/>
            </a:xfrm>
          </p:grpSpPr>
          <p:sp>
            <p:nvSpPr>
              <p:cNvPr id="403" name="圆角矩形 40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pic>
        <p:nvPicPr>
          <p:cNvPr id="2" name="图片 1">
            <a:extLst>
              <a:ext uri="{FF2B5EF4-FFF2-40B4-BE49-F238E27FC236}">
                <a16:creationId xmlns:a16="http://schemas.microsoft.com/office/drawing/2014/main" id="{C3A43716-2288-4EA8-9524-38DB5326A9FA}"/>
              </a:ext>
            </a:extLst>
          </p:cNvPr>
          <p:cNvPicPr>
            <a:picLocks noChangeAspect="1"/>
          </p:cNvPicPr>
          <p:nvPr/>
        </p:nvPicPr>
        <p:blipFill>
          <a:blip r:embed="rId3"/>
          <a:stretch>
            <a:fillRect/>
          </a:stretch>
        </p:blipFill>
        <p:spPr>
          <a:xfrm>
            <a:off x="1176459" y="1757508"/>
            <a:ext cx="4856928" cy="3716114"/>
          </a:xfrm>
          <a:prstGeom prst="rect">
            <a:avLst/>
          </a:prstGeom>
          <a:effectLst>
            <a:outerShdw blurRad="50800" dist="38100" dir="2700000" algn="tl" rotWithShape="0">
              <a:prstClr val="black">
                <a:alpha val="40000"/>
              </a:prstClr>
            </a:outerShdw>
          </a:effectLst>
        </p:spPr>
      </p:pic>
      <p:sp>
        <p:nvSpPr>
          <p:cNvPr id="18" name="矩形 17">
            <a:extLst>
              <a:ext uri="{FF2B5EF4-FFF2-40B4-BE49-F238E27FC236}">
                <a16:creationId xmlns:a16="http://schemas.microsoft.com/office/drawing/2014/main" id="{E235D6E7-50C1-450B-8E4A-4BC1F0DE7BC5}"/>
              </a:ext>
            </a:extLst>
          </p:cNvPr>
          <p:cNvSpPr/>
          <p:nvPr/>
        </p:nvSpPr>
        <p:spPr>
          <a:xfrm>
            <a:off x="1305269" y="2893671"/>
            <a:ext cx="4599308" cy="10069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a:extLst>
              <a:ext uri="{FF2B5EF4-FFF2-40B4-BE49-F238E27FC236}">
                <a16:creationId xmlns:a16="http://schemas.microsoft.com/office/drawing/2014/main" id="{734AC36D-6BAA-4BF6-9E61-7593A41499B2}"/>
              </a:ext>
            </a:extLst>
          </p:cNvPr>
          <p:cNvSpPr txBox="1"/>
          <p:nvPr/>
        </p:nvSpPr>
        <p:spPr>
          <a:xfrm>
            <a:off x="6651585" y="2027500"/>
            <a:ext cx="3570208" cy="461665"/>
          </a:xfrm>
          <a:prstGeom prst="rect">
            <a:avLst/>
          </a:prstGeom>
          <a:noFill/>
          <a:ln w="38100">
            <a:solidFill>
              <a:srgbClr val="FF0000"/>
            </a:solidFill>
          </a:ln>
        </p:spPr>
        <p:txBody>
          <a:bodyPr wrap="none" rtlCol="0">
            <a:spAutoFit/>
          </a:bodyPr>
          <a:lstStyle/>
          <a:p>
            <a:r>
              <a:rPr lang="zh-CN" altLang="en-US" sz="2400" b="1" dirty="0">
                <a:solidFill>
                  <a:srgbClr val="FF0000"/>
                </a:solidFill>
              </a:rPr>
              <a:t>使用词义的方法效果最好</a:t>
            </a:r>
          </a:p>
        </p:txBody>
      </p:sp>
      <p:cxnSp>
        <p:nvCxnSpPr>
          <p:cNvPr id="20" name="直接连接符 19">
            <a:extLst>
              <a:ext uri="{FF2B5EF4-FFF2-40B4-BE49-F238E27FC236}">
                <a16:creationId xmlns:a16="http://schemas.microsoft.com/office/drawing/2014/main" id="{4C6B5F38-9118-49C9-9531-CE5162A4AF8D}"/>
              </a:ext>
            </a:extLst>
          </p:cNvPr>
          <p:cNvCxnSpPr>
            <a:cxnSpLocks/>
            <a:stCxn id="18" idx="3"/>
            <a:endCxn id="19" idx="1"/>
          </p:cNvCxnSpPr>
          <p:nvPr/>
        </p:nvCxnSpPr>
        <p:spPr>
          <a:xfrm flipV="1">
            <a:off x="5904577" y="2258333"/>
            <a:ext cx="747008" cy="113883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1A8677B7-46EF-4032-8ECD-CE7CB5F2AC14}"/>
              </a:ext>
            </a:extLst>
          </p:cNvPr>
          <p:cNvSpPr/>
          <p:nvPr/>
        </p:nvSpPr>
        <p:spPr>
          <a:xfrm>
            <a:off x="1330790" y="4068943"/>
            <a:ext cx="4599308" cy="1138837"/>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文本框 33">
            <a:extLst>
              <a:ext uri="{FF2B5EF4-FFF2-40B4-BE49-F238E27FC236}">
                <a16:creationId xmlns:a16="http://schemas.microsoft.com/office/drawing/2014/main" id="{B0917A65-C2A4-4ACE-A470-78455B55339F}"/>
              </a:ext>
            </a:extLst>
          </p:cNvPr>
          <p:cNvSpPr txBox="1"/>
          <p:nvPr/>
        </p:nvSpPr>
        <p:spPr>
          <a:xfrm>
            <a:off x="6681981" y="3447444"/>
            <a:ext cx="4493538" cy="461665"/>
          </a:xfrm>
          <a:prstGeom prst="rect">
            <a:avLst/>
          </a:prstGeom>
          <a:noFill/>
          <a:ln w="38100">
            <a:solidFill>
              <a:srgbClr val="0070C0"/>
            </a:solidFill>
          </a:ln>
        </p:spPr>
        <p:txBody>
          <a:bodyPr wrap="none" rtlCol="0">
            <a:spAutoFit/>
          </a:bodyPr>
          <a:lstStyle/>
          <a:p>
            <a:r>
              <a:rPr lang="zh-CN" altLang="en-US" sz="2400" b="1" dirty="0">
                <a:solidFill>
                  <a:srgbClr val="0070C0"/>
                </a:solidFill>
              </a:rPr>
              <a:t>使用语法的方法效果都有所下降</a:t>
            </a:r>
          </a:p>
        </p:txBody>
      </p:sp>
      <p:cxnSp>
        <p:nvCxnSpPr>
          <p:cNvPr id="35" name="直接连接符 34">
            <a:extLst>
              <a:ext uri="{FF2B5EF4-FFF2-40B4-BE49-F238E27FC236}">
                <a16:creationId xmlns:a16="http://schemas.microsoft.com/office/drawing/2014/main" id="{580A9185-0C52-4B94-AE41-01A7C7424448}"/>
              </a:ext>
            </a:extLst>
          </p:cNvPr>
          <p:cNvCxnSpPr>
            <a:cxnSpLocks/>
            <a:stCxn id="33" idx="3"/>
            <a:endCxn id="34" idx="1"/>
          </p:cNvCxnSpPr>
          <p:nvPr/>
        </p:nvCxnSpPr>
        <p:spPr>
          <a:xfrm flipV="1">
            <a:off x="5930098" y="3678277"/>
            <a:ext cx="751883" cy="96008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A279320E-0357-4954-8FBB-C9A7108840FC}"/>
              </a:ext>
            </a:extLst>
          </p:cNvPr>
          <p:cNvSpPr/>
          <p:nvPr/>
        </p:nvSpPr>
        <p:spPr>
          <a:xfrm>
            <a:off x="1445654" y="4450223"/>
            <a:ext cx="4341688" cy="37627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B050"/>
              </a:solidFill>
            </a:endParaRPr>
          </a:p>
        </p:txBody>
      </p:sp>
      <p:sp>
        <p:nvSpPr>
          <p:cNvPr id="38" name="文本框 37">
            <a:extLst>
              <a:ext uri="{FF2B5EF4-FFF2-40B4-BE49-F238E27FC236}">
                <a16:creationId xmlns:a16="http://schemas.microsoft.com/office/drawing/2014/main" id="{94D49CD1-7D8A-4907-807B-413719E1D935}"/>
              </a:ext>
            </a:extLst>
          </p:cNvPr>
          <p:cNvSpPr txBox="1"/>
          <p:nvPr/>
        </p:nvSpPr>
        <p:spPr>
          <a:xfrm>
            <a:off x="6681980" y="4642625"/>
            <a:ext cx="3295397" cy="830997"/>
          </a:xfrm>
          <a:prstGeom prst="rect">
            <a:avLst/>
          </a:prstGeom>
          <a:noFill/>
          <a:ln w="38100">
            <a:solidFill>
              <a:srgbClr val="00B050"/>
            </a:solidFill>
          </a:ln>
        </p:spPr>
        <p:txBody>
          <a:bodyPr wrap="square" rtlCol="0">
            <a:spAutoFit/>
          </a:bodyPr>
          <a:lstStyle/>
          <a:p>
            <a:r>
              <a:rPr lang="zh-CN" altLang="en-US" sz="2400" b="1" dirty="0">
                <a:solidFill>
                  <a:srgbClr val="00B050"/>
                </a:solidFill>
              </a:rPr>
              <a:t>使用语法的方法中</a:t>
            </a:r>
            <a:endParaRPr lang="en-US" altLang="zh-CN" sz="2400" b="1" dirty="0">
              <a:solidFill>
                <a:srgbClr val="00B050"/>
              </a:solidFill>
            </a:endParaRPr>
          </a:p>
          <a:p>
            <a:r>
              <a:rPr lang="zh-CN" altLang="en-US" sz="2400" b="1" dirty="0">
                <a:solidFill>
                  <a:srgbClr val="00B050"/>
                </a:solidFill>
              </a:rPr>
              <a:t>句法分析效果效果最好</a:t>
            </a:r>
          </a:p>
        </p:txBody>
      </p:sp>
      <p:cxnSp>
        <p:nvCxnSpPr>
          <p:cNvPr id="39" name="直接连接符 38">
            <a:extLst>
              <a:ext uri="{FF2B5EF4-FFF2-40B4-BE49-F238E27FC236}">
                <a16:creationId xmlns:a16="http://schemas.microsoft.com/office/drawing/2014/main" id="{0A3FE901-11E8-423E-BB3C-31EFD2F44851}"/>
              </a:ext>
            </a:extLst>
          </p:cNvPr>
          <p:cNvCxnSpPr>
            <a:cxnSpLocks/>
            <a:stCxn id="37" idx="3"/>
            <a:endCxn id="38" idx="1"/>
          </p:cNvCxnSpPr>
          <p:nvPr/>
        </p:nvCxnSpPr>
        <p:spPr>
          <a:xfrm>
            <a:off x="5787342" y="4638362"/>
            <a:ext cx="894638" cy="41976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713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2"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b="1" dirty="0">
                  <a:effectLst>
                    <a:outerShdw blurRad="38100" dist="38100" dir="2700000" algn="tl">
                      <a:srgbClr val="000000">
                        <a:alpha val="43137"/>
                      </a:srgbClr>
                    </a:outerShdw>
                  </a:effectLst>
                </a:rPr>
                <a:t>1</a:t>
              </a:r>
              <a:endParaRPr lang="zh-CN" altLang="en-US" sz="6000" b="1" dirty="0">
                <a:effectLst>
                  <a:outerShdw blurRad="38100" dist="38100" dir="2700000" algn="tl">
                    <a:srgbClr val="000000">
                      <a:alpha val="43137"/>
                    </a:srgbClr>
                  </a:outerShdw>
                </a:effectLst>
              </a:endParaRPr>
            </a:p>
          </p:txBody>
        </p:sp>
        <p:sp>
          <p:nvSpPr>
            <p:cNvPr id="42" name="文本框 41"/>
            <p:cNvSpPr txBox="1"/>
            <p:nvPr/>
          </p:nvSpPr>
          <p:spPr>
            <a:xfrm>
              <a:off x="8288180" y="3085532"/>
              <a:ext cx="2954651" cy="830995"/>
            </a:xfrm>
            <a:prstGeom prst="rect">
              <a:avLst/>
            </a:prstGeom>
            <a:noFill/>
          </p:spPr>
          <p:txBody>
            <a:bodyPr wrap="none" lIns="91438" tIns="45719" rIns="91438" bIns="45719" rtlCol="0">
              <a:spAutoFit/>
            </a:bodyPr>
            <a:lstStyle/>
            <a:p>
              <a:r>
                <a:rPr lang="zh-CN" altLang="en-US" sz="4800" b="1" spc="6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背景介绍</a:t>
              </a: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8" name="组 27"/>
          <p:cNvGrpSpPr/>
          <p:nvPr/>
        </p:nvGrpSpPr>
        <p:grpSpPr>
          <a:xfrm>
            <a:off x="11454106" y="252857"/>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Tree>
    <p:extLst>
      <p:ext uri="{BB962C8B-B14F-4D97-AF65-F5344CB8AC3E}">
        <p14:creationId xmlns:p14="http://schemas.microsoft.com/office/powerpoint/2010/main" val="2014702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矩形 393"/>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5" name="圆角矩形 39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396" name="文本框 395"/>
          <p:cNvSpPr txBox="1"/>
          <p:nvPr/>
        </p:nvSpPr>
        <p:spPr>
          <a:xfrm>
            <a:off x="620874" y="265800"/>
            <a:ext cx="1415764" cy="461661"/>
          </a:xfrm>
          <a:prstGeom prst="rect">
            <a:avLst/>
          </a:prstGeom>
          <a:noFill/>
        </p:spPr>
        <p:txBody>
          <a:bodyPr wrap="none" lIns="91436" tIns="45718" rIns="91436" bIns="45718" rtlCol="0">
            <a:spAutoFit/>
          </a:bodyPr>
          <a:lstStyle/>
          <a:p>
            <a:r>
              <a:rPr lang="zh-CN" altLang="en-US" sz="2400" b="1" dirty="0">
                <a:solidFill>
                  <a:schemeClr val="tx2"/>
                </a:solidFill>
                <a:latin typeface="微软雅黑" panose="020B0503020204020204" pitchFamily="34" charset="-122"/>
                <a:ea typeface="微软雅黑" panose="020B0503020204020204" pitchFamily="34" charset="-122"/>
              </a:rPr>
              <a:t>模型评估</a:t>
            </a:r>
          </a:p>
        </p:txBody>
      </p:sp>
      <p:grpSp>
        <p:nvGrpSpPr>
          <p:cNvPr id="399" name="组 398"/>
          <p:cNvGrpSpPr/>
          <p:nvPr/>
        </p:nvGrpSpPr>
        <p:grpSpPr>
          <a:xfrm>
            <a:off x="11454106" y="252857"/>
            <a:ext cx="737892" cy="484288"/>
            <a:chOff x="11454105" y="252856"/>
            <a:chExt cx="737892" cy="484288"/>
          </a:xfrm>
        </p:grpSpPr>
        <p:grpSp>
          <p:nvGrpSpPr>
            <p:cNvPr id="401"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2" name="组合 99"/>
            <p:cNvGrpSpPr/>
            <p:nvPr/>
          </p:nvGrpSpPr>
          <p:grpSpPr>
            <a:xfrm>
              <a:off x="11454105" y="252857"/>
              <a:ext cx="491115" cy="484287"/>
              <a:chOff x="1528923" y="220268"/>
              <a:chExt cx="1284096" cy="1266241"/>
            </a:xfrm>
          </p:grpSpPr>
          <p:sp>
            <p:nvSpPr>
              <p:cNvPr id="403" name="圆角矩形 40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pic>
        <p:nvPicPr>
          <p:cNvPr id="3" name="图片 2">
            <a:extLst>
              <a:ext uri="{FF2B5EF4-FFF2-40B4-BE49-F238E27FC236}">
                <a16:creationId xmlns:a16="http://schemas.microsoft.com/office/drawing/2014/main" id="{DB43A5E2-5227-4202-BA72-B494D9DE1955}"/>
              </a:ext>
            </a:extLst>
          </p:cNvPr>
          <p:cNvPicPr>
            <a:picLocks noChangeAspect="1"/>
          </p:cNvPicPr>
          <p:nvPr/>
        </p:nvPicPr>
        <p:blipFill>
          <a:blip r:embed="rId3"/>
          <a:stretch>
            <a:fillRect/>
          </a:stretch>
        </p:blipFill>
        <p:spPr>
          <a:xfrm>
            <a:off x="478623" y="2582120"/>
            <a:ext cx="11155955" cy="2973535"/>
          </a:xfrm>
          <a:prstGeom prst="rect">
            <a:avLst/>
          </a:prstGeom>
          <a:effectLst>
            <a:outerShdw blurRad="50800" dist="38100" dir="2700000" algn="tl" rotWithShape="0">
              <a:prstClr val="black">
                <a:alpha val="40000"/>
              </a:prstClr>
            </a:outerShdw>
          </a:effectLst>
        </p:spPr>
      </p:pic>
      <p:sp>
        <p:nvSpPr>
          <p:cNvPr id="4" name="矩形 3">
            <a:extLst>
              <a:ext uri="{FF2B5EF4-FFF2-40B4-BE49-F238E27FC236}">
                <a16:creationId xmlns:a16="http://schemas.microsoft.com/office/drawing/2014/main" id="{CB5C097D-07E1-4115-893E-668FAB7D0F37}"/>
              </a:ext>
            </a:extLst>
          </p:cNvPr>
          <p:cNvSpPr/>
          <p:nvPr/>
        </p:nvSpPr>
        <p:spPr>
          <a:xfrm>
            <a:off x="620874" y="1268944"/>
            <a:ext cx="2672526" cy="461665"/>
          </a:xfrm>
          <a:prstGeom prst="rect">
            <a:avLst/>
          </a:prstGeom>
        </p:spPr>
        <p:txBody>
          <a:bodyPr wrap="none">
            <a:spAutoFit/>
          </a:bodyPr>
          <a:lstStyle/>
          <a:p>
            <a:r>
              <a:rPr lang="en-US" altLang="zh-CN" sz="2400" b="1" dirty="0"/>
              <a:t>Confusion Matrix</a:t>
            </a:r>
            <a:endParaRPr lang="zh-CN" altLang="en-US" sz="2400" b="1" dirty="0"/>
          </a:p>
        </p:txBody>
      </p:sp>
      <p:sp>
        <p:nvSpPr>
          <p:cNvPr id="27" name="矩形 26">
            <a:extLst>
              <a:ext uri="{FF2B5EF4-FFF2-40B4-BE49-F238E27FC236}">
                <a16:creationId xmlns:a16="http://schemas.microsoft.com/office/drawing/2014/main" id="{FC54646F-7755-4EF5-9E97-370F63760EF6}"/>
              </a:ext>
            </a:extLst>
          </p:cNvPr>
          <p:cNvSpPr/>
          <p:nvPr/>
        </p:nvSpPr>
        <p:spPr>
          <a:xfrm>
            <a:off x="2523281" y="4109011"/>
            <a:ext cx="770119" cy="78707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70C0"/>
              </a:solidFill>
            </a:endParaRPr>
          </a:p>
        </p:txBody>
      </p:sp>
      <p:sp>
        <p:nvSpPr>
          <p:cNvPr id="28" name="文本框 27">
            <a:extLst>
              <a:ext uri="{FF2B5EF4-FFF2-40B4-BE49-F238E27FC236}">
                <a16:creationId xmlns:a16="http://schemas.microsoft.com/office/drawing/2014/main" id="{9524C04C-D285-4F3C-B771-E898CA7F1B1A}"/>
              </a:ext>
            </a:extLst>
          </p:cNvPr>
          <p:cNvSpPr txBox="1"/>
          <p:nvPr/>
        </p:nvSpPr>
        <p:spPr>
          <a:xfrm>
            <a:off x="1679952" y="6065794"/>
            <a:ext cx="2915198" cy="461665"/>
          </a:xfrm>
          <a:prstGeom prst="rect">
            <a:avLst/>
          </a:prstGeom>
          <a:noFill/>
          <a:ln w="38100">
            <a:solidFill>
              <a:srgbClr val="0070C0"/>
            </a:solidFill>
          </a:ln>
        </p:spPr>
        <p:txBody>
          <a:bodyPr wrap="square" rtlCol="0">
            <a:spAutoFit/>
          </a:bodyPr>
          <a:lstStyle/>
          <a:p>
            <a:r>
              <a:rPr lang="en-US" altLang="zh-CN" sz="2400" b="1" dirty="0">
                <a:solidFill>
                  <a:srgbClr val="0070C0"/>
                </a:solidFill>
              </a:rPr>
              <a:t>$ </a:t>
            </a:r>
            <a:r>
              <a:rPr lang="zh-CN" altLang="en-US" sz="2400" b="1" dirty="0">
                <a:solidFill>
                  <a:srgbClr val="0070C0"/>
                </a:solidFill>
              </a:rPr>
              <a:t>和 </a:t>
            </a:r>
            <a:r>
              <a:rPr lang="en-US" altLang="zh-CN" sz="2400" b="1" dirty="0">
                <a:solidFill>
                  <a:srgbClr val="0070C0"/>
                </a:solidFill>
              </a:rPr>
              <a:t>$$$$ </a:t>
            </a:r>
            <a:r>
              <a:rPr lang="zh-CN" altLang="en-US" sz="2400" b="1" dirty="0">
                <a:solidFill>
                  <a:srgbClr val="0070C0"/>
                </a:solidFill>
              </a:rPr>
              <a:t>最好判别</a:t>
            </a:r>
          </a:p>
        </p:txBody>
      </p:sp>
      <p:cxnSp>
        <p:nvCxnSpPr>
          <p:cNvPr id="29" name="直接连接符 28">
            <a:extLst>
              <a:ext uri="{FF2B5EF4-FFF2-40B4-BE49-F238E27FC236}">
                <a16:creationId xmlns:a16="http://schemas.microsoft.com/office/drawing/2014/main" id="{6545CA84-C78D-4FA0-9705-7758C9E50081}"/>
              </a:ext>
            </a:extLst>
          </p:cNvPr>
          <p:cNvCxnSpPr>
            <a:cxnSpLocks/>
            <a:stCxn id="27" idx="2"/>
            <a:endCxn id="28" idx="0"/>
          </p:cNvCxnSpPr>
          <p:nvPr/>
        </p:nvCxnSpPr>
        <p:spPr>
          <a:xfrm>
            <a:off x="2908341" y="4896090"/>
            <a:ext cx="229210" cy="1169704"/>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63E18B96-6251-40CD-B763-6BC4A94ADA6A}"/>
              </a:ext>
            </a:extLst>
          </p:cNvPr>
          <p:cNvSpPr/>
          <p:nvPr/>
        </p:nvSpPr>
        <p:spPr>
          <a:xfrm>
            <a:off x="8171727" y="2578708"/>
            <a:ext cx="3387641" cy="2317382"/>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B050"/>
              </a:solidFill>
            </a:endParaRPr>
          </a:p>
        </p:txBody>
      </p:sp>
      <p:sp>
        <p:nvSpPr>
          <p:cNvPr id="41" name="文本框 40">
            <a:extLst>
              <a:ext uri="{FF2B5EF4-FFF2-40B4-BE49-F238E27FC236}">
                <a16:creationId xmlns:a16="http://schemas.microsoft.com/office/drawing/2014/main" id="{FCF64E87-80C1-43F2-921F-F181EA96E21C}"/>
              </a:ext>
            </a:extLst>
          </p:cNvPr>
          <p:cNvSpPr txBox="1"/>
          <p:nvPr/>
        </p:nvSpPr>
        <p:spPr>
          <a:xfrm>
            <a:off x="7277978" y="1499776"/>
            <a:ext cx="4203203" cy="461665"/>
          </a:xfrm>
          <a:prstGeom prst="rect">
            <a:avLst/>
          </a:prstGeom>
          <a:noFill/>
          <a:ln w="38100">
            <a:solidFill>
              <a:srgbClr val="00B050"/>
            </a:solidFill>
          </a:ln>
        </p:spPr>
        <p:txBody>
          <a:bodyPr wrap="square" rtlCol="0">
            <a:spAutoFit/>
          </a:bodyPr>
          <a:lstStyle/>
          <a:p>
            <a:r>
              <a:rPr lang="zh-CN" altLang="en-US" sz="2400" b="1" dirty="0">
                <a:solidFill>
                  <a:srgbClr val="00B050"/>
                </a:solidFill>
              </a:rPr>
              <a:t>对四个分类的预测结果更均衡</a:t>
            </a:r>
          </a:p>
        </p:txBody>
      </p:sp>
      <p:cxnSp>
        <p:nvCxnSpPr>
          <p:cNvPr id="42" name="直接连接符 41">
            <a:extLst>
              <a:ext uri="{FF2B5EF4-FFF2-40B4-BE49-F238E27FC236}">
                <a16:creationId xmlns:a16="http://schemas.microsoft.com/office/drawing/2014/main" id="{586FF31F-1A14-4B7B-923F-52FBC71ED794}"/>
              </a:ext>
            </a:extLst>
          </p:cNvPr>
          <p:cNvCxnSpPr>
            <a:cxnSpLocks/>
            <a:stCxn id="40" idx="0"/>
            <a:endCxn id="41" idx="2"/>
          </p:cNvCxnSpPr>
          <p:nvPr/>
        </p:nvCxnSpPr>
        <p:spPr>
          <a:xfrm flipH="1" flipV="1">
            <a:off x="9379580" y="1961441"/>
            <a:ext cx="485968" cy="61726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0196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矩形 393"/>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5" name="圆角矩形 39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396" name="文本框 395"/>
          <p:cNvSpPr txBox="1"/>
          <p:nvPr/>
        </p:nvSpPr>
        <p:spPr>
          <a:xfrm>
            <a:off x="620874" y="265800"/>
            <a:ext cx="1415764" cy="461661"/>
          </a:xfrm>
          <a:prstGeom prst="rect">
            <a:avLst/>
          </a:prstGeom>
          <a:noFill/>
        </p:spPr>
        <p:txBody>
          <a:bodyPr wrap="none" lIns="91436" tIns="45718" rIns="91436" bIns="45718" rtlCol="0">
            <a:spAutoFit/>
          </a:bodyPr>
          <a:lstStyle/>
          <a:p>
            <a:r>
              <a:rPr lang="zh-CN" altLang="en-US" sz="2400" b="1" dirty="0">
                <a:solidFill>
                  <a:schemeClr val="tx2"/>
                </a:solidFill>
                <a:latin typeface="微软雅黑" panose="020B0503020204020204" pitchFamily="34" charset="-122"/>
                <a:ea typeface="微软雅黑" panose="020B0503020204020204" pitchFamily="34" charset="-122"/>
              </a:rPr>
              <a:t>模型评估</a:t>
            </a:r>
          </a:p>
        </p:txBody>
      </p:sp>
      <p:grpSp>
        <p:nvGrpSpPr>
          <p:cNvPr id="399" name="组 398"/>
          <p:cNvGrpSpPr/>
          <p:nvPr/>
        </p:nvGrpSpPr>
        <p:grpSpPr>
          <a:xfrm>
            <a:off x="11454106" y="252857"/>
            <a:ext cx="737892" cy="484288"/>
            <a:chOff x="11454105" y="252856"/>
            <a:chExt cx="737892" cy="484288"/>
          </a:xfrm>
        </p:grpSpPr>
        <p:grpSp>
          <p:nvGrpSpPr>
            <p:cNvPr id="401"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2" name="组合 99"/>
            <p:cNvGrpSpPr/>
            <p:nvPr/>
          </p:nvGrpSpPr>
          <p:grpSpPr>
            <a:xfrm>
              <a:off x="11454105" y="252857"/>
              <a:ext cx="491115" cy="484287"/>
              <a:chOff x="1528923" y="220268"/>
              <a:chExt cx="1284096" cy="1266241"/>
            </a:xfrm>
          </p:grpSpPr>
          <p:sp>
            <p:nvSpPr>
              <p:cNvPr id="403" name="圆角矩形 40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5" name="矩形 4">
            <a:extLst>
              <a:ext uri="{FF2B5EF4-FFF2-40B4-BE49-F238E27FC236}">
                <a16:creationId xmlns:a16="http://schemas.microsoft.com/office/drawing/2014/main" id="{14DBB144-9FB8-4CC1-B22A-6E2EF8526141}"/>
              </a:ext>
            </a:extLst>
          </p:cNvPr>
          <p:cNvSpPr/>
          <p:nvPr/>
        </p:nvSpPr>
        <p:spPr>
          <a:xfrm>
            <a:off x="958366" y="1443044"/>
            <a:ext cx="8523126" cy="4718086"/>
          </a:xfrm>
          <a:prstGeom prst="rect">
            <a:avLst/>
          </a:prstGeom>
        </p:spPr>
        <p:txBody>
          <a:bodyPr wrap="square">
            <a:spAutoFit/>
          </a:bodyPr>
          <a:lstStyle/>
          <a:p>
            <a:pPr lvl="1">
              <a:lnSpc>
                <a:spcPct val="170000"/>
              </a:lnSpc>
              <a:spcBef>
                <a:spcPts val="500"/>
              </a:spcBef>
            </a:pPr>
            <a:r>
              <a:rPr lang="en-US" altLang="zh-CN" sz="2400" b="1" dirty="0">
                <a:solidFill>
                  <a:prstClr val="black"/>
                </a:solidFill>
              </a:rPr>
              <a:t>RQ1</a:t>
            </a:r>
            <a:r>
              <a:rPr lang="zh-CN" altLang="en-US" sz="2400" b="1" dirty="0">
                <a:solidFill>
                  <a:prstClr val="black"/>
                </a:solidFill>
              </a:rPr>
              <a:t>：一个人的文字能否用来预测他所处的社会阶层呢？</a:t>
            </a:r>
            <a:endParaRPr lang="en-US" altLang="zh-CN" sz="2400" b="1" dirty="0">
              <a:solidFill>
                <a:prstClr val="black"/>
              </a:solidFill>
            </a:endParaRPr>
          </a:p>
          <a:p>
            <a:pPr lvl="1">
              <a:lnSpc>
                <a:spcPct val="170000"/>
              </a:lnSpc>
              <a:spcBef>
                <a:spcPts val="500"/>
              </a:spcBef>
            </a:pPr>
            <a:r>
              <a:rPr lang="en-US" altLang="zh-CN" sz="2400" b="1" dirty="0">
                <a:solidFill>
                  <a:prstClr val="black"/>
                </a:solidFill>
              </a:rPr>
              <a:t>- </a:t>
            </a:r>
            <a:r>
              <a:rPr lang="zh-CN" altLang="en-US" sz="2400" b="1" dirty="0">
                <a:solidFill>
                  <a:prstClr val="black"/>
                </a:solidFill>
              </a:rPr>
              <a:t>答案是肯定的，基于词法和句法的模型</a:t>
            </a:r>
            <a:r>
              <a:rPr lang="en-US" altLang="zh-CN" sz="2400" b="1" dirty="0">
                <a:solidFill>
                  <a:prstClr val="black"/>
                </a:solidFill>
              </a:rPr>
              <a:t>F1</a:t>
            </a:r>
            <a:r>
              <a:rPr lang="zh-CN" altLang="en-US" sz="2400" b="1" dirty="0">
                <a:solidFill>
                  <a:prstClr val="black"/>
                </a:solidFill>
              </a:rPr>
              <a:t>都在</a:t>
            </a:r>
            <a:r>
              <a:rPr lang="en-US" altLang="zh-CN" sz="2400" b="1" dirty="0">
                <a:solidFill>
                  <a:prstClr val="black"/>
                </a:solidFill>
              </a:rPr>
              <a:t>0.5</a:t>
            </a:r>
            <a:r>
              <a:rPr lang="zh-CN" altLang="en-US" sz="2400" b="1" dirty="0">
                <a:solidFill>
                  <a:prstClr val="black"/>
                </a:solidFill>
              </a:rPr>
              <a:t>以上</a:t>
            </a:r>
            <a:endParaRPr lang="en-US" altLang="zh-CN" sz="2400" b="1" dirty="0">
              <a:solidFill>
                <a:prstClr val="black"/>
              </a:solidFill>
            </a:endParaRPr>
          </a:p>
          <a:p>
            <a:pPr lvl="1">
              <a:lnSpc>
                <a:spcPct val="170000"/>
              </a:lnSpc>
              <a:spcBef>
                <a:spcPts val="500"/>
              </a:spcBef>
            </a:pPr>
            <a:endParaRPr lang="en-US" altLang="zh-CN" sz="2400" b="1" dirty="0">
              <a:solidFill>
                <a:prstClr val="black"/>
              </a:solidFill>
            </a:endParaRPr>
          </a:p>
          <a:p>
            <a:pPr lvl="1">
              <a:lnSpc>
                <a:spcPct val="170000"/>
              </a:lnSpc>
              <a:spcBef>
                <a:spcPts val="500"/>
              </a:spcBef>
            </a:pPr>
            <a:r>
              <a:rPr lang="en-US" altLang="zh-CN" sz="2400" b="1" dirty="0">
                <a:solidFill>
                  <a:prstClr val="black"/>
                </a:solidFill>
              </a:rPr>
              <a:t>RQ2</a:t>
            </a:r>
            <a:r>
              <a:rPr lang="zh-CN" altLang="en-US" sz="2400" b="1" dirty="0">
                <a:solidFill>
                  <a:prstClr val="black"/>
                </a:solidFill>
              </a:rPr>
              <a:t>：除了词义特征外，句法特征是否也能够用来预测呢？</a:t>
            </a:r>
            <a:endParaRPr lang="en-US" altLang="zh-CN" sz="2400" b="1" dirty="0">
              <a:solidFill>
                <a:prstClr val="black"/>
              </a:solidFill>
            </a:endParaRPr>
          </a:p>
          <a:p>
            <a:pPr lvl="1">
              <a:lnSpc>
                <a:spcPct val="170000"/>
              </a:lnSpc>
              <a:spcBef>
                <a:spcPts val="500"/>
              </a:spcBef>
            </a:pPr>
            <a:r>
              <a:rPr lang="en-US" altLang="zh-CN" sz="2400" b="1" dirty="0">
                <a:solidFill>
                  <a:prstClr val="black"/>
                </a:solidFill>
              </a:rPr>
              <a:t>- </a:t>
            </a:r>
            <a:r>
              <a:rPr lang="zh-CN" altLang="en-US" sz="2400" b="1" dirty="0">
                <a:solidFill>
                  <a:prstClr val="black"/>
                </a:solidFill>
              </a:rPr>
              <a:t>基于句法分析的</a:t>
            </a:r>
            <a:r>
              <a:rPr lang="en-US" altLang="zh-CN" sz="2400" b="1" dirty="0"/>
              <a:t>dependency tree</a:t>
            </a:r>
            <a:r>
              <a:rPr lang="zh-CN" altLang="en-US" sz="2400" b="1" dirty="0"/>
              <a:t>模型也可以取得与使用词义特征模型相近的效果</a:t>
            </a:r>
            <a:endParaRPr lang="en-US" altLang="zh-CN" sz="2400" b="1" dirty="0">
              <a:solidFill>
                <a:prstClr val="black"/>
              </a:solidFill>
            </a:endParaRPr>
          </a:p>
          <a:p>
            <a:pPr lvl="1">
              <a:lnSpc>
                <a:spcPct val="170000"/>
              </a:lnSpc>
              <a:spcBef>
                <a:spcPts val="500"/>
              </a:spcBef>
            </a:pPr>
            <a:endParaRPr lang="en-US" altLang="zh-CN" sz="2400" b="1" dirty="0">
              <a:solidFill>
                <a:prstClr val="black"/>
              </a:solidFill>
            </a:endParaRPr>
          </a:p>
        </p:txBody>
      </p:sp>
    </p:spTree>
    <p:extLst>
      <p:ext uri="{BB962C8B-B14F-4D97-AF65-F5344CB8AC3E}">
        <p14:creationId xmlns:p14="http://schemas.microsoft.com/office/powerpoint/2010/main" val="1347178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 43"/>
          <p:cNvGrpSpPr/>
          <p:nvPr/>
        </p:nvGrpSpPr>
        <p:grpSpPr>
          <a:xfrm>
            <a:off x="11454106" y="252857"/>
            <a:ext cx="737892" cy="484288"/>
            <a:chOff x="11454105" y="252856"/>
            <a:chExt cx="737892" cy="484288"/>
          </a:xfrm>
        </p:grpSpPr>
        <p:grpSp>
          <p:nvGrpSpPr>
            <p:cNvPr id="63" name="组 62"/>
            <p:cNvGrpSpPr/>
            <p:nvPr/>
          </p:nvGrpSpPr>
          <p:grpSpPr>
            <a:xfrm>
              <a:off x="12039604" y="252856"/>
              <a:ext cx="152393" cy="484287"/>
              <a:chOff x="12039604" y="252856"/>
              <a:chExt cx="152393" cy="484287"/>
            </a:xfrm>
          </p:grpSpPr>
          <p:sp>
            <p:nvSpPr>
              <p:cNvPr id="67" name="圆角矩形 66"/>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67"/>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圆角矩形 70"/>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99"/>
            <p:cNvGrpSpPr/>
            <p:nvPr/>
          </p:nvGrpSpPr>
          <p:grpSpPr>
            <a:xfrm>
              <a:off x="11454105" y="252857"/>
              <a:ext cx="491115" cy="484287"/>
              <a:chOff x="1528923" y="220268"/>
              <a:chExt cx="1284096" cy="1266241"/>
            </a:xfrm>
          </p:grpSpPr>
          <p:sp>
            <p:nvSpPr>
              <p:cNvPr id="65" name="圆角矩形 64"/>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72" name="矩形 71"/>
          <p:cNvSpPr/>
          <p:nvPr/>
        </p:nvSpPr>
        <p:spPr>
          <a:xfrm>
            <a:off x="-8551" y="5623749"/>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73" name="组合 60"/>
          <p:cNvGrpSpPr/>
          <p:nvPr/>
        </p:nvGrpSpPr>
        <p:grpSpPr>
          <a:xfrm rot="16200000">
            <a:off x="11436485" y="6057840"/>
            <a:ext cx="1271471" cy="363349"/>
            <a:chOff x="6507038" y="462977"/>
            <a:chExt cx="2430800" cy="471379"/>
          </a:xfrm>
        </p:grpSpPr>
        <p:grpSp>
          <p:nvGrpSpPr>
            <p:cNvPr id="74" name="组合 61"/>
            <p:cNvGrpSpPr/>
            <p:nvPr/>
          </p:nvGrpSpPr>
          <p:grpSpPr>
            <a:xfrm flipV="1">
              <a:off x="6507038" y="462977"/>
              <a:ext cx="1917435" cy="471379"/>
              <a:chOff x="810775" y="1533962"/>
              <a:chExt cx="7782374" cy="1913206"/>
            </a:xfrm>
          </p:grpSpPr>
          <p:sp>
            <p:nvSpPr>
              <p:cNvPr id="76" name="圆角矩形 75"/>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77"/>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圆角矩形 74"/>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0" name="文本框 79"/>
          <p:cNvSpPr txBox="1"/>
          <p:nvPr/>
        </p:nvSpPr>
        <p:spPr>
          <a:xfrm>
            <a:off x="403710" y="5713686"/>
            <a:ext cx="6218119" cy="1015661"/>
          </a:xfrm>
          <a:prstGeom prst="rect">
            <a:avLst/>
          </a:prstGeom>
          <a:noFill/>
        </p:spPr>
        <p:txBody>
          <a:bodyPr wrap="square" lIns="91436" tIns="45718" rIns="91436" bIns="45718" rtlCol="0">
            <a:spAutoFit/>
          </a:bodyPr>
          <a:lstStyle/>
          <a:p>
            <a:r>
              <a:rPr lang="en-US" altLang="zh-CN" sz="6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THANKS</a:t>
            </a:r>
            <a:endParaRPr lang="zh-CN" altLang="en-US" sz="6000" dirty="0">
              <a:solidFill>
                <a:schemeClr val="bg1"/>
              </a:solidFill>
              <a:effectLst>
                <a:outerShdw blurRad="38100" dist="38100" dir="2700000" algn="tl">
                  <a:srgbClr val="000000">
                    <a:alpha val="43137"/>
                  </a:srgbClr>
                </a:outerShdw>
              </a:effectLst>
              <a:latin typeface="Segoe UI Semilight" panose="020B0402040204020203" pitchFamily="34" charset="0"/>
              <a:ea typeface="微软雅黑" panose="020B0503020204020204" pitchFamily="34" charset="-122"/>
              <a:cs typeface="Segoe UI Semilight" panose="020B0402040204020203" pitchFamily="34" charset="0"/>
            </a:endParaRPr>
          </a:p>
        </p:txBody>
      </p:sp>
      <p:sp>
        <p:nvSpPr>
          <p:cNvPr id="81" name="圆角矩形 80"/>
          <p:cNvSpPr/>
          <p:nvPr/>
        </p:nvSpPr>
        <p:spPr>
          <a:xfrm rot="16200000" flipV="1">
            <a:off x="10447003" y="5586366"/>
            <a:ext cx="1282079" cy="130015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82" name="Freeform 96"/>
          <p:cNvSpPr/>
          <p:nvPr/>
        </p:nvSpPr>
        <p:spPr bwMode="auto">
          <a:xfrm>
            <a:off x="10716633"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a:effectLst>
            <a:outerShdw blurRad="50800" dist="38100" dir="2700000" algn="tl" rotWithShape="0">
              <a:prstClr val="black">
                <a:alpha val="40000"/>
              </a:prstClr>
            </a:outerShdw>
          </a:effectLst>
        </p:spPr>
        <p:txBody>
          <a:bodyPr vert="horz" wrap="square" lIns="91436" tIns="45718" rIns="91436" bIns="45718" numCol="1" anchor="t" anchorCtr="0" compatLnSpc="1"/>
          <a:lstStyle/>
          <a:p>
            <a:endParaRPr lang="zh-CN" altLang="en-US">
              <a:solidFill>
                <a:srgbClr val="AD1C21"/>
              </a:solidFill>
            </a:endParaRPr>
          </a:p>
        </p:txBody>
      </p:sp>
      <p:sp>
        <p:nvSpPr>
          <p:cNvPr id="25" name="文本框 24">
            <a:extLst>
              <a:ext uri="{FF2B5EF4-FFF2-40B4-BE49-F238E27FC236}">
                <a16:creationId xmlns:a16="http://schemas.microsoft.com/office/drawing/2014/main" id="{81F253EC-69F3-45EB-A4C7-E8DC6CDA99F3}"/>
              </a:ext>
            </a:extLst>
          </p:cNvPr>
          <p:cNvSpPr txBox="1"/>
          <p:nvPr/>
        </p:nvSpPr>
        <p:spPr>
          <a:xfrm>
            <a:off x="674198" y="2059731"/>
            <a:ext cx="10843605" cy="1323437"/>
          </a:xfrm>
          <a:prstGeom prst="rect">
            <a:avLst/>
          </a:prstGeom>
          <a:noFill/>
        </p:spPr>
        <p:txBody>
          <a:bodyPr wrap="none" lIns="91438" tIns="45719" rIns="91438" bIns="45719" rtlCol="0">
            <a:spAutoFit/>
          </a:bodyPr>
          <a:lstStyle/>
          <a:p>
            <a:pPr algn="ctr"/>
            <a:r>
              <a:rPr lang="en-US" altLang="zh-CN" sz="4000" b="1" dirty="0">
                <a:ln w="0"/>
                <a:solidFill>
                  <a:schemeClr val="tx2"/>
                </a:solidFill>
                <a:latin typeface="微软雅黑" panose="020B0503020204020204" pitchFamily="34" charset="-122"/>
              </a:rPr>
              <a:t>You Write Like You Eat: Stylistic variation </a:t>
            </a:r>
          </a:p>
          <a:p>
            <a:pPr algn="ctr"/>
            <a:r>
              <a:rPr lang="en-US" altLang="zh-CN" sz="4000" b="1" dirty="0">
                <a:ln w="0"/>
                <a:solidFill>
                  <a:schemeClr val="tx2"/>
                </a:solidFill>
                <a:latin typeface="微软雅黑" panose="020B0503020204020204" pitchFamily="34" charset="-122"/>
              </a:rPr>
              <a:t>as a predictor of social stratification</a:t>
            </a:r>
            <a:endParaRPr lang="zh-CN" altLang="en-US" sz="4000" b="1" dirty="0">
              <a:ln w="0"/>
              <a:solidFill>
                <a:schemeClr val="tx2"/>
              </a:solidFill>
              <a:latin typeface="微软雅黑" panose="020B0503020204020204" pitchFamily="34" charset="-122"/>
            </a:endParaRPr>
          </a:p>
        </p:txBody>
      </p:sp>
      <p:sp>
        <p:nvSpPr>
          <p:cNvPr id="26" name="矩形 25">
            <a:extLst>
              <a:ext uri="{FF2B5EF4-FFF2-40B4-BE49-F238E27FC236}">
                <a16:creationId xmlns:a16="http://schemas.microsoft.com/office/drawing/2014/main" id="{B6B982CA-A8A6-4744-A981-006416346E26}"/>
              </a:ext>
            </a:extLst>
          </p:cNvPr>
          <p:cNvSpPr/>
          <p:nvPr/>
        </p:nvSpPr>
        <p:spPr>
          <a:xfrm>
            <a:off x="5244644" y="3565920"/>
            <a:ext cx="1566454" cy="461665"/>
          </a:xfrm>
          <a:prstGeom prst="rect">
            <a:avLst/>
          </a:prstGeom>
        </p:spPr>
        <p:txBody>
          <a:bodyPr wrap="none">
            <a:spAutoFit/>
          </a:bodyPr>
          <a:lstStyle/>
          <a:p>
            <a:r>
              <a:rPr lang="en-US" altLang="zh-CN" sz="2400" b="1" dirty="0"/>
              <a:t>ACL</a:t>
            </a:r>
            <a:r>
              <a:rPr lang="zh-CN" altLang="en-US" sz="2400" b="1" dirty="0"/>
              <a:t> 201</a:t>
            </a:r>
            <a:r>
              <a:rPr lang="en-US" altLang="zh-CN" sz="2400" b="1" dirty="0"/>
              <a:t>9</a:t>
            </a:r>
            <a:endParaRPr lang="zh-CN" altLang="en-US"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矩形 393"/>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5" name="圆角矩形 39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396" name="文本框 395"/>
          <p:cNvSpPr txBox="1"/>
          <p:nvPr/>
        </p:nvSpPr>
        <p:spPr>
          <a:xfrm>
            <a:off x="620874" y="265800"/>
            <a:ext cx="1415764" cy="461661"/>
          </a:xfrm>
          <a:prstGeom prst="rect">
            <a:avLst/>
          </a:prstGeom>
          <a:noFill/>
        </p:spPr>
        <p:txBody>
          <a:bodyPr wrap="none" lIns="91436" tIns="45718" rIns="91436" bIns="45718" rtlCol="0">
            <a:spAutoFit/>
          </a:bodyPr>
          <a:lstStyle/>
          <a:p>
            <a:r>
              <a:rPr lang="zh-CN" altLang="en-US" sz="2400" b="1" dirty="0">
                <a:solidFill>
                  <a:schemeClr val="tx2"/>
                </a:solidFill>
                <a:latin typeface="微软雅黑" panose="020B0503020204020204" pitchFamily="34" charset="-122"/>
                <a:ea typeface="微软雅黑" panose="020B0503020204020204" pitchFamily="34" charset="-122"/>
              </a:rPr>
              <a:t>背景介绍</a:t>
            </a:r>
          </a:p>
        </p:txBody>
      </p:sp>
      <p:grpSp>
        <p:nvGrpSpPr>
          <p:cNvPr id="399" name="组 398"/>
          <p:cNvGrpSpPr/>
          <p:nvPr/>
        </p:nvGrpSpPr>
        <p:grpSpPr>
          <a:xfrm>
            <a:off x="11454106" y="252857"/>
            <a:ext cx="737892" cy="484288"/>
            <a:chOff x="11454105" y="252856"/>
            <a:chExt cx="737892" cy="484288"/>
          </a:xfrm>
        </p:grpSpPr>
        <p:grpSp>
          <p:nvGrpSpPr>
            <p:cNvPr id="401"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2" name="组合 99"/>
            <p:cNvGrpSpPr/>
            <p:nvPr/>
          </p:nvGrpSpPr>
          <p:grpSpPr>
            <a:xfrm>
              <a:off x="11454105" y="252857"/>
              <a:ext cx="491115" cy="484287"/>
              <a:chOff x="1528923" y="220268"/>
              <a:chExt cx="1284096" cy="1266241"/>
            </a:xfrm>
          </p:grpSpPr>
          <p:sp>
            <p:nvSpPr>
              <p:cNvPr id="403" name="圆角矩形 40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0" name="内容占位符 2">
            <a:extLst>
              <a:ext uri="{FF2B5EF4-FFF2-40B4-BE49-F238E27FC236}">
                <a16:creationId xmlns:a16="http://schemas.microsoft.com/office/drawing/2014/main" id="{B80EF4AF-8509-47C7-883B-7A6B8B61EFB6}"/>
              </a:ext>
            </a:extLst>
          </p:cNvPr>
          <p:cNvSpPr>
            <a:spLocks noGrp="1"/>
          </p:cNvSpPr>
          <p:nvPr>
            <p:ph idx="1"/>
          </p:nvPr>
        </p:nvSpPr>
        <p:spPr>
          <a:xfrm>
            <a:off x="3301013" y="822935"/>
            <a:ext cx="10089167" cy="5579918"/>
          </a:xfrm>
        </p:spPr>
        <p:txBody>
          <a:bodyPr>
            <a:noAutofit/>
          </a:bodyPr>
          <a:lstStyle/>
          <a:p>
            <a:pPr marL="0" indent="0">
              <a:lnSpc>
                <a:spcPct val="170000"/>
              </a:lnSpc>
              <a:buNone/>
            </a:pPr>
            <a:r>
              <a:rPr lang="en-US" altLang="zh-CN" sz="3200" b="1" dirty="0"/>
              <a:t>	Labov </a:t>
            </a:r>
            <a:r>
              <a:rPr lang="zh-CN" altLang="en-US" sz="3200" b="1" dirty="0"/>
              <a:t>纽约百货大楼实验*</a:t>
            </a:r>
            <a:endParaRPr lang="en-US" altLang="zh-CN" sz="3200" b="1" dirty="0"/>
          </a:p>
          <a:p>
            <a:pPr marL="0" indent="0">
              <a:lnSpc>
                <a:spcPct val="170000"/>
              </a:lnSpc>
              <a:buNone/>
            </a:pPr>
            <a:r>
              <a:rPr lang="en-US" altLang="zh-CN" b="1" dirty="0"/>
              <a:t>	</a:t>
            </a:r>
            <a:r>
              <a:rPr lang="zh-CN" altLang="en-US" sz="2400" b="1" dirty="0"/>
              <a:t>假装顾客到高、中、低三档百货商店于店员对话</a:t>
            </a:r>
            <a:endParaRPr lang="en-US" altLang="zh-CN" sz="2400" b="1" dirty="0"/>
          </a:p>
          <a:p>
            <a:pPr marL="0" indent="0">
              <a:lnSpc>
                <a:spcPct val="170000"/>
              </a:lnSpc>
              <a:buNone/>
            </a:pPr>
            <a:r>
              <a:rPr lang="en-US" altLang="zh-CN" sz="2400" b="1" dirty="0"/>
              <a:t>	</a:t>
            </a:r>
            <a:r>
              <a:rPr lang="zh-CN" altLang="en-US" sz="2400" b="1" dirty="0"/>
              <a:t>观察单词种 </a:t>
            </a:r>
            <a:r>
              <a:rPr lang="en-US" altLang="zh-CN" sz="2400" b="1" dirty="0"/>
              <a:t>[r] </a:t>
            </a:r>
            <a:r>
              <a:rPr lang="zh-CN" altLang="en-US" sz="2400" b="1" dirty="0"/>
              <a:t>的发音，即元音后的辅音 </a:t>
            </a:r>
            <a:r>
              <a:rPr lang="en-US" altLang="zh-CN" sz="2400" b="1" dirty="0"/>
              <a:t>[r] </a:t>
            </a:r>
            <a:r>
              <a:rPr lang="zh-CN" altLang="en-US" sz="2400" b="1" dirty="0"/>
              <a:t>的出现或缺失</a:t>
            </a:r>
            <a:endParaRPr lang="en-US" altLang="zh-CN" sz="2400" b="1" dirty="0"/>
          </a:p>
          <a:p>
            <a:pPr marL="0" indent="0">
              <a:lnSpc>
                <a:spcPct val="170000"/>
              </a:lnSpc>
              <a:buNone/>
            </a:pPr>
            <a:r>
              <a:rPr lang="en-US" altLang="zh-CN" sz="2400" b="1" dirty="0"/>
              <a:t>		</a:t>
            </a:r>
            <a:r>
              <a:rPr lang="zh-CN" altLang="en-US" sz="2400" b="1" dirty="0"/>
              <a:t>如</a:t>
            </a:r>
            <a:r>
              <a:rPr lang="en-US" altLang="zh-CN" sz="2400" b="1" dirty="0"/>
              <a:t>car</a:t>
            </a:r>
            <a:r>
              <a:rPr lang="zh-CN" altLang="en-US" sz="2400" b="1" dirty="0"/>
              <a:t>、</a:t>
            </a:r>
            <a:r>
              <a:rPr lang="en-US" altLang="zh-CN" sz="2400" b="1" dirty="0"/>
              <a:t>four</a:t>
            </a:r>
            <a:r>
              <a:rPr lang="zh-CN" altLang="en-US" sz="2400" b="1" dirty="0"/>
              <a:t>、</a:t>
            </a:r>
            <a:r>
              <a:rPr lang="en-US" altLang="zh-CN" sz="2400" b="1" dirty="0"/>
              <a:t>clear</a:t>
            </a:r>
            <a:r>
              <a:rPr lang="zh-CN" altLang="en-US" sz="2400" b="1" dirty="0"/>
              <a:t>等词中的 </a:t>
            </a:r>
            <a:r>
              <a:rPr lang="en-US" altLang="zh-CN" sz="2400" b="1" dirty="0"/>
              <a:t>[r]</a:t>
            </a:r>
          </a:p>
          <a:p>
            <a:pPr marL="0" indent="0">
              <a:lnSpc>
                <a:spcPct val="170000"/>
              </a:lnSpc>
              <a:buNone/>
            </a:pPr>
            <a:r>
              <a:rPr lang="en-US" altLang="zh-CN" sz="2400" b="1" dirty="0"/>
              <a:t>	</a:t>
            </a:r>
            <a:r>
              <a:rPr lang="zh-CN" altLang="en-US" sz="2400" b="1" dirty="0"/>
              <a:t>结果</a:t>
            </a:r>
            <a:r>
              <a:rPr lang="en-US" altLang="zh-CN" sz="2400" b="1" dirty="0"/>
              <a:t>[r]</a:t>
            </a:r>
            <a:r>
              <a:rPr lang="zh-CN" altLang="en-US" sz="2400" b="1" dirty="0"/>
              <a:t>发音的使用频率是高档 </a:t>
            </a:r>
            <a:r>
              <a:rPr lang="en-US" altLang="zh-CN" sz="2400" b="1" dirty="0"/>
              <a:t>&gt; </a:t>
            </a:r>
            <a:r>
              <a:rPr lang="zh-CN" altLang="en-US" sz="2400" b="1" dirty="0"/>
              <a:t>中档 </a:t>
            </a:r>
            <a:r>
              <a:rPr lang="en-US" altLang="zh-CN" sz="2400" b="1" dirty="0"/>
              <a:t>&gt; </a:t>
            </a:r>
            <a:r>
              <a:rPr lang="zh-CN" altLang="en-US" sz="2400" b="1" dirty="0"/>
              <a:t>低档</a:t>
            </a:r>
            <a:endParaRPr lang="en-US" altLang="zh-CN" sz="2400" b="1" dirty="0"/>
          </a:p>
          <a:p>
            <a:pPr marL="0" indent="0">
              <a:lnSpc>
                <a:spcPct val="170000"/>
              </a:lnSpc>
              <a:buNone/>
            </a:pPr>
            <a:r>
              <a:rPr lang="en-US" altLang="zh-CN" sz="2400" b="1" dirty="0"/>
              <a:t>	</a:t>
            </a:r>
            <a:r>
              <a:rPr lang="zh-CN" altLang="en-US" sz="2400" b="1" dirty="0"/>
              <a:t>推测元音后 </a:t>
            </a:r>
            <a:r>
              <a:rPr lang="en-US" altLang="zh-CN" sz="2400" b="1" dirty="0"/>
              <a:t>[r] </a:t>
            </a:r>
            <a:r>
              <a:rPr lang="zh-CN" altLang="en-US" sz="2400" b="1" dirty="0"/>
              <a:t>的发音由上层引入到纽约人讲话中</a:t>
            </a:r>
            <a:endParaRPr lang="en-US" altLang="zh-CN" sz="2400" b="1" dirty="0"/>
          </a:p>
          <a:p>
            <a:pPr marL="0" indent="0">
              <a:lnSpc>
                <a:spcPct val="170000"/>
              </a:lnSpc>
              <a:buNone/>
            </a:pPr>
            <a:r>
              <a:rPr lang="en-US" altLang="zh-CN" sz="2400" b="1" dirty="0"/>
              <a:t>	</a:t>
            </a:r>
          </a:p>
          <a:p>
            <a:pPr marL="0" indent="0">
              <a:lnSpc>
                <a:spcPct val="150000"/>
              </a:lnSpc>
              <a:buNone/>
            </a:pPr>
            <a:endParaRPr lang="en-US" altLang="zh-CN" sz="2400" b="1" dirty="0"/>
          </a:p>
          <a:p>
            <a:pPr marL="0" indent="0">
              <a:lnSpc>
                <a:spcPct val="150000"/>
              </a:lnSpc>
              <a:buNone/>
            </a:pPr>
            <a:endParaRPr lang="en-US" altLang="zh-CN" sz="2400" b="1" dirty="0"/>
          </a:p>
        </p:txBody>
      </p:sp>
      <p:sp>
        <p:nvSpPr>
          <p:cNvPr id="16" name="矩形 15">
            <a:extLst>
              <a:ext uri="{FF2B5EF4-FFF2-40B4-BE49-F238E27FC236}">
                <a16:creationId xmlns:a16="http://schemas.microsoft.com/office/drawing/2014/main" id="{9C38DF69-CB03-4BA7-A0C5-86F39282964D}"/>
              </a:ext>
            </a:extLst>
          </p:cNvPr>
          <p:cNvSpPr/>
          <p:nvPr/>
        </p:nvSpPr>
        <p:spPr>
          <a:xfrm>
            <a:off x="868680" y="5915092"/>
            <a:ext cx="10585426" cy="677108"/>
          </a:xfrm>
          <a:prstGeom prst="rect">
            <a:avLst/>
          </a:prstGeom>
        </p:spPr>
        <p:txBody>
          <a:bodyPr wrap="square">
            <a:spAutoFit/>
          </a:bodyPr>
          <a:lstStyle/>
          <a:p>
            <a:r>
              <a:rPr lang="zh-CN" altLang="en-US" dirty="0"/>
              <a:t>*</a:t>
            </a:r>
            <a:r>
              <a:rPr lang="en-US" altLang="zh-CN" dirty="0"/>
              <a:t>William Labov. 1966. The social stratification of English in New York city. ERIC, Washington DC: Center for Applied Linguistics.</a:t>
            </a:r>
            <a:endParaRPr lang="zh-CN" altLang="en-US" dirty="0"/>
          </a:p>
        </p:txBody>
      </p:sp>
      <p:pic>
        <p:nvPicPr>
          <p:cNvPr id="1026" name="Picture 2" descr="Laurels to Linguists: William Labov | Linguistic Society of America">
            <a:extLst>
              <a:ext uri="{FF2B5EF4-FFF2-40B4-BE49-F238E27FC236}">
                <a16:creationId xmlns:a16="http://schemas.microsoft.com/office/drawing/2014/main" id="{BB0DAAD2-D6AC-4B6A-B644-C8F11B3E5F0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827" r="29173"/>
          <a:stretch/>
        </p:blipFill>
        <p:spPr bwMode="auto">
          <a:xfrm>
            <a:off x="620874" y="1546670"/>
            <a:ext cx="3251187" cy="354921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440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矩形 393"/>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5" name="圆角矩形 39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396" name="文本框 395"/>
          <p:cNvSpPr txBox="1"/>
          <p:nvPr/>
        </p:nvSpPr>
        <p:spPr>
          <a:xfrm>
            <a:off x="620874" y="265800"/>
            <a:ext cx="1415764" cy="461661"/>
          </a:xfrm>
          <a:prstGeom prst="rect">
            <a:avLst/>
          </a:prstGeom>
          <a:noFill/>
        </p:spPr>
        <p:txBody>
          <a:bodyPr wrap="none" lIns="91436" tIns="45718" rIns="91436" bIns="45718" rtlCol="0">
            <a:spAutoFit/>
          </a:bodyPr>
          <a:lstStyle/>
          <a:p>
            <a:r>
              <a:rPr lang="zh-CN" altLang="en-US" sz="2400" b="1" dirty="0">
                <a:solidFill>
                  <a:schemeClr val="tx2"/>
                </a:solidFill>
                <a:latin typeface="微软雅黑" panose="020B0503020204020204" pitchFamily="34" charset="-122"/>
                <a:ea typeface="微软雅黑" panose="020B0503020204020204" pitchFamily="34" charset="-122"/>
              </a:rPr>
              <a:t>背景介绍</a:t>
            </a:r>
          </a:p>
        </p:txBody>
      </p:sp>
      <p:grpSp>
        <p:nvGrpSpPr>
          <p:cNvPr id="399" name="组 398"/>
          <p:cNvGrpSpPr/>
          <p:nvPr/>
        </p:nvGrpSpPr>
        <p:grpSpPr>
          <a:xfrm>
            <a:off x="11454106" y="252857"/>
            <a:ext cx="737892" cy="484288"/>
            <a:chOff x="11454105" y="252856"/>
            <a:chExt cx="737892" cy="484288"/>
          </a:xfrm>
        </p:grpSpPr>
        <p:grpSp>
          <p:nvGrpSpPr>
            <p:cNvPr id="401"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2" name="组合 99"/>
            <p:cNvGrpSpPr/>
            <p:nvPr/>
          </p:nvGrpSpPr>
          <p:grpSpPr>
            <a:xfrm>
              <a:off x="11454105" y="252857"/>
              <a:ext cx="491115" cy="484287"/>
              <a:chOff x="1528923" y="220268"/>
              <a:chExt cx="1284096" cy="1266241"/>
            </a:xfrm>
          </p:grpSpPr>
          <p:sp>
            <p:nvSpPr>
              <p:cNvPr id="403" name="圆角矩形 40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18" name="内容占位符 2">
            <a:extLst>
              <a:ext uri="{FF2B5EF4-FFF2-40B4-BE49-F238E27FC236}">
                <a16:creationId xmlns:a16="http://schemas.microsoft.com/office/drawing/2014/main" id="{B0E6F7F5-DA5F-4B80-9982-73C46C5843F6}"/>
              </a:ext>
            </a:extLst>
          </p:cNvPr>
          <p:cNvSpPr>
            <a:spLocks noGrp="1"/>
          </p:cNvSpPr>
          <p:nvPr>
            <p:ph idx="1"/>
          </p:nvPr>
        </p:nvSpPr>
        <p:spPr>
          <a:xfrm>
            <a:off x="620874" y="1278082"/>
            <a:ext cx="11724326" cy="5579918"/>
          </a:xfrm>
        </p:spPr>
        <p:txBody>
          <a:bodyPr>
            <a:noAutofit/>
          </a:bodyPr>
          <a:lstStyle/>
          <a:p>
            <a:pPr marL="0" indent="0">
              <a:lnSpc>
                <a:spcPct val="170000"/>
              </a:lnSpc>
              <a:buNone/>
            </a:pPr>
            <a:r>
              <a:rPr lang="zh-CN" altLang="en-US" sz="2400" b="1" dirty="0"/>
              <a:t>正是受 </a:t>
            </a:r>
            <a:r>
              <a:rPr lang="en-US" altLang="zh-CN" sz="2400" b="1" dirty="0"/>
              <a:t>Labov </a:t>
            </a:r>
            <a:r>
              <a:rPr lang="zh-CN" altLang="en-US" sz="2400" b="1" dirty="0"/>
              <a:t>研究的启发</a:t>
            </a:r>
            <a:endParaRPr lang="en-US" altLang="zh-CN" sz="2400" b="1" dirty="0"/>
          </a:p>
          <a:p>
            <a:pPr marL="0" indent="0">
              <a:lnSpc>
                <a:spcPct val="170000"/>
              </a:lnSpc>
              <a:buNone/>
            </a:pPr>
            <a:r>
              <a:rPr lang="zh-CN" altLang="en-US" sz="2400" b="1" dirty="0"/>
              <a:t>本文作者决定探究一个人的写作风格是否也带有显著的社会阶层特征？</a:t>
            </a:r>
            <a:endParaRPr lang="en-US" altLang="zh-CN" sz="2400" b="1" dirty="0"/>
          </a:p>
          <a:p>
            <a:pPr marL="457200" lvl="1" indent="0">
              <a:lnSpc>
                <a:spcPct val="170000"/>
              </a:lnSpc>
              <a:buNone/>
            </a:pPr>
            <a:r>
              <a:rPr lang="en-US" altLang="zh-CN" b="1" dirty="0"/>
              <a:t>RQ1</a:t>
            </a:r>
            <a:r>
              <a:rPr lang="zh-CN" altLang="en-US" b="1" dirty="0"/>
              <a:t>：一个人的文字能否用来预测他所处的社会阶层呢？</a:t>
            </a:r>
            <a:endParaRPr lang="en-US" altLang="zh-CN" b="1" dirty="0"/>
          </a:p>
          <a:p>
            <a:pPr marL="457200" lvl="1" indent="0">
              <a:lnSpc>
                <a:spcPct val="170000"/>
              </a:lnSpc>
              <a:buNone/>
            </a:pPr>
            <a:r>
              <a:rPr lang="en-US" altLang="zh-CN" b="1" dirty="0"/>
              <a:t>RQ2</a:t>
            </a:r>
            <a:r>
              <a:rPr lang="zh-CN" altLang="en-US" b="1" dirty="0"/>
              <a:t>：除了词义特征外，句法特征是否也能够用来预测呢？</a:t>
            </a:r>
            <a:endParaRPr lang="en-US" altLang="zh-CN" b="1" dirty="0"/>
          </a:p>
          <a:p>
            <a:pPr marL="0" indent="0">
              <a:lnSpc>
                <a:spcPct val="150000"/>
              </a:lnSpc>
              <a:buNone/>
            </a:pPr>
            <a:endParaRPr lang="en-US" altLang="zh-CN" sz="2400" b="1" dirty="0"/>
          </a:p>
          <a:p>
            <a:pPr marL="0" indent="0">
              <a:lnSpc>
                <a:spcPct val="150000"/>
              </a:lnSpc>
              <a:buNone/>
            </a:pPr>
            <a:endParaRPr lang="en-US" altLang="zh-CN" sz="2400" b="1" dirty="0"/>
          </a:p>
        </p:txBody>
      </p:sp>
      <p:pic>
        <p:nvPicPr>
          <p:cNvPr id="6" name="图形 5">
            <a:extLst>
              <a:ext uri="{FF2B5EF4-FFF2-40B4-BE49-F238E27FC236}">
                <a16:creationId xmlns:a16="http://schemas.microsoft.com/office/drawing/2014/main" id="{6C3ECCEA-29A3-4C0C-A55A-A6924C17FB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0320" y="4642973"/>
            <a:ext cx="2935359" cy="1432455"/>
          </a:xfrm>
          <a:prstGeom prst="rect">
            <a:avLst/>
          </a:prstGeom>
          <a:effectLst>
            <a:outerShdw blurRad="50800" dist="38100" dir="2700000" algn="tl" rotWithShape="0">
              <a:prstClr val="black">
                <a:alpha val="40000"/>
              </a:prstClr>
            </a:outerShdw>
          </a:effectLst>
        </p:spPr>
      </p:pic>
      <p:pic>
        <p:nvPicPr>
          <p:cNvPr id="8" name="图片 7">
            <a:extLst>
              <a:ext uri="{FF2B5EF4-FFF2-40B4-BE49-F238E27FC236}">
                <a16:creationId xmlns:a16="http://schemas.microsoft.com/office/drawing/2014/main" id="{0D4B516D-7915-40DF-8869-C3CE61E2B4F6}"/>
              </a:ext>
            </a:extLst>
          </p:cNvPr>
          <p:cNvPicPr>
            <a:picLocks noChangeAspect="1"/>
          </p:cNvPicPr>
          <p:nvPr/>
        </p:nvPicPr>
        <p:blipFill>
          <a:blip r:embed="rId5"/>
          <a:stretch>
            <a:fillRect/>
          </a:stretch>
        </p:blipFill>
        <p:spPr>
          <a:xfrm>
            <a:off x="4192448" y="4372303"/>
            <a:ext cx="7694481" cy="2028497"/>
          </a:xfrm>
          <a:prstGeom prst="rect">
            <a:avLst/>
          </a:prstGeom>
          <a:effectLst>
            <a:outerShdw blurRad="50800" dist="38100" dir="2700000" algn="tl" rotWithShape="0">
              <a:prstClr val="black">
                <a:alpha val="40000"/>
              </a:prst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 3"/>
          <p:cNvGrpSpPr/>
          <p:nvPr/>
        </p:nvGrpSpPr>
        <p:grpSpPr>
          <a:xfrm>
            <a:off x="-21102" y="2847434"/>
            <a:ext cx="12213103" cy="1296345"/>
            <a:chOff x="-21102" y="2847433"/>
            <a:chExt cx="12213102" cy="1296345"/>
          </a:xfrm>
        </p:grpSpPr>
        <p:sp>
          <p:nvSpPr>
            <p:cNvPr id="51" name="矩形 50"/>
            <p:cNvSpPr/>
            <p:nvPr/>
          </p:nvSpPr>
          <p:spPr>
            <a:xfrm flipH="1">
              <a:off x="0" y="2872348"/>
              <a:ext cx="12192000" cy="1252063"/>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rot="10800000" flipV="1">
              <a:off x="464451" y="2847433"/>
              <a:ext cx="1273995" cy="1291039"/>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sz="6000" b="1" dirty="0">
                  <a:effectLst>
                    <a:outerShdw blurRad="38100" dist="38100" dir="2700000" algn="tl">
                      <a:srgbClr val="000000">
                        <a:alpha val="43137"/>
                      </a:srgbClr>
                    </a:outerShdw>
                  </a:effectLst>
                </a:rPr>
                <a:t>2</a:t>
              </a:r>
              <a:endParaRPr lang="zh-CN" altLang="en-US" sz="6000" b="1" dirty="0">
                <a:effectLst>
                  <a:outerShdw blurRad="38100" dist="38100" dir="2700000" algn="tl">
                    <a:srgbClr val="000000">
                      <a:alpha val="43137"/>
                    </a:srgbClr>
                  </a:outerShdw>
                </a:effectLst>
              </a:endParaRPr>
            </a:p>
          </p:txBody>
        </p:sp>
        <p:sp>
          <p:nvSpPr>
            <p:cNvPr id="42" name="文本框 41"/>
            <p:cNvSpPr txBox="1"/>
            <p:nvPr/>
          </p:nvSpPr>
          <p:spPr>
            <a:xfrm>
              <a:off x="8288180" y="3085532"/>
              <a:ext cx="3647148" cy="830995"/>
            </a:xfrm>
            <a:prstGeom prst="rect">
              <a:avLst/>
            </a:prstGeom>
            <a:noFill/>
          </p:spPr>
          <p:txBody>
            <a:bodyPr wrap="none" lIns="91438" tIns="45719" rIns="91438" bIns="45719" rtlCol="0">
              <a:spAutoFit/>
            </a:bodyPr>
            <a:lstStyle/>
            <a:p>
              <a:r>
                <a:rPr lang="zh-CN" altLang="en-US" sz="4800" b="1" spc="6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数据预处理</a:t>
              </a:r>
            </a:p>
          </p:txBody>
        </p:sp>
        <p:grpSp>
          <p:nvGrpSpPr>
            <p:cNvPr id="3" name="组 2"/>
            <p:cNvGrpSpPr/>
            <p:nvPr/>
          </p:nvGrpSpPr>
          <p:grpSpPr>
            <a:xfrm>
              <a:off x="-21102" y="2858492"/>
              <a:ext cx="242777" cy="1285286"/>
              <a:chOff x="-21102" y="2858492"/>
              <a:chExt cx="242777" cy="1285286"/>
            </a:xfrm>
          </p:grpSpPr>
          <p:sp>
            <p:nvSpPr>
              <p:cNvPr id="46" name="圆角矩形 45"/>
              <p:cNvSpPr/>
              <p:nvPr/>
            </p:nvSpPr>
            <p:spPr>
              <a:xfrm rot="16200000" flipV="1">
                <a:off x="-13338" y="3643334"/>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46"/>
              <p:cNvSpPr/>
              <p:nvPr/>
            </p:nvSpPr>
            <p:spPr>
              <a:xfrm rot="16200000" flipV="1">
                <a:off x="-13338" y="3908764"/>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6200000" flipV="1">
                <a:off x="-13338" y="3122170"/>
                <a:ext cx="227250" cy="242777"/>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角矩形 48"/>
              <p:cNvSpPr/>
              <p:nvPr/>
            </p:nvSpPr>
            <p:spPr>
              <a:xfrm rot="16200000" flipV="1">
                <a:off x="-13338" y="3387600"/>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圆角矩形 44"/>
              <p:cNvSpPr/>
              <p:nvPr/>
            </p:nvSpPr>
            <p:spPr>
              <a:xfrm rot="16200000" flipV="1">
                <a:off x="-13338" y="2850728"/>
                <a:ext cx="227250" cy="242777"/>
              </a:xfrm>
              <a:prstGeom prst="roundRect">
                <a:avLst>
                  <a:gd name="adj" fmla="val 5039"/>
                </a:avLst>
              </a:prstGeom>
              <a:solidFill>
                <a:schemeClr val="accent5">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8" name="组 27"/>
          <p:cNvGrpSpPr/>
          <p:nvPr/>
        </p:nvGrpSpPr>
        <p:grpSpPr>
          <a:xfrm>
            <a:off x="11454106" y="252857"/>
            <a:ext cx="737892" cy="484288"/>
            <a:chOff x="11454105" y="252856"/>
            <a:chExt cx="737892" cy="484288"/>
          </a:xfrm>
        </p:grpSpPr>
        <p:grpSp>
          <p:nvGrpSpPr>
            <p:cNvPr id="30" name="组 29"/>
            <p:cNvGrpSpPr/>
            <p:nvPr/>
          </p:nvGrpSpPr>
          <p:grpSpPr>
            <a:xfrm>
              <a:off x="12039604" y="252856"/>
              <a:ext cx="152393" cy="484287"/>
              <a:chOff x="12039604" y="252856"/>
              <a:chExt cx="152393" cy="484287"/>
            </a:xfrm>
          </p:grpSpPr>
          <p:sp>
            <p:nvSpPr>
              <p:cNvPr id="34" name="圆角矩形 33"/>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99"/>
            <p:cNvGrpSpPr/>
            <p:nvPr/>
          </p:nvGrpSpPr>
          <p:grpSpPr>
            <a:xfrm>
              <a:off x="11454105" y="252857"/>
              <a:ext cx="491115" cy="484287"/>
              <a:chOff x="1528923" y="220268"/>
              <a:chExt cx="1284096" cy="1266241"/>
            </a:xfrm>
          </p:grpSpPr>
          <p:sp>
            <p:nvSpPr>
              <p:cNvPr id="32" name="圆角矩形 31"/>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Tree>
    <p:extLst>
      <p:ext uri="{BB962C8B-B14F-4D97-AF65-F5344CB8AC3E}">
        <p14:creationId xmlns:p14="http://schemas.microsoft.com/office/powerpoint/2010/main" val="2713313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矩形 393"/>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5" name="圆角矩形 39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396" name="文本框 395"/>
          <p:cNvSpPr txBox="1"/>
          <p:nvPr/>
        </p:nvSpPr>
        <p:spPr>
          <a:xfrm>
            <a:off x="620874" y="265800"/>
            <a:ext cx="1723541" cy="461661"/>
          </a:xfrm>
          <a:prstGeom prst="rect">
            <a:avLst/>
          </a:prstGeom>
          <a:noFill/>
        </p:spPr>
        <p:txBody>
          <a:bodyPr wrap="none" lIns="91436" tIns="45718" rIns="91436" bIns="45718" rtlCol="0">
            <a:spAutoFit/>
          </a:bodyPr>
          <a:lstStyle/>
          <a:p>
            <a:r>
              <a:rPr lang="zh-CN" altLang="en-US" sz="2400" b="1" dirty="0">
                <a:solidFill>
                  <a:schemeClr val="tx2"/>
                </a:solidFill>
                <a:latin typeface="微软雅黑" panose="020B0503020204020204" pitchFamily="34" charset="-122"/>
              </a:rPr>
              <a:t>数据预处理</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grpSp>
        <p:nvGrpSpPr>
          <p:cNvPr id="399" name="组 398"/>
          <p:cNvGrpSpPr/>
          <p:nvPr/>
        </p:nvGrpSpPr>
        <p:grpSpPr>
          <a:xfrm>
            <a:off x="11454106" y="252857"/>
            <a:ext cx="737892" cy="484288"/>
            <a:chOff x="11454105" y="252856"/>
            <a:chExt cx="737892" cy="484288"/>
          </a:xfrm>
        </p:grpSpPr>
        <p:grpSp>
          <p:nvGrpSpPr>
            <p:cNvPr id="401"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2" name="组合 99"/>
            <p:cNvGrpSpPr/>
            <p:nvPr/>
          </p:nvGrpSpPr>
          <p:grpSpPr>
            <a:xfrm>
              <a:off x="11454105" y="252857"/>
              <a:ext cx="491115" cy="484287"/>
              <a:chOff x="1528923" y="220268"/>
              <a:chExt cx="1284096" cy="1266241"/>
            </a:xfrm>
          </p:grpSpPr>
          <p:sp>
            <p:nvSpPr>
              <p:cNvPr id="403" name="圆角矩形 40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3" name="内容占位符 2">
            <a:extLst>
              <a:ext uri="{FF2B5EF4-FFF2-40B4-BE49-F238E27FC236}">
                <a16:creationId xmlns:a16="http://schemas.microsoft.com/office/drawing/2014/main" id="{A658F7D7-10EA-48AB-A8AC-E2C42DD62A57}"/>
              </a:ext>
            </a:extLst>
          </p:cNvPr>
          <p:cNvSpPr>
            <a:spLocks noGrp="1"/>
          </p:cNvSpPr>
          <p:nvPr>
            <p:ph idx="1"/>
          </p:nvPr>
        </p:nvSpPr>
        <p:spPr>
          <a:xfrm>
            <a:off x="329928" y="1278082"/>
            <a:ext cx="6715108" cy="5579918"/>
          </a:xfrm>
        </p:spPr>
        <p:txBody>
          <a:bodyPr>
            <a:noAutofit/>
          </a:bodyPr>
          <a:lstStyle/>
          <a:p>
            <a:pPr marL="0" indent="0">
              <a:lnSpc>
                <a:spcPct val="170000"/>
              </a:lnSpc>
              <a:buNone/>
            </a:pPr>
            <a:r>
              <a:rPr lang="zh-CN" altLang="en-US" sz="2400" b="1" dirty="0"/>
              <a:t>首要问题：怎么知道评论用户所处的社会阶层呢？</a:t>
            </a:r>
            <a:endParaRPr lang="en-US" altLang="zh-CN" sz="2400" b="1" dirty="0"/>
          </a:p>
          <a:p>
            <a:pPr lvl="1">
              <a:lnSpc>
                <a:spcPct val="150000"/>
              </a:lnSpc>
            </a:pPr>
            <a:r>
              <a:rPr lang="en-US" altLang="zh-CN" b="1" dirty="0"/>
              <a:t>Distant Supervision</a:t>
            </a:r>
          </a:p>
          <a:p>
            <a:pPr lvl="1">
              <a:lnSpc>
                <a:spcPct val="150000"/>
              </a:lnSpc>
            </a:pPr>
            <a:r>
              <a:rPr lang="zh-CN" altLang="en-US" b="1" dirty="0"/>
              <a:t>餐厅根据人均消费价格</a:t>
            </a:r>
            <a:endParaRPr lang="en-US" altLang="zh-CN" b="1" dirty="0"/>
          </a:p>
          <a:p>
            <a:pPr marL="457200" lvl="1" indent="0">
              <a:lnSpc>
                <a:spcPct val="150000"/>
              </a:lnSpc>
              <a:buNone/>
            </a:pPr>
            <a:r>
              <a:rPr lang="en-US" altLang="zh-CN" b="1" dirty="0"/>
              <a:t>	</a:t>
            </a:r>
            <a:r>
              <a:rPr lang="zh-CN" altLang="en-US" b="1" dirty="0"/>
              <a:t>分为四个类别：</a:t>
            </a:r>
            <a:r>
              <a:rPr lang="en-US" altLang="zh-CN" b="1" dirty="0"/>
              <a:t>$</a:t>
            </a:r>
            <a:r>
              <a:rPr lang="zh-CN" altLang="en-US" b="1" dirty="0"/>
              <a:t>、</a:t>
            </a:r>
            <a:r>
              <a:rPr lang="en-US" altLang="zh-CN" b="1" dirty="0"/>
              <a:t>$$</a:t>
            </a:r>
            <a:r>
              <a:rPr lang="zh-CN" altLang="en-US" b="1" dirty="0"/>
              <a:t>、</a:t>
            </a:r>
            <a:r>
              <a:rPr lang="en-US" altLang="zh-CN" b="1" dirty="0"/>
              <a:t>$$$</a:t>
            </a:r>
            <a:r>
              <a:rPr lang="zh-CN" altLang="en-US" b="1" dirty="0"/>
              <a:t>、</a:t>
            </a:r>
            <a:r>
              <a:rPr lang="en-US" altLang="zh-CN" b="1" dirty="0"/>
              <a:t>$$$$</a:t>
            </a:r>
          </a:p>
          <a:p>
            <a:pPr lvl="1">
              <a:lnSpc>
                <a:spcPct val="150000"/>
              </a:lnSpc>
            </a:pPr>
            <a:r>
              <a:rPr lang="zh-CN" altLang="en-US" b="1" dirty="0"/>
              <a:t>一个用户最经常去餐厅类别代指其</a:t>
            </a:r>
            <a:endParaRPr lang="en-US" altLang="zh-CN" b="1" dirty="0"/>
          </a:p>
          <a:p>
            <a:pPr marL="457200" lvl="1" indent="0">
              <a:lnSpc>
                <a:spcPct val="150000"/>
              </a:lnSpc>
              <a:buNone/>
            </a:pPr>
            <a:r>
              <a:rPr lang="en-US" altLang="zh-CN" b="1" dirty="0"/>
              <a:t>	</a:t>
            </a:r>
            <a:r>
              <a:rPr lang="zh-CN" altLang="en-US" b="1" dirty="0"/>
              <a:t>所属社会阶层</a:t>
            </a:r>
            <a:endParaRPr lang="en-US" altLang="zh-CN" b="1" dirty="0"/>
          </a:p>
          <a:p>
            <a:pPr marL="0" indent="0">
              <a:lnSpc>
                <a:spcPct val="150000"/>
              </a:lnSpc>
              <a:buNone/>
            </a:pPr>
            <a:endParaRPr lang="en-US" altLang="zh-CN" sz="2400" b="1" dirty="0"/>
          </a:p>
        </p:txBody>
      </p:sp>
      <p:pic>
        <p:nvPicPr>
          <p:cNvPr id="3" name="图片 2">
            <a:extLst>
              <a:ext uri="{FF2B5EF4-FFF2-40B4-BE49-F238E27FC236}">
                <a16:creationId xmlns:a16="http://schemas.microsoft.com/office/drawing/2014/main" id="{1801BED7-4D0B-4CD1-8922-69FD1BF70ED7}"/>
              </a:ext>
            </a:extLst>
          </p:cNvPr>
          <p:cNvPicPr>
            <a:picLocks noChangeAspect="1"/>
          </p:cNvPicPr>
          <p:nvPr/>
        </p:nvPicPr>
        <p:blipFill>
          <a:blip r:embed="rId3"/>
          <a:stretch>
            <a:fillRect/>
          </a:stretch>
        </p:blipFill>
        <p:spPr>
          <a:xfrm>
            <a:off x="6524102" y="2214265"/>
            <a:ext cx="5035266" cy="329191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20939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矩形 393"/>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5" name="圆角矩形 39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396" name="文本框 395"/>
          <p:cNvSpPr txBox="1"/>
          <p:nvPr/>
        </p:nvSpPr>
        <p:spPr>
          <a:xfrm>
            <a:off x="620874" y="265800"/>
            <a:ext cx="1723541" cy="461661"/>
          </a:xfrm>
          <a:prstGeom prst="rect">
            <a:avLst/>
          </a:prstGeom>
          <a:noFill/>
        </p:spPr>
        <p:txBody>
          <a:bodyPr wrap="none" lIns="91436" tIns="45718" rIns="91436" bIns="45718" rtlCol="0">
            <a:spAutoFit/>
          </a:bodyPr>
          <a:lstStyle/>
          <a:p>
            <a:r>
              <a:rPr lang="zh-CN" altLang="en-US" sz="2400" b="1" dirty="0">
                <a:solidFill>
                  <a:schemeClr val="tx2"/>
                </a:solidFill>
                <a:latin typeface="微软雅黑" panose="020B0503020204020204" pitchFamily="34" charset="-122"/>
              </a:rPr>
              <a:t>数据预处理</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grpSp>
        <p:nvGrpSpPr>
          <p:cNvPr id="399" name="组 398"/>
          <p:cNvGrpSpPr/>
          <p:nvPr/>
        </p:nvGrpSpPr>
        <p:grpSpPr>
          <a:xfrm>
            <a:off x="11454106" y="252857"/>
            <a:ext cx="737892" cy="484288"/>
            <a:chOff x="11454105" y="252856"/>
            <a:chExt cx="737892" cy="484288"/>
          </a:xfrm>
        </p:grpSpPr>
        <p:grpSp>
          <p:nvGrpSpPr>
            <p:cNvPr id="401"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2" name="组合 99"/>
            <p:cNvGrpSpPr/>
            <p:nvPr/>
          </p:nvGrpSpPr>
          <p:grpSpPr>
            <a:xfrm>
              <a:off x="11454105" y="252857"/>
              <a:ext cx="491115" cy="484287"/>
              <a:chOff x="1528923" y="220268"/>
              <a:chExt cx="1284096" cy="1266241"/>
            </a:xfrm>
          </p:grpSpPr>
          <p:sp>
            <p:nvSpPr>
              <p:cNvPr id="403" name="圆角矩形 40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3" name="内容占位符 2">
            <a:extLst>
              <a:ext uri="{FF2B5EF4-FFF2-40B4-BE49-F238E27FC236}">
                <a16:creationId xmlns:a16="http://schemas.microsoft.com/office/drawing/2014/main" id="{A658F7D7-10EA-48AB-A8AC-E2C42DD62A57}"/>
              </a:ext>
            </a:extLst>
          </p:cNvPr>
          <p:cNvSpPr>
            <a:spLocks noGrp="1"/>
          </p:cNvSpPr>
          <p:nvPr>
            <p:ph idx="1"/>
          </p:nvPr>
        </p:nvSpPr>
        <p:spPr>
          <a:xfrm>
            <a:off x="1005340" y="1278082"/>
            <a:ext cx="6715108" cy="5579918"/>
          </a:xfrm>
        </p:spPr>
        <p:txBody>
          <a:bodyPr>
            <a:noAutofit/>
          </a:bodyPr>
          <a:lstStyle/>
          <a:p>
            <a:pPr marL="0" indent="0">
              <a:lnSpc>
                <a:spcPct val="170000"/>
              </a:lnSpc>
              <a:buNone/>
            </a:pPr>
            <a:r>
              <a:rPr lang="zh-CN" altLang="en-US" sz="2400" b="1" dirty="0"/>
              <a:t>提高数据质量的三个筛选标准</a:t>
            </a:r>
            <a:endParaRPr lang="en-US" altLang="zh-CN" sz="2400" b="1" dirty="0"/>
          </a:p>
          <a:p>
            <a:pPr lvl="1">
              <a:lnSpc>
                <a:spcPct val="150000"/>
              </a:lnSpc>
            </a:pPr>
            <a:r>
              <a:rPr lang="zh-CN" altLang="en-US" b="1" dirty="0"/>
              <a:t>消费习惯要稳定（熵高于平均值）</a:t>
            </a:r>
            <a:endParaRPr lang="en-US" altLang="zh-CN" b="1" dirty="0"/>
          </a:p>
          <a:p>
            <a:pPr lvl="1">
              <a:lnSpc>
                <a:spcPct val="150000"/>
              </a:lnSpc>
            </a:pPr>
            <a:endParaRPr lang="en-US" altLang="zh-CN" b="1" dirty="0"/>
          </a:p>
          <a:p>
            <a:pPr lvl="1">
              <a:lnSpc>
                <a:spcPct val="150000"/>
              </a:lnSpc>
            </a:pPr>
            <a:endParaRPr lang="en-US" altLang="zh-CN" b="1" dirty="0"/>
          </a:p>
          <a:p>
            <a:pPr lvl="1">
              <a:lnSpc>
                <a:spcPct val="150000"/>
              </a:lnSpc>
            </a:pPr>
            <a:endParaRPr lang="en-US" altLang="zh-CN" b="1" dirty="0"/>
          </a:p>
          <a:p>
            <a:pPr lvl="1">
              <a:lnSpc>
                <a:spcPct val="150000"/>
              </a:lnSpc>
            </a:pPr>
            <a:r>
              <a:rPr lang="zh-CN" altLang="en-US" b="1" dirty="0"/>
              <a:t>最低的评论数要求（</a:t>
            </a:r>
            <a:r>
              <a:rPr lang="en-US" altLang="zh-CN" b="1" dirty="0"/>
              <a:t>9</a:t>
            </a:r>
            <a:r>
              <a:rPr lang="zh-CN" altLang="en-US" b="1" dirty="0"/>
              <a:t>条）</a:t>
            </a:r>
            <a:endParaRPr lang="en-US" altLang="zh-CN" b="1" dirty="0"/>
          </a:p>
          <a:p>
            <a:pPr lvl="1">
              <a:lnSpc>
                <a:spcPct val="150000"/>
              </a:lnSpc>
            </a:pPr>
            <a:r>
              <a:rPr lang="zh-CN" altLang="en-US" b="1" dirty="0"/>
              <a:t>类别之间要平衡</a:t>
            </a:r>
            <a:endParaRPr lang="en-US" altLang="zh-CN" sz="2400" b="1" dirty="0"/>
          </a:p>
        </p:txBody>
      </p:sp>
      <p:pic>
        <p:nvPicPr>
          <p:cNvPr id="2" name="图片 1">
            <a:extLst>
              <a:ext uri="{FF2B5EF4-FFF2-40B4-BE49-F238E27FC236}">
                <a16:creationId xmlns:a16="http://schemas.microsoft.com/office/drawing/2014/main" id="{F3210309-8041-4766-A002-466867B1CCEC}"/>
              </a:ext>
            </a:extLst>
          </p:cNvPr>
          <p:cNvPicPr>
            <a:picLocks noChangeAspect="1"/>
          </p:cNvPicPr>
          <p:nvPr/>
        </p:nvPicPr>
        <p:blipFill>
          <a:blip r:embed="rId3"/>
          <a:stretch>
            <a:fillRect/>
          </a:stretch>
        </p:blipFill>
        <p:spPr>
          <a:xfrm>
            <a:off x="1786806" y="2719820"/>
            <a:ext cx="4831284" cy="141835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94725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矩形 393"/>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5" name="圆角矩形 39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396" name="文本框 395"/>
          <p:cNvSpPr txBox="1"/>
          <p:nvPr/>
        </p:nvSpPr>
        <p:spPr>
          <a:xfrm>
            <a:off x="620874" y="265800"/>
            <a:ext cx="1723541" cy="461661"/>
          </a:xfrm>
          <a:prstGeom prst="rect">
            <a:avLst/>
          </a:prstGeom>
          <a:noFill/>
        </p:spPr>
        <p:txBody>
          <a:bodyPr wrap="none" lIns="91436" tIns="45718" rIns="91436" bIns="45718" rtlCol="0">
            <a:spAutoFit/>
          </a:bodyPr>
          <a:lstStyle/>
          <a:p>
            <a:r>
              <a:rPr lang="zh-CN" altLang="en-US" sz="2400" b="1" dirty="0">
                <a:solidFill>
                  <a:schemeClr val="tx2"/>
                </a:solidFill>
                <a:latin typeface="微软雅黑" panose="020B0503020204020204" pitchFamily="34" charset="-122"/>
              </a:rPr>
              <a:t>数据预处理</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grpSp>
        <p:nvGrpSpPr>
          <p:cNvPr id="399" name="组 398"/>
          <p:cNvGrpSpPr/>
          <p:nvPr/>
        </p:nvGrpSpPr>
        <p:grpSpPr>
          <a:xfrm>
            <a:off x="11454106" y="252857"/>
            <a:ext cx="737892" cy="484288"/>
            <a:chOff x="11454105" y="252856"/>
            <a:chExt cx="737892" cy="484288"/>
          </a:xfrm>
        </p:grpSpPr>
        <p:grpSp>
          <p:nvGrpSpPr>
            <p:cNvPr id="401"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2" name="组合 99"/>
            <p:cNvGrpSpPr/>
            <p:nvPr/>
          </p:nvGrpSpPr>
          <p:grpSpPr>
            <a:xfrm>
              <a:off x="11454105" y="252857"/>
              <a:ext cx="491115" cy="484287"/>
              <a:chOff x="1528923" y="220268"/>
              <a:chExt cx="1284096" cy="1266241"/>
            </a:xfrm>
          </p:grpSpPr>
          <p:sp>
            <p:nvSpPr>
              <p:cNvPr id="403" name="圆角矩形 40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pic>
        <p:nvPicPr>
          <p:cNvPr id="4" name="图片 3">
            <a:extLst>
              <a:ext uri="{FF2B5EF4-FFF2-40B4-BE49-F238E27FC236}">
                <a16:creationId xmlns:a16="http://schemas.microsoft.com/office/drawing/2014/main" id="{5FE993F7-45F3-4821-B7E1-CE69562823EF}"/>
              </a:ext>
            </a:extLst>
          </p:cNvPr>
          <p:cNvPicPr>
            <a:picLocks noChangeAspect="1"/>
          </p:cNvPicPr>
          <p:nvPr/>
        </p:nvPicPr>
        <p:blipFill>
          <a:blip r:embed="rId3"/>
          <a:stretch>
            <a:fillRect/>
          </a:stretch>
        </p:blipFill>
        <p:spPr>
          <a:xfrm>
            <a:off x="581528" y="2004273"/>
            <a:ext cx="5075102" cy="3295091"/>
          </a:xfrm>
          <a:prstGeom prst="rect">
            <a:avLst/>
          </a:prstGeom>
          <a:effectLst>
            <a:outerShdw blurRad="50800" dist="38100" dir="2700000" algn="tl" rotWithShape="0">
              <a:prstClr val="black">
                <a:alpha val="40000"/>
              </a:prstClr>
            </a:outerShdw>
          </a:effectLst>
        </p:spPr>
      </p:pic>
      <p:pic>
        <p:nvPicPr>
          <p:cNvPr id="5" name="图片 4">
            <a:extLst>
              <a:ext uri="{FF2B5EF4-FFF2-40B4-BE49-F238E27FC236}">
                <a16:creationId xmlns:a16="http://schemas.microsoft.com/office/drawing/2014/main" id="{F50E59F7-557B-4564-A15C-7701D0BDA40C}"/>
              </a:ext>
            </a:extLst>
          </p:cNvPr>
          <p:cNvPicPr>
            <a:picLocks noChangeAspect="1"/>
          </p:cNvPicPr>
          <p:nvPr/>
        </p:nvPicPr>
        <p:blipFill>
          <a:blip r:embed="rId4"/>
          <a:stretch>
            <a:fillRect/>
          </a:stretch>
        </p:blipFill>
        <p:spPr>
          <a:xfrm>
            <a:off x="7574977" y="2495789"/>
            <a:ext cx="3741744" cy="2469094"/>
          </a:xfrm>
          <a:prstGeom prst="rect">
            <a:avLst/>
          </a:prstGeom>
          <a:effectLst>
            <a:outerShdw blurRad="50800" dist="38100" algn="l" rotWithShape="0">
              <a:prstClr val="black">
                <a:alpha val="40000"/>
              </a:prstClr>
            </a:outerShdw>
          </a:effectLst>
        </p:spPr>
      </p:pic>
      <p:sp>
        <p:nvSpPr>
          <p:cNvPr id="21" name="箭头: 右 20">
            <a:extLst>
              <a:ext uri="{FF2B5EF4-FFF2-40B4-BE49-F238E27FC236}">
                <a16:creationId xmlns:a16="http://schemas.microsoft.com/office/drawing/2014/main" id="{953A8C28-20EB-450D-9A3F-C077D2CCDCAE}"/>
              </a:ext>
            </a:extLst>
          </p:cNvPr>
          <p:cNvSpPr/>
          <p:nvPr/>
        </p:nvSpPr>
        <p:spPr>
          <a:xfrm>
            <a:off x="6134797" y="3429000"/>
            <a:ext cx="968568" cy="484285"/>
          </a:xfrm>
          <a:prstGeom prst="rightArrow">
            <a:avLst>
              <a:gd name="adj1" fmla="val 50000"/>
              <a:gd name="adj2" fmla="val 78571"/>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05920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矩形 393"/>
          <p:cNvSpPr/>
          <p:nvPr/>
        </p:nvSpPr>
        <p:spPr>
          <a:xfrm>
            <a:off x="2438403" y="252859"/>
            <a:ext cx="9753599" cy="484285"/>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395" name="圆角矩形 394"/>
          <p:cNvSpPr/>
          <p:nvPr/>
        </p:nvSpPr>
        <p:spPr>
          <a:xfrm rot="10800000" flipV="1">
            <a:off x="-5664" y="249441"/>
            <a:ext cx="484287" cy="491115"/>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396" name="文本框 395"/>
          <p:cNvSpPr txBox="1"/>
          <p:nvPr/>
        </p:nvSpPr>
        <p:spPr>
          <a:xfrm>
            <a:off x="620874" y="265800"/>
            <a:ext cx="1723541" cy="461661"/>
          </a:xfrm>
          <a:prstGeom prst="rect">
            <a:avLst/>
          </a:prstGeom>
          <a:noFill/>
        </p:spPr>
        <p:txBody>
          <a:bodyPr wrap="none" lIns="91436" tIns="45718" rIns="91436" bIns="45718" rtlCol="0">
            <a:spAutoFit/>
          </a:bodyPr>
          <a:lstStyle/>
          <a:p>
            <a:r>
              <a:rPr lang="zh-CN" altLang="en-US" sz="2400" b="1" dirty="0">
                <a:solidFill>
                  <a:schemeClr val="tx2"/>
                </a:solidFill>
                <a:latin typeface="微软雅黑" panose="020B0503020204020204" pitchFamily="34" charset="-122"/>
              </a:rPr>
              <a:t>数据预处理</a:t>
            </a:r>
            <a:endParaRPr lang="zh-CN" altLang="en-US" sz="2400" b="1" dirty="0">
              <a:solidFill>
                <a:schemeClr val="tx2"/>
              </a:solidFill>
              <a:latin typeface="微软雅黑" panose="020B0503020204020204" pitchFamily="34" charset="-122"/>
              <a:ea typeface="微软雅黑" panose="020B0503020204020204" pitchFamily="34" charset="-122"/>
            </a:endParaRPr>
          </a:p>
        </p:txBody>
      </p:sp>
      <p:grpSp>
        <p:nvGrpSpPr>
          <p:cNvPr id="399" name="组 398"/>
          <p:cNvGrpSpPr/>
          <p:nvPr/>
        </p:nvGrpSpPr>
        <p:grpSpPr>
          <a:xfrm>
            <a:off x="11454106" y="252857"/>
            <a:ext cx="737892" cy="484288"/>
            <a:chOff x="11454105" y="252856"/>
            <a:chExt cx="737892" cy="484288"/>
          </a:xfrm>
        </p:grpSpPr>
        <p:grpSp>
          <p:nvGrpSpPr>
            <p:cNvPr id="401" name="组 400"/>
            <p:cNvGrpSpPr/>
            <p:nvPr/>
          </p:nvGrpSpPr>
          <p:grpSpPr>
            <a:xfrm>
              <a:off x="12039604" y="252856"/>
              <a:ext cx="152393" cy="484287"/>
              <a:chOff x="12039604" y="252856"/>
              <a:chExt cx="152393" cy="484287"/>
            </a:xfrm>
          </p:grpSpPr>
          <p:sp>
            <p:nvSpPr>
              <p:cNvPr id="405" name="圆角矩形 404"/>
              <p:cNvSpPr/>
              <p:nvPr/>
            </p:nvSpPr>
            <p:spPr>
              <a:xfrm rot="16200000" flipV="1">
                <a:off x="12072988" y="518121"/>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6" name="圆角矩形 405"/>
              <p:cNvSpPr/>
              <p:nvPr/>
            </p:nvSpPr>
            <p:spPr>
              <a:xfrm rot="16200000" flipV="1">
                <a:off x="12072988" y="618134"/>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7" name="圆角矩形 406"/>
              <p:cNvSpPr/>
              <p:nvPr/>
            </p:nvSpPr>
            <p:spPr>
              <a:xfrm rot="16200000" flipV="1">
                <a:off x="12072988" y="321750"/>
                <a:ext cx="85626" cy="152392"/>
              </a:xfrm>
              <a:prstGeom prst="roundRect">
                <a:avLst>
                  <a:gd name="adj" fmla="val 5039"/>
                </a:avLst>
              </a:prstGeom>
              <a:solidFill>
                <a:srgbClr val="4472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8" name="圆角矩形 407"/>
              <p:cNvSpPr/>
              <p:nvPr/>
            </p:nvSpPr>
            <p:spPr>
              <a:xfrm rot="16200000" flipV="1">
                <a:off x="12072988" y="42176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9" name="圆角矩形 408"/>
              <p:cNvSpPr/>
              <p:nvPr/>
            </p:nvSpPr>
            <p:spPr>
              <a:xfrm rot="16200000" flipV="1">
                <a:off x="12072987" y="219473"/>
                <a:ext cx="85626" cy="152392"/>
              </a:xfrm>
              <a:prstGeom prst="roundRect">
                <a:avLst>
                  <a:gd name="adj" fmla="val 5039"/>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2" name="组合 99"/>
            <p:cNvGrpSpPr/>
            <p:nvPr/>
          </p:nvGrpSpPr>
          <p:grpSpPr>
            <a:xfrm>
              <a:off x="11454105" y="252857"/>
              <a:ext cx="491115" cy="484287"/>
              <a:chOff x="1528923" y="220268"/>
              <a:chExt cx="1284096" cy="1266241"/>
            </a:xfrm>
          </p:grpSpPr>
          <p:sp>
            <p:nvSpPr>
              <p:cNvPr id="403" name="圆角矩形 402"/>
              <p:cNvSpPr/>
              <p:nvPr/>
            </p:nvSpPr>
            <p:spPr>
              <a:xfrm rot="16200000" flipV="1">
                <a:off x="1537850" y="211341"/>
                <a:ext cx="1266241" cy="128409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4" name="Freeform 96"/>
              <p:cNvSpPr/>
              <p:nvPr/>
            </p:nvSpPr>
            <p:spPr bwMode="auto">
              <a:xfrm>
                <a:off x="1804148" y="499514"/>
                <a:ext cx="733647" cy="707752"/>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grpSp>
      </p:grpSp>
      <p:sp>
        <p:nvSpPr>
          <p:cNvPr id="23" name="内容占位符 2">
            <a:extLst>
              <a:ext uri="{FF2B5EF4-FFF2-40B4-BE49-F238E27FC236}">
                <a16:creationId xmlns:a16="http://schemas.microsoft.com/office/drawing/2014/main" id="{A658F7D7-10EA-48AB-A8AC-E2C42DD62A57}"/>
              </a:ext>
            </a:extLst>
          </p:cNvPr>
          <p:cNvSpPr>
            <a:spLocks noGrp="1"/>
          </p:cNvSpPr>
          <p:nvPr>
            <p:ph idx="1"/>
          </p:nvPr>
        </p:nvSpPr>
        <p:spPr>
          <a:xfrm>
            <a:off x="329928" y="1278082"/>
            <a:ext cx="8834854" cy="5579918"/>
          </a:xfrm>
        </p:spPr>
        <p:txBody>
          <a:bodyPr>
            <a:noAutofit/>
          </a:bodyPr>
          <a:lstStyle/>
          <a:p>
            <a:pPr marL="0" indent="0">
              <a:lnSpc>
                <a:spcPct val="170000"/>
              </a:lnSpc>
              <a:buNone/>
            </a:pPr>
            <a:r>
              <a:rPr lang="en-US" altLang="zh-CN" sz="2400" b="1" dirty="0"/>
              <a:t>Distant Supervision</a:t>
            </a:r>
            <a:r>
              <a:rPr lang="zh-CN" altLang="en-US" sz="2400" b="1" dirty="0"/>
              <a:t>效果好吗？</a:t>
            </a:r>
            <a:endParaRPr lang="en-US" altLang="zh-CN" sz="2400" b="1" dirty="0"/>
          </a:p>
          <a:p>
            <a:pPr lvl="1">
              <a:lnSpc>
                <a:spcPct val="150000"/>
              </a:lnSpc>
            </a:pPr>
            <a:r>
              <a:rPr lang="en-US" altLang="zh-CN" b="1" dirty="0"/>
              <a:t>Flekova </a:t>
            </a:r>
            <a:r>
              <a:rPr lang="zh-CN" altLang="en-US" b="1" dirty="0"/>
              <a:t>等人的论文*表明</a:t>
            </a:r>
            <a:endParaRPr lang="en-US" altLang="zh-CN" b="1" dirty="0"/>
          </a:p>
          <a:p>
            <a:pPr marL="457200" lvl="1" indent="0">
              <a:lnSpc>
                <a:spcPct val="150000"/>
              </a:lnSpc>
              <a:buNone/>
            </a:pPr>
            <a:r>
              <a:rPr lang="en-US" altLang="zh-CN" b="1" dirty="0"/>
              <a:t>	</a:t>
            </a:r>
            <a:r>
              <a:rPr lang="zh-CN" altLang="en-US" b="1" dirty="0"/>
              <a:t>文字的可读性与收入相关</a:t>
            </a:r>
            <a:endParaRPr lang="en-US" altLang="zh-CN" b="1" dirty="0"/>
          </a:p>
          <a:p>
            <a:pPr lvl="1">
              <a:lnSpc>
                <a:spcPct val="150000"/>
              </a:lnSpc>
            </a:pPr>
            <a:r>
              <a:rPr lang="zh-CN" altLang="en-US" b="1" dirty="0"/>
              <a:t>本文将使用可读性来检验分类效果</a:t>
            </a:r>
            <a:endParaRPr lang="en-US" altLang="zh-CN" b="1" dirty="0"/>
          </a:p>
          <a:p>
            <a:pPr lvl="1">
              <a:lnSpc>
                <a:spcPct val="150000"/>
              </a:lnSpc>
            </a:pPr>
            <a:r>
              <a:rPr lang="zh-CN" altLang="en-US" b="1" dirty="0"/>
              <a:t>总体来说分类是可靠的</a:t>
            </a:r>
            <a:endParaRPr lang="en-US" altLang="zh-CN" b="1" dirty="0"/>
          </a:p>
          <a:p>
            <a:pPr lvl="1">
              <a:lnSpc>
                <a:spcPct val="150000"/>
              </a:lnSpc>
            </a:pPr>
            <a:endParaRPr lang="en-US" altLang="zh-CN" sz="2400" b="1" dirty="0"/>
          </a:p>
        </p:txBody>
      </p:sp>
      <p:sp>
        <p:nvSpPr>
          <p:cNvPr id="2" name="矩形 1">
            <a:extLst>
              <a:ext uri="{FF2B5EF4-FFF2-40B4-BE49-F238E27FC236}">
                <a16:creationId xmlns:a16="http://schemas.microsoft.com/office/drawing/2014/main" id="{6107A196-B23E-4B90-BECA-2893D812AD85}"/>
              </a:ext>
            </a:extLst>
          </p:cNvPr>
          <p:cNvSpPr/>
          <p:nvPr/>
        </p:nvSpPr>
        <p:spPr>
          <a:xfrm>
            <a:off x="555627" y="5579918"/>
            <a:ext cx="11080745" cy="969496"/>
          </a:xfrm>
          <a:prstGeom prst="rect">
            <a:avLst/>
          </a:prstGeom>
        </p:spPr>
        <p:txBody>
          <a:bodyPr wrap="square">
            <a:spAutoFit/>
          </a:bodyPr>
          <a:lstStyle/>
          <a:p>
            <a:r>
              <a:rPr lang="zh-CN" altLang="en-US" dirty="0"/>
              <a:t>*Lucie Flekova, Daniel Preo¸tiuc-Pietro, and Lyle Ungar. 2016. Exploring stylistic variation with age and in- come on twitter. In Proceedings of the 54th Annual Meeting of the Association for Computational Lin- guistics (Volume 2: Short Papers), volume 2, pages 313–319.</a:t>
            </a:r>
          </a:p>
        </p:txBody>
      </p:sp>
      <p:pic>
        <p:nvPicPr>
          <p:cNvPr id="4" name="图片 3">
            <a:extLst>
              <a:ext uri="{FF2B5EF4-FFF2-40B4-BE49-F238E27FC236}">
                <a16:creationId xmlns:a16="http://schemas.microsoft.com/office/drawing/2014/main" id="{DBE2CF3C-2BCB-409B-839C-9C8559967107}"/>
              </a:ext>
            </a:extLst>
          </p:cNvPr>
          <p:cNvPicPr>
            <a:picLocks noChangeAspect="1"/>
          </p:cNvPicPr>
          <p:nvPr/>
        </p:nvPicPr>
        <p:blipFill>
          <a:blip r:embed="rId3"/>
          <a:stretch>
            <a:fillRect/>
          </a:stretch>
        </p:blipFill>
        <p:spPr>
          <a:xfrm>
            <a:off x="6186119" y="1830675"/>
            <a:ext cx="5450253" cy="3208305"/>
          </a:xfrm>
          <a:prstGeom prst="rect">
            <a:avLst/>
          </a:prstGeom>
          <a:effectLst>
            <a:outerShdw blurRad="50800" dist="38100" dir="2700000" algn="tl" rotWithShape="0">
              <a:prstClr val="black">
                <a:alpha val="40000"/>
              </a:prstClr>
            </a:outerShdw>
          </a:effectLst>
        </p:spPr>
      </p:pic>
      <p:sp>
        <p:nvSpPr>
          <p:cNvPr id="19" name="矩形 18">
            <a:extLst>
              <a:ext uri="{FF2B5EF4-FFF2-40B4-BE49-F238E27FC236}">
                <a16:creationId xmlns:a16="http://schemas.microsoft.com/office/drawing/2014/main" id="{87D8EBF8-AF27-4679-AB74-D84FE76A3700}"/>
              </a:ext>
            </a:extLst>
          </p:cNvPr>
          <p:cNvSpPr/>
          <p:nvPr/>
        </p:nvSpPr>
        <p:spPr>
          <a:xfrm>
            <a:off x="6308436" y="4249882"/>
            <a:ext cx="5145670" cy="3598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23640756-F34F-40F9-B899-42EFA30B226F}"/>
              </a:ext>
            </a:extLst>
          </p:cNvPr>
          <p:cNvSpPr txBox="1"/>
          <p:nvPr/>
        </p:nvSpPr>
        <p:spPr>
          <a:xfrm>
            <a:off x="4179641" y="4842942"/>
            <a:ext cx="1723549" cy="461665"/>
          </a:xfrm>
          <a:prstGeom prst="rect">
            <a:avLst/>
          </a:prstGeom>
          <a:noFill/>
        </p:spPr>
        <p:txBody>
          <a:bodyPr wrap="none" rtlCol="0">
            <a:spAutoFit/>
          </a:bodyPr>
          <a:lstStyle/>
          <a:p>
            <a:r>
              <a:rPr lang="zh-CN" altLang="en-US" sz="2400" b="1" dirty="0">
                <a:solidFill>
                  <a:srgbClr val="FF0000"/>
                </a:solidFill>
              </a:rPr>
              <a:t>唯一的例外</a:t>
            </a:r>
          </a:p>
        </p:txBody>
      </p:sp>
      <p:cxnSp>
        <p:nvCxnSpPr>
          <p:cNvPr id="6" name="直接连接符 5">
            <a:extLst>
              <a:ext uri="{FF2B5EF4-FFF2-40B4-BE49-F238E27FC236}">
                <a16:creationId xmlns:a16="http://schemas.microsoft.com/office/drawing/2014/main" id="{CD18FDCE-2108-470B-983B-9844AFAEC14C}"/>
              </a:ext>
            </a:extLst>
          </p:cNvPr>
          <p:cNvCxnSpPr>
            <a:cxnSpLocks/>
            <a:stCxn id="19" idx="1"/>
            <a:endCxn id="20" idx="0"/>
          </p:cNvCxnSpPr>
          <p:nvPr/>
        </p:nvCxnSpPr>
        <p:spPr>
          <a:xfrm flipH="1">
            <a:off x="5041416" y="4429814"/>
            <a:ext cx="1267020" cy="41312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9482039"/>
      </p:ext>
    </p:extLst>
  </p:cSld>
  <p:clrMapOvr>
    <a:masterClrMapping/>
  </p:clrMapOvr>
</p:sld>
</file>

<file path=ppt/theme/theme1.xml><?xml version="1.0" encoding="utf-8"?>
<a:theme xmlns:a="http://schemas.openxmlformats.org/drawingml/2006/main" na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4466</TotalTime>
  <Words>1054</Words>
  <Application>Microsoft Office PowerPoint</Application>
  <PresentationFormat>宽屏</PresentationFormat>
  <Paragraphs>151</Paragraphs>
  <Slides>22</Slides>
  <Notes>17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微软雅黑</vt:lpstr>
      <vt:lpstr>Arial</vt:lpstr>
      <vt:lpstr>Calibri</vt:lpstr>
      <vt:lpstr>Century Gothic</vt:lpstr>
      <vt:lpstr>Segoe UI Semilight</vt:lpstr>
      <vt:lpstr>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subject>1</dc:subject>
  <dc:creator>Senhui Zhang</dc:creator>
  <dc:description>1</dc:description>
  <cp:lastModifiedBy>Zhang Senhui</cp:lastModifiedBy>
  <cp:revision>5</cp:revision>
  <dcterms:created xsi:type="dcterms:W3CDTF">2015-04-07T16:28:00Z</dcterms:created>
  <dcterms:modified xsi:type="dcterms:W3CDTF">2020-04-01T09:07:02Z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