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097" r:id="rId5"/>
    <p:sldId id="2090" r:id="rId6"/>
    <p:sldId id="2118" r:id="rId7"/>
    <p:sldId id="2119" r:id="rId8"/>
    <p:sldId id="2120" r:id="rId9"/>
    <p:sldId id="2121" r:id="rId10"/>
    <p:sldId id="2122" r:id="rId11"/>
    <p:sldId id="2116" r:id="rId12"/>
    <p:sldId id="2124" r:id="rId13"/>
    <p:sldId id="2123" r:id="rId14"/>
    <p:sldId id="2117" r:id="rId15"/>
    <p:sldId id="212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 initials="G" lastIdx="1" clrIdx="0">
    <p:extLst>
      <p:ext uri="{19B8F6BF-5375-455C-9EA6-DF929625EA0E}">
        <p15:presenceInfo xmlns:p15="http://schemas.microsoft.com/office/powerpoint/2012/main" userId="afb2cd3a11a916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B726"/>
    <a:srgbClr val="025CD7"/>
    <a:srgbClr val="44546A"/>
    <a:srgbClr val="F8CAAD"/>
    <a:srgbClr val="1F7BEA"/>
    <a:srgbClr val="0F3268"/>
    <a:srgbClr val="017BDE"/>
    <a:srgbClr val="E7DA38"/>
    <a:srgbClr val="666666"/>
    <a:srgbClr val="009F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6721" autoAdjust="0"/>
  </p:normalViewPr>
  <p:slideViewPr>
    <p:cSldViewPr snapToGrid="0">
      <p:cViewPr varScale="1">
        <p:scale>
          <a:sx n="62" d="100"/>
          <a:sy n="62" d="100"/>
        </p:scale>
        <p:origin x="86" y="1282"/>
      </p:cViewPr>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68" d="100"/>
          <a:sy n="68" d="100"/>
        </p:scale>
        <p:origin x="3296" y="6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B6898-1234-4815-86B1-F52B7DE59192}" type="datetimeFigureOut">
              <a:rPr lang="zh-CN" altLang="en-US" smtClean="0"/>
              <a:t>2023/3/23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3FFA5-87D7-47DF-8B08-371763088253}" type="slidenum">
              <a:rPr lang="zh-CN" altLang="en-US" smtClean="0"/>
              <a:t>‹#›</a:t>
            </a:fld>
            <a:endParaRPr lang="zh-CN" altLang="en-US"/>
          </a:p>
        </p:txBody>
      </p:sp>
    </p:spTree>
    <p:extLst>
      <p:ext uri="{BB962C8B-B14F-4D97-AF65-F5344CB8AC3E}">
        <p14:creationId xmlns:p14="http://schemas.microsoft.com/office/powerpoint/2010/main" val="4091534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93FFA5-87D7-47DF-8B08-371763088253}" type="slidenum">
              <a:rPr lang="zh-CN" altLang="en-US" smtClean="0"/>
              <a:t>1</a:t>
            </a:fld>
            <a:endParaRPr lang="zh-CN" altLang="en-US"/>
          </a:p>
        </p:txBody>
      </p:sp>
    </p:spTree>
    <p:extLst>
      <p:ext uri="{BB962C8B-B14F-4D97-AF65-F5344CB8AC3E}">
        <p14:creationId xmlns:p14="http://schemas.microsoft.com/office/powerpoint/2010/main" val="293786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93FFA5-87D7-47DF-8B08-371763088253}" type="slidenum">
              <a:rPr lang="zh-CN" altLang="en-US" smtClean="0"/>
              <a:t>10</a:t>
            </a:fld>
            <a:endParaRPr lang="zh-CN" altLang="en-US"/>
          </a:p>
        </p:txBody>
      </p:sp>
    </p:spTree>
    <p:extLst>
      <p:ext uri="{BB962C8B-B14F-4D97-AF65-F5344CB8AC3E}">
        <p14:creationId xmlns:p14="http://schemas.microsoft.com/office/powerpoint/2010/main" val="2655030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93FFA5-87D7-47DF-8B08-371763088253}" type="slidenum">
              <a:rPr lang="zh-CN" altLang="en-US" smtClean="0"/>
              <a:t>11</a:t>
            </a:fld>
            <a:endParaRPr lang="zh-CN" altLang="en-US"/>
          </a:p>
        </p:txBody>
      </p:sp>
    </p:spTree>
    <p:extLst>
      <p:ext uri="{BB962C8B-B14F-4D97-AF65-F5344CB8AC3E}">
        <p14:creationId xmlns:p14="http://schemas.microsoft.com/office/powerpoint/2010/main" val="2425114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93FFA5-87D7-47DF-8B08-371763088253}" type="slidenum">
              <a:rPr lang="zh-CN" altLang="en-US" smtClean="0"/>
              <a:t>12</a:t>
            </a:fld>
            <a:endParaRPr lang="zh-CN" altLang="en-US"/>
          </a:p>
        </p:txBody>
      </p:sp>
    </p:spTree>
    <p:extLst>
      <p:ext uri="{BB962C8B-B14F-4D97-AF65-F5344CB8AC3E}">
        <p14:creationId xmlns:p14="http://schemas.microsoft.com/office/powerpoint/2010/main" val="149390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93FFA5-87D7-47DF-8B08-371763088253}" type="slidenum">
              <a:rPr lang="zh-CN" altLang="en-US" smtClean="0"/>
              <a:t>2</a:t>
            </a:fld>
            <a:endParaRPr lang="zh-CN" altLang="en-US"/>
          </a:p>
        </p:txBody>
      </p:sp>
    </p:spTree>
    <p:extLst>
      <p:ext uri="{BB962C8B-B14F-4D97-AF65-F5344CB8AC3E}">
        <p14:creationId xmlns:p14="http://schemas.microsoft.com/office/powerpoint/2010/main" val="269555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93FFA5-87D7-47DF-8B08-371763088253}" type="slidenum">
              <a:rPr lang="zh-CN" altLang="en-US" smtClean="0"/>
              <a:t>3</a:t>
            </a:fld>
            <a:endParaRPr lang="zh-CN" altLang="en-US"/>
          </a:p>
        </p:txBody>
      </p:sp>
    </p:spTree>
    <p:extLst>
      <p:ext uri="{BB962C8B-B14F-4D97-AF65-F5344CB8AC3E}">
        <p14:creationId xmlns:p14="http://schemas.microsoft.com/office/powerpoint/2010/main" val="1218770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93FFA5-87D7-47DF-8B08-371763088253}" type="slidenum">
              <a:rPr lang="zh-CN" altLang="en-US" smtClean="0"/>
              <a:t>4</a:t>
            </a:fld>
            <a:endParaRPr lang="zh-CN" altLang="en-US"/>
          </a:p>
        </p:txBody>
      </p:sp>
    </p:spTree>
    <p:extLst>
      <p:ext uri="{BB962C8B-B14F-4D97-AF65-F5344CB8AC3E}">
        <p14:creationId xmlns:p14="http://schemas.microsoft.com/office/powerpoint/2010/main" val="1053730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93FFA5-87D7-47DF-8B08-371763088253}" type="slidenum">
              <a:rPr lang="zh-CN" altLang="en-US" smtClean="0"/>
              <a:t>5</a:t>
            </a:fld>
            <a:endParaRPr lang="zh-CN" altLang="en-US"/>
          </a:p>
        </p:txBody>
      </p:sp>
    </p:spTree>
    <p:extLst>
      <p:ext uri="{BB962C8B-B14F-4D97-AF65-F5344CB8AC3E}">
        <p14:creationId xmlns:p14="http://schemas.microsoft.com/office/powerpoint/2010/main" val="1619564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D1D5DB"/>
                </a:solidFill>
                <a:effectLst/>
                <a:latin typeface="Söhne"/>
              </a:rPr>
              <a:t>这个公式表示变分自编码器（</a:t>
            </a:r>
            <a:r>
              <a:rPr lang="en-US" altLang="zh-CN" b="0" i="0" dirty="0">
                <a:solidFill>
                  <a:srgbClr val="D1D5DB"/>
                </a:solidFill>
                <a:effectLst/>
                <a:latin typeface="Söhne"/>
              </a:rPr>
              <a:t>VAE</a:t>
            </a:r>
            <a:r>
              <a:rPr lang="zh-CN" altLang="en-US" b="0" i="0" dirty="0">
                <a:solidFill>
                  <a:srgbClr val="D1D5DB"/>
                </a:solidFill>
                <a:effectLst/>
                <a:latin typeface="Söhne"/>
              </a:rPr>
              <a:t>）的证据下界（</a:t>
            </a:r>
            <a:r>
              <a:rPr lang="en-US" altLang="zh-CN" b="0" i="0" dirty="0">
                <a:solidFill>
                  <a:srgbClr val="D1D5DB"/>
                </a:solidFill>
                <a:effectLst/>
                <a:latin typeface="Söhne"/>
              </a:rPr>
              <a:t>ELBO</a:t>
            </a:r>
            <a:r>
              <a:rPr lang="zh-CN" altLang="en-US" b="0" i="0" dirty="0">
                <a:solidFill>
                  <a:srgbClr val="D1D5DB"/>
                </a:solidFill>
                <a:effectLst/>
                <a:latin typeface="Söhne"/>
              </a:rPr>
              <a:t>），</a:t>
            </a:r>
            <a:r>
              <a:rPr lang="en-US" altLang="zh-CN" b="0" i="0" dirty="0">
                <a:solidFill>
                  <a:srgbClr val="D1D5DB"/>
                </a:solidFill>
                <a:effectLst/>
                <a:latin typeface="Söhne"/>
              </a:rPr>
              <a:t>VAE</a:t>
            </a:r>
            <a:r>
              <a:rPr lang="zh-CN" altLang="en-US" b="0" i="0" dirty="0">
                <a:solidFill>
                  <a:srgbClr val="D1D5DB"/>
                </a:solidFill>
                <a:effectLst/>
                <a:latin typeface="Söhne"/>
              </a:rPr>
              <a:t>是一种生成模型。</a:t>
            </a:r>
            <a:r>
              <a:rPr lang="en-US" altLang="zh-CN" b="0" i="0" dirty="0">
                <a:solidFill>
                  <a:srgbClr val="D1D5DB"/>
                </a:solidFill>
                <a:effectLst/>
                <a:latin typeface="Söhne"/>
              </a:rPr>
              <a:t>ELBO</a:t>
            </a:r>
            <a:r>
              <a:rPr lang="zh-CN" altLang="en-US" b="0" i="0" dirty="0">
                <a:solidFill>
                  <a:srgbClr val="D1D5DB"/>
                </a:solidFill>
                <a:effectLst/>
                <a:latin typeface="Söhne"/>
              </a:rPr>
              <a:t>被用作衡量</a:t>
            </a:r>
            <a:r>
              <a:rPr lang="en-US" altLang="zh-CN" b="0" i="0" dirty="0">
                <a:solidFill>
                  <a:srgbClr val="D1D5DB"/>
                </a:solidFill>
                <a:effectLst/>
                <a:latin typeface="Söhne"/>
              </a:rPr>
              <a:t>VAE</a:t>
            </a:r>
            <a:r>
              <a:rPr lang="zh-CN" altLang="en-US" b="0" i="0" dirty="0">
                <a:solidFill>
                  <a:srgbClr val="D1D5DB"/>
                </a:solidFill>
                <a:effectLst/>
                <a:latin typeface="Söhne"/>
              </a:rPr>
              <a:t>生成能力质量的度量标准，它是从最大化数据对数似然的下界概念中推导出来的。</a:t>
            </a:r>
          </a:p>
          <a:p>
            <a:pPr algn="l"/>
            <a:r>
              <a:rPr lang="zh-CN" altLang="en-US" b="0" i="0" dirty="0">
                <a:solidFill>
                  <a:srgbClr val="D1D5DB"/>
                </a:solidFill>
                <a:effectLst/>
                <a:latin typeface="Söhne"/>
              </a:rPr>
              <a:t>下面是公式的解释：</a:t>
            </a:r>
          </a:p>
          <a:p>
            <a:pPr algn="l">
              <a:buFont typeface="Arial" panose="020B0604020202020204" pitchFamily="34" charset="0"/>
              <a:buChar char="•"/>
            </a:pPr>
            <a:r>
              <a:rPr lang="en-US" altLang="zh-CN" b="0" i="0" dirty="0">
                <a:solidFill>
                  <a:srgbClr val="D1D5DB"/>
                </a:solidFill>
                <a:effectLst/>
                <a:latin typeface="Söhne"/>
              </a:rPr>
              <a:t>LELBO</a:t>
            </a:r>
            <a:r>
              <a:rPr lang="zh-CN" altLang="en-US" b="0" i="0" dirty="0">
                <a:solidFill>
                  <a:srgbClr val="D1D5DB"/>
                </a:solidFill>
                <a:effectLst/>
                <a:latin typeface="Söhne"/>
              </a:rPr>
              <a:t>：这代表单个数据点的本地</a:t>
            </a:r>
            <a:r>
              <a:rPr lang="en-US" altLang="zh-CN" b="0" i="0" dirty="0">
                <a:solidFill>
                  <a:srgbClr val="D1D5DB"/>
                </a:solidFill>
                <a:effectLst/>
                <a:latin typeface="Söhne"/>
              </a:rPr>
              <a:t>ELBO</a:t>
            </a:r>
            <a:r>
              <a:rPr lang="zh-CN" altLang="en-US" b="0" i="0" dirty="0">
                <a:solidFill>
                  <a:srgbClr val="D1D5DB"/>
                </a:solidFill>
                <a:effectLst/>
                <a:latin typeface="Söhne"/>
              </a:rPr>
              <a:t>。</a:t>
            </a:r>
          </a:p>
          <a:p>
            <a:pPr algn="l">
              <a:buFont typeface="Arial" panose="020B0604020202020204" pitchFamily="34" charset="0"/>
              <a:buChar char="•"/>
            </a:pPr>
            <a:r>
              <a:rPr lang="en-US" altLang="zh-CN" b="0" i="0" dirty="0" err="1">
                <a:solidFill>
                  <a:srgbClr val="D1D5DB"/>
                </a:solidFill>
                <a:effectLst/>
                <a:latin typeface="Söhne"/>
              </a:rPr>
              <a:t>Eqφ</a:t>
            </a:r>
            <a:r>
              <a:rPr lang="en-US" altLang="zh-CN" b="0" i="0" dirty="0">
                <a:solidFill>
                  <a:srgbClr val="D1D5DB"/>
                </a:solidFill>
                <a:effectLst/>
                <a:latin typeface="Söhne"/>
              </a:rPr>
              <a:t>(</a:t>
            </a:r>
            <a:r>
              <a:rPr lang="en-US" altLang="zh-CN" b="0" i="0" dirty="0" err="1">
                <a:solidFill>
                  <a:srgbClr val="D1D5DB"/>
                </a:solidFill>
                <a:effectLst/>
                <a:latin typeface="Söhne"/>
              </a:rPr>
              <a:t>Zk|Zp</a:t>
            </a:r>
            <a:r>
              <a:rPr lang="en-US" altLang="zh-CN" b="0" i="0" dirty="0">
                <a:solidFill>
                  <a:srgbClr val="D1D5DB"/>
                </a:solidFill>
                <a:effectLst/>
                <a:latin typeface="Söhne"/>
              </a:rPr>
              <a:t>)</a:t>
            </a:r>
            <a:r>
              <a:rPr lang="zh-CN" altLang="en-US" b="0" i="0" dirty="0">
                <a:solidFill>
                  <a:srgbClr val="D1D5DB"/>
                </a:solidFill>
                <a:effectLst/>
                <a:latin typeface="Söhne"/>
              </a:rPr>
              <a:t>：这表示后验分布，它是在先验分布和观察到的数据</a:t>
            </a:r>
            <a:r>
              <a:rPr lang="en-US" altLang="zh-CN" b="0" i="0" dirty="0">
                <a:solidFill>
                  <a:srgbClr val="D1D5DB"/>
                </a:solidFill>
                <a:effectLst/>
                <a:latin typeface="Söhne"/>
              </a:rPr>
              <a:t>R</a:t>
            </a:r>
            <a:r>
              <a:rPr lang="zh-CN" altLang="en-US" b="0" i="0" dirty="0">
                <a:solidFill>
                  <a:srgbClr val="D1D5DB"/>
                </a:solidFill>
                <a:effectLst/>
                <a:latin typeface="Söhne"/>
              </a:rPr>
              <a:t>的条件下，潜在变量</a:t>
            </a:r>
            <a:r>
              <a:rPr lang="en-US" altLang="zh-CN" b="0" i="0" dirty="0" err="1">
                <a:solidFill>
                  <a:srgbClr val="D1D5DB"/>
                </a:solidFill>
                <a:effectLst/>
                <a:latin typeface="Söhne"/>
              </a:rPr>
              <a:t>Zk</a:t>
            </a:r>
            <a:r>
              <a:rPr lang="zh-CN" altLang="en-US" b="0" i="0" dirty="0">
                <a:solidFill>
                  <a:srgbClr val="D1D5DB"/>
                </a:solidFill>
                <a:effectLst/>
                <a:latin typeface="Söhne"/>
              </a:rPr>
              <a:t>的分布。分布由编码器网络</a:t>
            </a:r>
            <a:r>
              <a:rPr lang="en-US" altLang="zh-CN" b="0" i="0" dirty="0">
                <a:solidFill>
                  <a:srgbClr val="D1D5DB"/>
                </a:solidFill>
                <a:effectLst/>
                <a:latin typeface="Söhne"/>
              </a:rPr>
              <a:t>φ</a:t>
            </a:r>
            <a:r>
              <a:rPr lang="zh-CN" altLang="en-US" b="0" i="0" dirty="0">
                <a:solidFill>
                  <a:srgbClr val="D1D5DB"/>
                </a:solidFill>
                <a:effectLst/>
                <a:latin typeface="Söhne"/>
              </a:rPr>
              <a:t>参数化。</a:t>
            </a:r>
          </a:p>
          <a:p>
            <a:pPr algn="l">
              <a:buFont typeface="Arial" panose="020B0604020202020204" pitchFamily="34" charset="0"/>
              <a:buChar char="•"/>
            </a:pPr>
            <a:r>
              <a:rPr lang="en-US" altLang="zh-CN" b="0" i="0" dirty="0" err="1">
                <a:solidFill>
                  <a:srgbClr val="D1D5DB"/>
                </a:solidFill>
                <a:effectLst/>
                <a:latin typeface="Söhne"/>
              </a:rPr>
              <a:t>qφ</a:t>
            </a:r>
            <a:r>
              <a:rPr lang="en-US" altLang="zh-CN" b="0" i="0" dirty="0">
                <a:solidFill>
                  <a:srgbClr val="D1D5DB"/>
                </a:solidFill>
                <a:effectLst/>
                <a:latin typeface="Söhne"/>
              </a:rPr>
              <a:t>(</a:t>
            </a:r>
            <a:r>
              <a:rPr lang="en-US" altLang="zh-CN" b="0" i="0" dirty="0" err="1">
                <a:solidFill>
                  <a:srgbClr val="D1D5DB"/>
                </a:solidFill>
                <a:effectLst/>
                <a:latin typeface="Söhne"/>
              </a:rPr>
              <a:t>Zp</a:t>
            </a:r>
            <a:r>
              <a:rPr lang="en-US" altLang="zh-CN" b="0" i="0" dirty="0">
                <a:solidFill>
                  <a:srgbClr val="D1D5DB"/>
                </a:solidFill>
                <a:effectLst/>
                <a:latin typeface="Söhne"/>
              </a:rPr>
              <a:t>)</a:t>
            </a:r>
            <a:r>
              <a:rPr lang="zh-CN" altLang="en-US" b="0" i="0" dirty="0">
                <a:solidFill>
                  <a:srgbClr val="D1D5DB"/>
                </a:solidFill>
                <a:effectLst/>
                <a:latin typeface="Söhne"/>
              </a:rPr>
              <a:t>：这代表潜在变量</a:t>
            </a:r>
            <a:r>
              <a:rPr lang="en-US" altLang="zh-CN" b="0" i="0" dirty="0" err="1">
                <a:solidFill>
                  <a:srgbClr val="D1D5DB"/>
                </a:solidFill>
                <a:effectLst/>
                <a:latin typeface="Söhne"/>
              </a:rPr>
              <a:t>Zp</a:t>
            </a:r>
            <a:r>
              <a:rPr lang="zh-CN" altLang="en-US" b="0" i="0" dirty="0">
                <a:solidFill>
                  <a:srgbClr val="D1D5DB"/>
                </a:solidFill>
                <a:effectLst/>
                <a:latin typeface="Söhne"/>
              </a:rPr>
              <a:t>的近似后验分布，同样由编码器网络</a:t>
            </a:r>
            <a:r>
              <a:rPr lang="en-US" altLang="zh-CN" b="0" i="0" dirty="0">
                <a:solidFill>
                  <a:srgbClr val="D1D5DB"/>
                </a:solidFill>
                <a:effectLst/>
                <a:latin typeface="Söhne"/>
              </a:rPr>
              <a:t>φ</a:t>
            </a:r>
            <a:r>
              <a:rPr lang="zh-CN" altLang="en-US" b="0" i="0" dirty="0">
                <a:solidFill>
                  <a:srgbClr val="D1D5DB"/>
                </a:solidFill>
                <a:effectLst/>
                <a:latin typeface="Söhne"/>
              </a:rPr>
              <a:t>参数化。</a:t>
            </a:r>
          </a:p>
          <a:p>
            <a:pPr algn="l">
              <a:buFont typeface="Arial" panose="020B0604020202020204" pitchFamily="34" charset="0"/>
              <a:buChar char="•"/>
            </a:pPr>
            <a:r>
              <a:rPr lang="en-US" altLang="zh-CN" b="0" i="0" dirty="0">
                <a:solidFill>
                  <a:srgbClr val="D1D5DB"/>
                </a:solidFill>
                <a:effectLst/>
                <a:latin typeface="Söhne"/>
              </a:rPr>
              <a:t>g(R|C, </a:t>
            </a:r>
            <a:r>
              <a:rPr lang="en-US" altLang="zh-CN" b="0" i="0" dirty="0" err="1">
                <a:solidFill>
                  <a:srgbClr val="D1D5DB"/>
                </a:solidFill>
                <a:effectLst/>
                <a:latin typeface="Söhne"/>
              </a:rPr>
              <a:t>Zp</a:t>
            </a:r>
            <a:r>
              <a:rPr lang="en-US" altLang="zh-CN" b="0" i="0" dirty="0">
                <a:solidFill>
                  <a:srgbClr val="D1D5DB"/>
                </a:solidFill>
                <a:effectLst/>
                <a:latin typeface="Söhne"/>
              </a:rPr>
              <a:t>, </a:t>
            </a:r>
            <a:r>
              <a:rPr lang="en-US" altLang="zh-CN" b="0" i="0" dirty="0" err="1">
                <a:solidFill>
                  <a:srgbClr val="D1D5DB"/>
                </a:solidFill>
                <a:effectLst/>
                <a:latin typeface="Söhne"/>
              </a:rPr>
              <a:t>Zk</a:t>
            </a:r>
            <a:r>
              <a:rPr lang="en-US" altLang="zh-CN" b="0" i="0" dirty="0">
                <a:solidFill>
                  <a:srgbClr val="D1D5DB"/>
                </a:solidFill>
                <a:effectLst/>
                <a:latin typeface="Söhne"/>
              </a:rPr>
              <a:t>)</a:t>
            </a:r>
            <a:r>
              <a:rPr lang="zh-CN" altLang="en-US" b="0" i="0" dirty="0">
                <a:solidFill>
                  <a:srgbClr val="D1D5DB"/>
                </a:solidFill>
                <a:effectLst/>
                <a:latin typeface="Söhne"/>
              </a:rPr>
              <a:t>：这表示观察到的数据</a:t>
            </a:r>
            <a:r>
              <a:rPr lang="en-US" altLang="zh-CN" b="0" i="0" dirty="0">
                <a:solidFill>
                  <a:srgbClr val="D1D5DB"/>
                </a:solidFill>
                <a:effectLst/>
                <a:latin typeface="Söhne"/>
              </a:rPr>
              <a:t>R</a:t>
            </a:r>
            <a:r>
              <a:rPr lang="zh-CN" altLang="en-US" b="0" i="0" dirty="0">
                <a:solidFill>
                  <a:srgbClr val="D1D5DB"/>
                </a:solidFill>
                <a:effectLst/>
                <a:latin typeface="Söhne"/>
              </a:rPr>
              <a:t>给定潜在变量</a:t>
            </a:r>
            <a:r>
              <a:rPr lang="en-US" altLang="zh-CN" b="0" i="0" dirty="0" err="1">
                <a:solidFill>
                  <a:srgbClr val="D1D5DB"/>
                </a:solidFill>
                <a:effectLst/>
                <a:latin typeface="Söhne"/>
              </a:rPr>
              <a:t>Zp</a:t>
            </a:r>
            <a:r>
              <a:rPr lang="zh-CN" altLang="en-US" b="0" i="0" dirty="0">
                <a:solidFill>
                  <a:srgbClr val="D1D5DB"/>
                </a:solidFill>
                <a:effectLst/>
                <a:latin typeface="Söhne"/>
              </a:rPr>
              <a:t>和</a:t>
            </a:r>
            <a:r>
              <a:rPr lang="en-US" altLang="zh-CN" b="0" i="0" dirty="0" err="1">
                <a:solidFill>
                  <a:srgbClr val="D1D5DB"/>
                </a:solidFill>
                <a:effectLst/>
                <a:latin typeface="Söhne"/>
              </a:rPr>
              <a:t>Zk</a:t>
            </a:r>
            <a:r>
              <a:rPr lang="zh-CN" altLang="en-US" b="0" i="0" dirty="0">
                <a:solidFill>
                  <a:srgbClr val="D1D5DB"/>
                </a:solidFill>
                <a:effectLst/>
                <a:latin typeface="Söhne"/>
              </a:rPr>
              <a:t>以及任何额外的条件变量</a:t>
            </a:r>
            <a:r>
              <a:rPr lang="en-US" altLang="zh-CN" b="0" i="0" dirty="0">
                <a:solidFill>
                  <a:srgbClr val="D1D5DB"/>
                </a:solidFill>
                <a:effectLst/>
                <a:latin typeface="Söhne"/>
              </a:rPr>
              <a:t>C</a:t>
            </a:r>
            <a:r>
              <a:rPr lang="zh-CN" altLang="en-US" b="0" i="0" dirty="0">
                <a:solidFill>
                  <a:srgbClr val="D1D5DB"/>
                </a:solidFill>
                <a:effectLst/>
                <a:latin typeface="Söhne"/>
              </a:rPr>
              <a:t>的似然函数。</a:t>
            </a:r>
          </a:p>
          <a:p>
            <a:pPr algn="l">
              <a:buFont typeface="Arial" panose="020B0604020202020204" pitchFamily="34" charset="0"/>
              <a:buChar char="•"/>
            </a:pPr>
            <a:r>
              <a:rPr lang="en-US" altLang="zh-CN" b="0" i="0" dirty="0">
                <a:solidFill>
                  <a:srgbClr val="D1D5DB"/>
                </a:solidFill>
                <a:effectLst/>
                <a:latin typeface="Söhne"/>
              </a:rPr>
              <a:t>KL(</a:t>
            </a:r>
            <a:r>
              <a:rPr lang="en-US" altLang="zh-CN" b="0" i="0" dirty="0" err="1">
                <a:solidFill>
                  <a:srgbClr val="D1D5DB"/>
                </a:solidFill>
                <a:effectLst/>
                <a:latin typeface="Söhne"/>
              </a:rPr>
              <a:t>qφ</a:t>
            </a:r>
            <a:r>
              <a:rPr lang="en-US" altLang="zh-CN" b="0" i="0" dirty="0">
                <a:solidFill>
                  <a:srgbClr val="D1D5DB"/>
                </a:solidFill>
                <a:effectLst/>
                <a:latin typeface="Söhne"/>
              </a:rPr>
              <a:t>(</a:t>
            </a:r>
            <a:r>
              <a:rPr lang="en-US" altLang="zh-CN" b="0" i="0" dirty="0" err="1">
                <a:solidFill>
                  <a:srgbClr val="D1D5DB"/>
                </a:solidFill>
                <a:effectLst/>
                <a:latin typeface="Söhne"/>
              </a:rPr>
              <a:t>Zk|Zp</a:t>
            </a:r>
            <a:r>
              <a:rPr lang="en-US" altLang="zh-CN" b="0" i="0" dirty="0">
                <a:solidFill>
                  <a:srgbClr val="D1D5DB"/>
                </a:solidFill>
                <a:effectLst/>
                <a:latin typeface="Söhne"/>
              </a:rPr>
              <a:t>)||</a:t>
            </a:r>
            <a:r>
              <a:rPr lang="en-US" altLang="zh-CN" b="0" i="0" dirty="0" err="1">
                <a:solidFill>
                  <a:srgbClr val="D1D5DB"/>
                </a:solidFill>
                <a:effectLst/>
                <a:latin typeface="Söhne"/>
              </a:rPr>
              <a:t>pθ</a:t>
            </a:r>
            <a:r>
              <a:rPr lang="en-US" altLang="zh-CN" b="0" i="0" dirty="0">
                <a:solidFill>
                  <a:srgbClr val="D1D5DB"/>
                </a:solidFill>
                <a:effectLst/>
                <a:latin typeface="Söhne"/>
              </a:rPr>
              <a:t>(</a:t>
            </a:r>
            <a:r>
              <a:rPr lang="en-US" altLang="zh-CN" b="0" i="0" dirty="0" err="1">
                <a:solidFill>
                  <a:srgbClr val="D1D5DB"/>
                </a:solidFill>
                <a:effectLst/>
                <a:latin typeface="Söhne"/>
              </a:rPr>
              <a:t>Zk|Zp</a:t>
            </a:r>
            <a:r>
              <a:rPr lang="en-US" altLang="zh-CN" b="0" i="0" dirty="0">
                <a:solidFill>
                  <a:srgbClr val="D1D5DB"/>
                </a:solidFill>
                <a:effectLst/>
                <a:latin typeface="Söhne"/>
              </a:rPr>
              <a:t>))</a:t>
            </a:r>
            <a:r>
              <a:rPr lang="zh-CN" altLang="en-US" b="0" i="0" dirty="0">
                <a:solidFill>
                  <a:srgbClr val="D1D5DB"/>
                </a:solidFill>
                <a:effectLst/>
                <a:latin typeface="Söhne"/>
              </a:rPr>
              <a:t>：这表示近似后验分布</a:t>
            </a:r>
            <a:r>
              <a:rPr lang="en-US" altLang="zh-CN" b="0" i="0" dirty="0" err="1">
                <a:solidFill>
                  <a:srgbClr val="D1D5DB"/>
                </a:solidFill>
                <a:effectLst/>
                <a:latin typeface="Söhne"/>
              </a:rPr>
              <a:t>qφ</a:t>
            </a:r>
            <a:r>
              <a:rPr lang="en-US" altLang="zh-CN" b="0" i="0" dirty="0">
                <a:solidFill>
                  <a:srgbClr val="D1D5DB"/>
                </a:solidFill>
                <a:effectLst/>
                <a:latin typeface="Söhne"/>
              </a:rPr>
              <a:t>(</a:t>
            </a:r>
            <a:r>
              <a:rPr lang="en-US" altLang="zh-CN" b="0" i="0" dirty="0" err="1">
                <a:solidFill>
                  <a:srgbClr val="D1D5DB"/>
                </a:solidFill>
                <a:effectLst/>
                <a:latin typeface="Söhne"/>
              </a:rPr>
              <a:t>Zk|Zp</a:t>
            </a:r>
            <a:r>
              <a:rPr lang="en-US" altLang="zh-CN" b="0" i="0" dirty="0">
                <a:solidFill>
                  <a:srgbClr val="D1D5DB"/>
                </a:solidFill>
                <a:effectLst/>
                <a:latin typeface="Söhne"/>
              </a:rPr>
              <a:t>)</a:t>
            </a:r>
            <a:r>
              <a:rPr lang="zh-CN" altLang="en-US" b="0" i="0" dirty="0">
                <a:solidFill>
                  <a:srgbClr val="D1D5DB"/>
                </a:solidFill>
                <a:effectLst/>
                <a:latin typeface="Söhne"/>
              </a:rPr>
              <a:t>和真实先验分布</a:t>
            </a:r>
            <a:r>
              <a:rPr lang="en-US" altLang="zh-CN" b="0" i="0" dirty="0" err="1">
                <a:solidFill>
                  <a:srgbClr val="D1D5DB"/>
                </a:solidFill>
                <a:effectLst/>
                <a:latin typeface="Söhne"/>
              </a:rPr>
              <a:t>pθ</a:t>
            </a:r>
            <a:r>
              <a:rPr lang="en-US" altLang="zh-CN" b="0" i="0" dirty="0">
                <a:solidFill>
                  <a:srgbClr val="D1D5DB"/>
                </a:solidFill>
                <a:effectLst/>
                <a:latin typeface="Söhne"/>
              </a:rPr>
              <a:t>(</a:t>
            </a:r>
            <a:r>
              <a:rPr lang="en-US" altLang="zh-CN" b="0" i="0" dirty="0" err="1">
                <a:solidFill>
                  <a:srgbClr val="D1D5DB"/>
                </a:solidFill>
                <a:effectLst/>
                <a:latin typeface="Söhne"/>
              </a:rPr>
              <a:t>Zk|Zp</a:t>
            </a:r>
            <a:r>
              <a:rPr lang="en-US" altLang="zh-CN" b="0" i="0" dirty="0">
                <a:solidFill>
                  <a:srgbClr val="D1D5DB"/>
                </a:solidFill>
                <a:effectLst/>
                <a:latin typeface="Söhne"/>
              </a:rPr>
              <a:t>)</a:t>
            </a:r>
            <a:r>
              <a:rPr lang="zh-CN" altLang="en-US" b="0" i="0" dirty="0">
                <a:solidFill>
                  <a:srgbClr val="D1D5DB"/>
                </a:solidFill>
                <a:effectLst/>
                <a:latin typeface="Söhne"/>
              </a:rPr>
              <a:t>之间的</a:t>
            </a:r>
            <a:r>
              <a:rPr lang="en-US" altLang="zh-CN" b="0" i="0" dirty="0" err="1">
                <a:solidFill>
                  <a:srgbClr val="D1D5DB"/>
                </a:solidFill>
                <a:effectLst/>
                <a:latin typeface="Söhne"/>
              </a:rPr>
              <a:t>Kullback-Leibler</a:t>
            </a:r>
            <a:r>
              <a:rPr lang="zh-CN" altLang="en-US" b="0" i="0" dirty="0">
                <a:solidFill>
                  <a:srgbClr val="D1D5DB"/>
                </a:solidFill>
                <a:effectLst/>
                <a:latin typeface="Söhne"/>
              </a:rPr>
              <a:t>（</a:t>
            </a:r>
            <a:r>
              <a:rPr lang="en-US" altLang="zh-CN" b="0" i="0" dirty="0">
                <a:solidFill>
                  <a:srgbClr val="D1D5DB"/>
                </a:solidFill>
                <a:effectLst/>
                <a:latin typeface="Söhne"/>
              </a:rPr>
              <a:t>KL</a:t>
            </a:r>
            <a:r>
              <a:rPr lang="zh-CN" altLang="en-US" b="0" i="0" dirty="0">
                <a:solidFill>
                  <a:srgbClr val="D1D5DB"/>
                </a:solidFill>
                <a:effectLst/>
                <a:latin typeface="Söhne"/>
              </a:rPr>
              <a:t>）散度，两者都在</a:t>
            </a:r>
            <a:r>
              <a:rPr lang="en-US" altLang="zh-CN" b="0" i="0" dirty="0" err="1">
                <a:solidFill>
                  <a:srgbClr val="D1D5DB"/>
                </a:solidFill>
                <a:effectLst/>
                <a:latin typeface="Söhne"/>
              </a:rPr>
              <a:t>Zp</a:t>
            </a:r>
            <a:r>
              <a:rPr lang="zh-CN" altLang="en-US" b="0" i="0" dirty="0">
                <a:solidFill>
                  <a:srgbClr val="D1D5DB"/>
                </a:solidFill>
                <a:effectLst/>
                <a:latin typeface="Söhne"/>
              </a:rPr>
              <a:t>的条件下。这个项鼓励编码器网络产生接近真实先验分布的后验分布。</a:t>
            </a:r>
          </a:p>
          <a:p>
            <a:pPr algn="l">
              <a:buFont typeface="Arial" panose="020B0604020202020204" pitchFamily="34" charset="0"/>
              <a:buChar char="•"/>
            </a:pPr>
            <a:r>
              <a:rPr lang="en-US" altLang="zh-CN" b="0" i="0" dirty="0">
                <a:solidFill>
                  <a:srgbClr val="D1D5DB"/>
                </a:solidFill>
                <a:effectLst/>
                <a:latin typeface="Söhne"/>
              </a:rPr>
              <a:t>KL(</a:t>
            </a:r>
            <a:r>
              <a:rPr lang="en-US" altLang="zh-CN" b="0" i="0" dirty="0" err="1">
                <a:solidFill>
                  <a:srgbClr val="D1D5DB"/>
                </a:solidFill>
                <a:effectLst/>
                <a:latin typeface="Söhne"/>
              </a:rPr>
              <a:t>qφ</a:t>
            </a:r>
            <a:r>
              <a:rPr lang="en-US" altLang="zh-CN" b="0" i="0" dirty="0">
                <a:solidFill>
                  <a:srgbClr val="D1D5DB"/>
                </a:solidFill>
                <a:effectLst/>
                <a:latin typeface="Söhne"/>
              </a:rPr>
              <a:t>(</a:t>
            </a:r>
            <a:r>
              <a:rPr lang="en-US" altLang="zh-CN" b="0" i="0" dirty="0" err="1">
                <a:solidFill>
                  <a:srgbClr val="D1D5DB"/>
                </a:solidFill>
                <a:effectLst/>
                <a:latin typeface="Söhne"/>
              </a:rPr>
              <a:t>Zp</a:t>
            </a:r>
            <a:r>
              <a:rPr lang="en-US" altLang="zh-CN" b="0" i="0" dirty="0">
                <a:solidFill>
                  <a:srgbClr val="D1D5DB"/>
                </a:solidFill>
                <a:effectLst/>
                <a:latin typeface="Söhne"/>
              </a:rPr>
              <a:t>)||</a:t>
            </a:r>
            <a:r>
              <a:rPr lang="en-US" altLang="zh-CN" b="0" i="0" dirty="0" err="1">
                <a:solidFill>
                  <a:srgbClr val="D1D5DB"/>
                </a:solidFill>
                <a:effectLst/>
                <a:latin typeface="Söhne"/>
              </a:rPr>
              <a:t>pθ</a:t>
            </a:r>
            <a:r>
              <a:rPr lang="en-US" altLang="zh-CN" b="0" i="0" dirty="0">
                <a:solidFill>
                  <a:srgbClr val="D1D5DB"/>
                </a:solidFill>
                <a:effectLst/>
                <a:latin typeface="Söhne"/>
              </a:rPr>
              <a:t>(</a:t>
            </a:r>
            <a:r>
              <a:rPr lang="en-US" altLang="zh-CN" b="0" i="0" dirty="0" err="1">
                <a:solidFill>
                  <a:srgbClr val="D1D5DB"/>
                </a:solidFill>
                <a:effectLst/>
                <a:latin typeface="Söhne"/>
              </a:rPr>
              <a:t>Zp</a:t>
            </a:r>
            <a:r>
              <a:rPr lang="en-US" altLang="zh-CN" b="0" i="0" dirty="0">
                <a:solidFill>
                  <a:srgbClr val="D1D5DB"/>
                </a:solidFill>
                <a:effectLst/>
                <a:latin typeface="Söhne"/>
              </a:rPr>
              <a:t>))</a:t>
            </a:r>
            <a:r>
              <a:rPr lang="zh-CN" altLang="en-US" b="0" i="0" dirty="0">
                <a:solidFill>
                  <a:srgbClr val="D1D5DB"/>
                </a:solidFill>
                <a:effectLst/>
                <a:latin typeface="Söhne"/>
              </a:rPr>
              <a:t>：这表示近似后验分布</a:t>
            </a:r>
            <a:r>
              <a:rPr lang="en-US" altLang="zh-CN" b="0" i="0" dirty="0" err="1">
                <a:solidFill>
                  <a:srgbClr val="D1D5DB"/>
                </a:solidFill>
                <a:effectLst/>
                <a:latin typeface="Söhne"/>
              </a:rPr>
              <a:t>qφ</a:t>
            </a:r>
            <a:r>
              <a:rPr lang="en-US" altLang="zh-CN" b="0" i="0" dirty="0">
                <a:solidFill>
                  <a:srgbClr val="D1D5DB"/>
                </a:solidFill>
                <a:effectLst/>
                <a:latin typeface="Söhne"/>
              </a:rPr>
              <a:t>(</a:t>
            </a:r>
            <a:r>
              <a:rPr lang="en-US" altLang="zh-CN" b="0" i="0" dirty="0" err="1">
                <a:solidFill>
                  <a:srgbClr val="D1D5DB"/>
                </a:solidFill>
                <a:effectLst/>
                <a:latin typeface="Söhne"/>
              </a:rPr>
              <a:t>Zp</a:t>
            </a:r>
            <a:r>
              <a:rPr lang="en-US" altLang="zh-CN" b="0" i="0" dirty="0">
                <a:solidFill>
                  <a:srgbClr val="D1D5DB"/>
                </a:solidFill>
                <a:effectLst/>
                <a:latin typeface="Söhne"/>
              </a:rPr>
              <a:t>)</a:t>
            </a:r>
            <a:r>
              <a:rPr lang="zh-CN" altLang="en-US" b="0" i="0" dirty="0">
                <a:solidFill>
                  <a:srgbClr val="D1D5DB"/>
                </a:solidFill>
                <a:effectLst/>
                <a:latin typeface="Söhne"/>
              </a:rPr>
              <a:t>和真实先验分布</a:t>
            </a:r>
            <a:r>
              <a:rPr lang="en-US" altLang="zh-CN" b="0" i="0" dirty="0" err="1">
                <a:solidFill>
                  <a:srgbClr val="D1D5DB"/>
                </a:solidFill>
                <a:effectLst/>
                <a:latin typeface="Söhne"/>
              </a:rPr>
              <a:t>pθ</a:t>
            </a:r>
            <a:r>
              <a:rPr lang="en-US" altLang="zh-CN" b="0" i="0" dirty="0">
                <a:solidFill>
                  <a:srgbClr val="D1D5DB"/>
                </a:solidFill>
                <a:effectLst/>
                <a:latin typeface="Söhne"/>
              </a:rPr>
              <a:t>(</a:t>
            </a:r>
            <a:r>
              <a:rPr lang="en-US" altLang="zh-CN" b="0" i="0" dirty="0" err="1">
                <a:solidFill>
                  <a:srgbClr val="D1D5DB"/>
                </a:solidFill>
                <a:effectLst/>
                <a:latin typeface="Söhne"/>
              </a:rPr>
              <a:t>Zp</a:t>
            </a:r>
            <a:r>
              <a:rPr lang="en-US" altLang="zh-CN" b="0" i="0" dirty="0">
                <a:solidFill>
                  <a:srgbClr val="D1D5DB"/>
                </a:solidFill>
                <a:effectLst/>
                <a:latin typeface="Söhne"/>
              </a:rPr>
              <a:t>)</a:t>
            </a:r>
            <a:r>
              <a:rPr lang="zh-CN" altLang="en-US" b="0" i="0" dirty="0">
                <a:solidFill>
                  <a:srgbClr val="D1D5DB"/>
                </a:solidFill>
                <a:effectLst/>
                <a:latin typeface="Söhne"/>
              </a:rPr>
              <a:t>之间的</a:t>
            </a:r>
            <a:r>
              <a:rPr lang="en-US" altLang="zh-CN" b="0" i="0" dirty="0">
                <a:solidFill>
                  <a:srgbClr val="D1D5DB"/>
                </a:solidFill>
                <a:effectLst/>
                <a:latin typeface="Söhne"/>
              </a:rPr>
              <a:t>KL</a:t>
            </a:r>
            <a:r>
              <a:rPr lang="zh-CN" altLang="en-US" b="0" i="0" dirty="0">
                <a:solidFill>
                  <a:srgbClr val="D1D5DB"/>
                </a:solidFill>
                <a:effectLst/>
                <a:latin typeface="Söhne"/>
              </a:rPr>
              <a:t>散度。这个项鼓励编码器网络产生接近真实先验分布的后验分布。</a:t>
            </a:r>
          </a:p>
          <a:p>
            <a:pPr algn="l"/>
            <a:r>
              <a:rPr lang="zh-CN" altLang="en-US" b="0" i="0" dirty="0">
                <a:solidFill>
                  <a:srgbClr val="D1D5DB"/>
                </a:solidFill>
                <a:effectLst/>
                <a:latin typeface="Söhne"/>
              </a:rPr>
              <a:t>总之，</a:t>
            </a:r>
            <a:r>
              <a:rPr lang="en-US" altLang="zh-CN" b="0" i="0" dirty="0">
                <a:solidFill>
                  <a:srgbClr val="D1D5DB"/>
                </a:solidFill>
                <a:effectLst/>
                <a:latin typeface="Söhne"/>
              </a:rPr>
              <a:t>LELBO</a:t>
            </a:r>
            <a:r>
              <a:rPr lang="zh-CN" altLang="en-US" b="0" i="0" dirty="0">
                <a:solidFill>
                  <a:srgbClr val="D1D5DB"/>
                </a:solidFill>
                <a:effectLst/>
                <a:latin typeface="Söhne"/>
              </a:rPr>
              <a:t>方程表示在最大化给定潜在变量情况下观察到的数据的似然性和最小化近似后验分布和真实后验分布之间的差异之间的权衡。</a:t>
            </a:r>
          </a:p>
        </p:txBody>
      </p:sp>
      <p:sp>
        <p:nvSpPr>
          <p:cNvPr id="4" name="灯片编号占位符 3"/>
          <p:cNvSpPr>
            <a:spLocks noGrp="1"/>
          </p:cNvSpPr>
          <p:nvPr>
            <p:ph type="sldNum" sz="quarter" idx="5"/>
          </p:nvPr>
        </p:nvSpPr>
        <p:spPr/>
        <p:txBody>
          <a:bodyPr/>
          <a:lstStyle/>
          <a:p>
            <a:fld id="{0A93FFA5-87D7-47DF-8B08-371763088253}" type="slidenum">
              <a:rPr lang="zh-CN" altLang="en-US" smtClean="0"/>
              <a:t>6</a:t>
            </a:fld>
            <a:endParaRPr lang="zh-CN" altLang="en-US"/>
          </a:p>
        </p:txBody>
      </p:sp>
    </p:spTree>
    <p:extLst>
      <p:ext uri="{BB962C8B-B14F-4D97-AF65-F5344CB8AC3E}">
        <p14:creationId xmlns:p14="http://schemas.microsoft.com/office/powerpoint/2010/main" val="2215736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93FFA5-87D7-47DF-8B08-371763088253}" type="slidenum">
              <a:rPr lang="zh-CN" altLang="en-US" smtClean="0"/>
              <a:t>7</a:t>
            </a:fld>
            <a:endParaRPr lang="zh-CN" altLang="en-US"/>
          </a:p>
        </p:txBody>
      </p:sp>
    </p:spTree>
    <p:extLst>
      <p:ext uri="{BB962C8B-B14F-4D97-AF65-F5344CB8AC3E}">
        <p14:creationId xmlns:p14="http://schemas.microsoft.com/office/powerpoint/2010/main" val="2512459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93FFA5-87D7-47DF-8B08-371763088253}" type="slidenum">
              <a:rPr lang="zh-CN" altLang="en-US" smtClean="0"/>
              <a:t>8</a:t>
            </a:fld>
            <a:endParaRPr lang="zh-CN" altLang="en-US"/>
          </a:p>
        </p:txBody>
      </p:sp>
    </p:spTree>
    <p:extLst>
      <p:ext uri="{BB962C8B-B14F-4D97-AF65-F5344CB8AC3E}">
        <p14:creationId xmlns:p14="http://schemas.microsoft.com/office/powerpoint/2010/main" val="1793235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93FFA5-87D7-47DF-8B08-371763088253}" type="slidenum">
              <a:rPr lang="zh-CN" altLang="en-US" smtClean="0"/>
              <a:t>9</a:t>
            </a:fld>
            <a:endParaRPr lang="zh-CN" altLang="en-US"/>
          </a:p>
        </p:txBody>
      </p:sp>
    </p:spTree>
    <p:extLst>
      <p:ext uri="{BB962C8B-B14F-4D97-AF65-F5344CB8AC3E}">
        <p14:creationId xmlns:p14="http://schemas.microsoft.com/office/powerpoint/2010/main" val="1419405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gradFill>
          <a:gsLst>
            <a:gs pos="100000">
              <a:schemeClr val="accent1"/>
            </a:gs>
            <a:gs pos="0">
              <a:schemeClr val="accent3"/>
            </a:gs>
          </a:gsLst>
          <a:lin ang="5400000" scaled="1"/>
        </a:gradFill>
        <a:effectLst/>
      </p:bgPr>
    </p:bg>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8825412B-938A-4E6C-B253-CEA48F33C536}"/>
              </a:ext>
            </a:extLst>
          </p:cNvPr>
          <p:cNvSpPr/>
          <p:nvPr/>
        </p:nvSpPr>
        <p:spPr>
          <a:xfrm>
            <a:off x="4897438" y="4805362"/>
            <a:ext cx="2397125" cy="452437"/>
          </a:xfrm>
          <a:prstGeom prst="roundRect">
            <a:avLst>
              <a:gd name="adj" fmla="val 50000"/>
            </a:avLst>
          </a:prstGeom>
          <a:solidFill>
            <a:schemeClr val="bg1"/>
          </a:solidFill>
          <a:ln>
            <a:noFill/>
          </a:ln>
          <a:effectLst>
            <a:outerShdw blurRad="241300" sx="110000" sy="110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a:extLst>
              <a:ext uri="{FF2B5EF4-FFF2-40B4-BE49-F238E27FC236}">
                <a16:creationId xmlns:a16="http://schemas.microsoft.com/office/drawing/2014/main" id="{D490906A-4200-4A68-B759-B2F81266304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43500" y="810740"/>
            <a:ext cx="1905000" cy="1905000"/>
          </a:xfrm>
          <a:prstGeom prst="rect">
            <a:avLst/>
          </a:prstGeom>
        </p:spPr>
      </p:pic>
      <p:grpSp>
        <p:nvGrpSpPr>
          <p:cNvPr id="13" name="组合 12">
            <a:extLst>
              <a:ext uri="{FF2B5EF4-FFF2-40B4-BE49-F238E27FC236}">
                <a16:creationId xmlns:a16="http://schemas.microsoft.com/office/drawing/2014/main" id="{0E9135A8-D950-45D7-B6D2-55D790357E90}"/>
              </a:ext>
            </a:extLst>
          </p:cNvPr>
          <p:cNvGrpSpPr/>
          <p:nvPr userDrawn="1"/>
        </p:nvGrpSpPr>
        <p:grpSpPr>
          <a:xfrm>
            <a:off x="2242025" y="990671"/>
            <a:ext cx="2455671" cy="1399101"/>
            <a:chOff x="2242025" y="990671"/>
            <a:chExt cx="2455671" cy="1399101"/>
          </a:xfrm>
        </p:grpSpPr>
        <p:sp>
          <p:nvSpPr>
            <p:cNvPr id="14" name="椭圆 13">
              <a:extLst>
                <a:ext uri="{FF2B5EF4-FFF2-40B4-BE49-F238E27FC236}">
                  <a16:creationId xmlns:a16="http://schemas.microsoft.com/office/drawing/2014/main" id="{45F197F2-5BFC-4C96-96F5-5F786ECE675A}"/>
                </a:ext>
              </a:extLst>
            </p:cNvPr>
            <p:cNvSpPr/>
            <p:nvPr/>
          </p:nvSpPr>
          <p:spPr>
            <a:xfrm rot="900000" flipV="1">
              <a:off x="3871825" y="1568998"/>
              <a:ext cx="431036" cy="431036"/>
            </a:xfrm>
            <a:prstGeom prst="ellipse">
              <a:avLst/>
            </a:prstGeom>
            <a:gradFill flip="none" rotWithShape="1">
              <a:gsLst>
                <a:gs pos="46000">
                  <a:srgbClr val="009FE8">
                    <a:alpha val="0"/>
                  </a:srgbClr>
                </a:gs>
                <a:gs pos="100000">
                  <a:srgbClr val="009FE8">
                    <a:alpha val="4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C746279F-8C5A-4650-8D29-A9EACFEEF003}"/>
                </a:ext>
              </a:extLst>
            </p:cNvPr>
            <p:cNvSpPr/>
            <p:nvPr/>
          </p:nvSpPr>
          <p:spPr>
            <a:xfrm rot="19800000">
              <a:off x="2242025" y="990671"/>
              <a:ext cx="621928" cy="621926"/>
            </a:xfrm>
            <a:prstGeom prst="ellipse">
              <a:avLst/>
            </a:prstGeom>
            <a:gradFill flip="none" rotWithShape="1">
              <a:gsLst>
                <a:gs pos="0">
                  <a:srgbClr val="009FE8">
                    <a:alpha val="0"/>
                  </a:srgbClr>
                </a:gs>
                <a:gs pos="100000">
                  <a:srgbClr val="009FE8">
                    <a:alpha val="2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488EE116-85CC-4017-8FC3-1171C65ED2DF}"/>
                </a:ext>
              </a:extLst>
            </p:cNvPr>
            <p:cNvSpPr/>
            <p:nvPr/>
          </p:nvSpPr>
          <p:spPr>
            <a:xfrm rot="18640782" flipV="1">
              <a:off x="3777591" y="2186616"/>
              <a:ext cx="203156" cy="203156"/>
            </a:xfrm>
            <a:prstGeom prst="ellipse">
              <a:avLst/>
            </a:prstGeom>
            <a:gradFill flip="none" rotWithShape="1">
              <a:gsLst>
                <a:gs pos="4600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C3557F2D-6DCE-4E02-B2DD-34C87EC352E2}"/>
                </a:ext>
              </a:extLst>
            </p:cNvPr>
            <p:cNvSpPr/>
            <p:nvPr/>
          </p:nvSpPr>
          <p:spPr>
            <a:xfrm>
              <a:off x="4564026" y="1736565"/>
              <a:ext cx="133670" cy="133670"/>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69A0F284-926F-4348-9FE6-E772D3DD9C97}"/>
                </a:ext>
              </a:extLst>
            </p:cNvPr>
            <p:cNvCxnSpPr>
              <a:cxnSpLocks/>
              <a:stCxn id="15" idx="5"/>
              <a:endCxn id="14" idx="2"/>
            </p:cNvCxnSpPr>
            <p:nvPr/>
          </p:nvCxnSpPr>
          <p:spPr>
            <a:xfrm>
              <a:off x="2853357" y="1382117"/>
              <a:ext cx="1025812" cy="346619"/>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F2BFFD0-7946-4A23-B4BE-CD09DAC91C48}"/>
                </a:ext>
              </a:extLst>
            </p:cNvPr>
            <p:cNvCxnSpPr>
              <a:cxnSpLocks/>
              <a:stCxn id="16" idx="6"/>
              <a:endCxn id="14" idx="0"/>
            </p:cNvCxnSpPr>
            <p:nvPr/>
          </p:nvCxnSpPr>
          <p:spPr>
            <a:xfrm flipV="1">
              <a:off x="3945381" y="1992690"/>
              <a:ext cx="86182" cy="218471"/>
            </a:xfrm>
            <a:prstGeom prst="line">
              <a:avLst/>
            </a:prstGeom>
            <a:ln>
              <a:solidFill>
                <a:srgbClr val="009FE8">
                  <a:alpha val="33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0763142-BC78-4F55-91DC-13A0023F25E4}"/>
                </a:ext>
              </a:extLst>
            </p:cNvPr>
            <p:cNvCxnSpPr>
              <a:cxnSpLocks/>
              <a:stCxn id="17" idx="2"/>
              <a:endCxn id="14" idx="6"/>
            </p:cNvCxnSpPr>
            <p:nvPr/>
          </p:nvCxnSpPr>
          <p:spPr>
            <a:xfrm flipH="1">
              <a:off x="4295517" y="1803400"/>
              <a:ext cx="268509" cy="36896"/>
            </a:xfrm>
            <a:prstGeom prst="line">
              <a:avLst/>
            </a:prstGeom>
            <a:ln>
              <a:solidFill>
                <a:srgbClr val="009FE8">
                  <a:alpha val="37000"/>
                </a:srgbClr>
              </a:solidFill>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79AA5F3D-FA57-4EEA-97C7-BB2574E83A08}"/>
              </a:ext>
            </a:extLst>
          </p:cNvPr>
          <p:cNvGrpSpPr/>
          <p:nvPr userDrawn="1"/>
        </p:nvGrpSpPr>
        <p:grpSpPr>
          <a:xfrm flipH="1">
            <a:off x="7379947" y="570136"/>
            <a:ext cx="1815668" cy="1728836"/>
            <a:chOff x="6874032" y="928141"/>
            <a:chExt cx="1815668" cy="1728836"/>
          </a:xfrm>
        </p:grpSpPr>
        <p:sp>
          <p:nvSpPr>
            <p:cNvPr id="22" name="椭圆 21">
              <a:extLst>
                <a:ext uri="{FF2B5EF4-FFF2-40B4-BE49-F238E27FC236}">
                  <a16:creationId xmlns:a16="http://schemas.microsoft.com/office/drawing/2014/main" id="{65CCA9BF-A52C-4A2B-8FF1-9022E6DA8EFF}"/>
                </a:ext>
              </a:extLst>
            </p:cNvPr>
            <p:cNvSpPr/>
            <p:nvPr/>
          </p:nvSpPr>
          <p:spPr>
            <a:xfrm>
              <a:off x="7820423" y="928141"/>
              <a:ext cx="746986" cy="746986"/>
            </a:xfrm>
            <a:prstGeom prst="ellipse">
              <a:avLst/>
            </a:prstGeom>
            <a:gradFill flip="none" rotWithShape="1">
              <a:gsLst>
                <a:gs pos="4600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708D83B7-CDC4-4BAC-964C-071E7B3AC453}"/>
                </a:ext>
              </a:extLst>
            </p:cNvPr>
            <p:cNvSpPr/>
            <p:nvPr/>
          </p:nvSpPr>
          <p:spPr>
            <a:xfrm>
              <a:off x="6874032" y="2482509"/>
              <a:ext cx="174468" cy="174468"/>
            </a:xfrm>
            <a:prstGeom prst="ellipse">
              <a:avLst/>
            </a:prstGeom>
            <a:gradFill flip="none" rotWithShape="1">
              <a:gsLst>
                <a:gs pos="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a:extLst>
                <a:ext uri="{FF2B5EF4-FFF2-40B4-BE49-F238E27FC236}">
                  <a16:creationId xmlns:a16="http://schemas.microsoft.com/office/drawing/2014/main" id="{307CA015-11B7-44DC-9E89-8021DBC1B0F7}"/>
                </a:ext>
              </a:extLst>
            </p:cNvPr>
            <p:cNvSpPr/>
            <p:nvPr/>
          </p:nvSpPr>
          <p:spPr>
            <a:xfrm rot="2324846" flipV="1">
              <a:off x="7807205" y="2013613"/>
              <a:ext cx="431036" cy="431036"/>
            </a:xfrm>
            <a:prstGeom prst="ellipse">
              <a:avLst/>
            </a:prstGeom>
            <a:gradFill flip="none" rotWithShape="1">
              <a:gsLst>
                <a:gs pos="46000">
                  <a:srgbClr val="009FE8">
                    <a:alpha val="0"/>
                  </a:srgbClr>
                </a:gs>
                <a:gs pos="100000">
                  <a:srgbClr val="009FE8">
                    <a:alpha val="22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513192D3-CA71-4071-80D5-528545DBB633}"/>
                </a:ext>
              </a:extLst>
            </p:cNvPr>
            <p:cNvCxnSpPr>
              <a:cxnSpLocks/>
              <a:stCxn id="24" idx="4"/>
              <a:endCxn id="22" idx="4"/>
            </p:cNvCxnSpPr>
            <p:nvPr/>
          </p:nvCxnSpPr>
          <p:spPr>
            <a:xfrm flipV="1">
              <a:off x="8157613" y="1675127"/>
              <a:ext cx="36303" cy="385919"/>
            </a:xfrm>
            <a:prstGeom prst="line">
              <a:avLst/>
            </a:prstGeom>
            <a:ln>
              <a:solidFill>
                <a:srgbClr val="009FE8">
                  <a:alpha val="28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99E85F6-952E-40FE-BD9C-2575A1764EC6}"/>
                </a:ext>
              </a:extLst>
            </p:cNvPr>
            <p:cNvCxnSpPr>
              <a:cxnSpLocks/>
              <a:stCxn id="23" idx="6"/>
              <a:endCxn id="24" idx="0"/>
            </p:cNvCxnSpPr>
            <p:nvPr/>
          </p:nvCxnSpPr>
          <p:spPr>
            <a:xfrm flipV="1">
              <a:off x="7048500" y="2397216"/>
              <a:ext cx="839333" cy="172527"/>
            </a:xfrm>
            <a:prstGeom prst="line">
              <a:avLst/>
            </a:prstGeom>
            <a:ln>
              <a:solidFill>
                <a:srgbClr val="009FE8">
                  <a:alpha val="30000"/>
                </a:srgbClr>
              </a:solidFill>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EF978AC9-3AED-4518-B83C-A3122A0094B3}"/>
                </a:ext>
              </a:extLst>
            </p:cNvPr>
            <p:cNvSpPr/>
            <p:nvPr/>
          </p:nvSpPr>
          <p:spPr>
            <a:xfrm>
              <a:off x="7635659" y="1832617"/>
              <a:ext cx="122454" cy="122454"/>
            </a:xfrm>
            <a:prstGeom prst="ellipse">
              <a:avLst/>
            </a:prstGeom>
            <a:gradFill flip="none" rotWithShape="1">
              <a:gsLst>
                <a:gs pos="0">
                  <a:srgbClr val="009FE8">
                    <a:alpha val="0"/>
                  </a:srgbClr>
                </a:gs>
                <a:gs pos="100000">
                  <a:srgbClr val="009FE8">
                    <a:alpha val="4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8" name="直接连接符 27">
              <a:extLst>
                <a:ext uri="{FF2B5EF4-FFF2-40B4-BE49-F238E27FC236}">
                  <a16:creationId xmlns:a16="http://schemas.microsoft.com/office/drawing/2014/main" id="{B6705A87-56E4-44C3-8E5F-4C2AF2BB322F}"/>
                </a:ext>
              </a:extLst>
            </p:cNvPr>
            <p:cNvCxnSpPr>
              <a:cxnSpLocks/>
              <a:stCxn id="27" idx="5"/>
              <a:endCxn id="24" idx="2"/>
            </p:cNvCxnSpPr>
            <p:nvPr/>
          </p:nvCxnSpPr>
          <p:spPr>
            <a:xfrm>
              <a:off x="7740180" y="1937138"/>
              <a:ext cx="114458" cy="157103"/>
            </a:xfrm>
            <a:prstGeom prst="line">
              <a:avLst/>
            </a:prstGeom>
            <a:ln>
              <a:solidFill>
                <a:srgbClr val="009FE8">
                  <a:alpha val="38000"/>
                </a:srgbClr>
              </a:solidFill>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C1DAC383-3BEC-4BCD-B04C-F0A4A65766DA}"/>
                </a:ext>
              </a:extLst>
            </p:cNvPr>
            <p:cNvSpPr/>
            <p:nvPr/>
          </p:nvSpPr>
          <p:spPr>
            <a:xfrm rot="18556198">
              <a:off x="8445118" y="2317398"/>
              <a:ext cx="244582" cy="244582"/>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0" name="直接连接符 29">
              <a:extLst>
                <a:ext uri="{FF2B5EF4-FFF2-40B4-BE49-F238E27FC236}">
                  <a16:creationId xmlns:a16="http://schemas.microsoft.com/office/drawing/2014/main" id="{2E8A32E8-8FF6-4D1C-AE89-AFA05B080E76}"/>
                </a:ext>
              </a:extLst>
            </p:cNvPr>
            <p:cNvCxnSpPr>
              <a:cxnSpLocks/>
              <a:stCxn id="24" idx="6"/>
              <a:endCxn id="29" idx="1"/>
            </p:cNvCxnSpPr>
            <p:nvPr/>
          </p:nvCxnSpPr>
          <p:spPr>
            <a:xfrm>
              <a:off x="8190808" y="2364021"/>
              <a:ext cx="254921" cy="87878"/>
            </a:xfrm>
            <a:prstGeom prst="line">
              <a:avLst/>
            </a:prstGeom>
            <a:ln>
              <a:solidFill>
                <a:srgbClr val="009FE8">
                  <a:alpha val="26000"/>
                </a:srgbClr>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304F7BC8-2A10-4010-8C8A-D74BCDB42D05}"/>
              </a:ext>
            </a:extLst>
          </p:cNvPr>
          <p:cNvGrpSpPr/>
          <p:nvPr userDrawn="1"/>
        </p:nvGrpSpPr>
        <p:grpSpPr>
          <a:xfrm>
            <a:off x="6216691" y="3736651"/>
            <a:ext cx="3595881" cy="3121349"/>
            <a:chOff x="6216691" y="3736651"/>
            <a:chExt cx="3595881" cy="3121349"/>
          </a:xfrm>
        </p:grpSpPr>
        <p:sp>
          <p:nvSpPr>
            <p:cNvPr id="32" name="椭圆 31">
              <a:extLst>
                <a:ext uri="{FF2B5EF4-FFF2-40B4-BE49-F238E27FC236}">
                  <a16:creationId xmlns:a16="http://schemas.microsoft.com/office/drawing/2014/main" id="{07BCE760-0FAD-42E5-A413-1F31B72D56C0}"/>
                </a:ext>
              </a:extLst>
            </p:cNvPr>
            <p:cNvSpPr/>
            <p:nvPr/>
          </p:nvSpPr>
          <p:spPr>
            <a:xfrm>
              <a:off x="8882890" y="4998812"/>
              <a:ext cx="929682" cy="929682"/>
            </a:xfrm>
            <a:prstGeom prst="ellipse">
              <a:avLst/>
            </a:prstGeom>
            <a:gradFill flip="none" rotWithShape="1">
              <a:gsLst>
                <a:gs pos="4600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A251D492-9ECD-4E04-ADC7-7B8F7999A21A}"/>
                </a:ext>
              </a:extLst>
            </p:cNvPr>
            <p:cNvSpPr/>
            <p:nvPr/>
          </p:nvSpPr>
          <p:spPr>
            <a:xfrm>
              <a:off x="6922596" y="3736651"/>
              <a:ext cx="371967" cy="371967"/>
            </a:xfrm>
            <a:prstGeom prst="ellipse">
              <a:avLst/>
            </a:prstGeom>
            <a:gradFill flip="none" rotWithShape="1">
              <a:gsLst>
                <a:gs pos="0">
                  <a:srgbClr val="009FE8">
                    <a:alpha val="0"/>
                  </a:srgbClr>
                </a:gs>
                <a:gs pos="100000">
                  <a:srgbClr val="009FE8">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a:extLst>
                <a:ext uri="{FF2B5EF4-FFF2-40B4-BE49-F238E27FC236}">
                  <a16:creationId xmlns:a16="http://schemas.microsoft.com/office/drawing/2014/main" id="{93373A94-623F-4AB5-BA6C-253FD924F1F7}"/>
                </a:ext>
              </a:extLst>
            </p:cNvPr>
            <p:cNvSpPr/>
            <p:nvPr/>
          </p:nvSpPr>
          <p:spPr>
            <a:xfrm>
              <a:off x="8567409" y="4474374"/>
              <a:ext cx="174468" cy="174468"/>
            </a:xfrm>
            <a:prstGeom prst="ellipse">
              <a:avLst/>
            </a:prstGeom>
            <a:gradFill flip="none" rotWithShape="1">
              <a:gsLst>
                <a:gs pos="0">
                  <a:srgbClr val="009FE8">
                    <a:alpha val="0"/>
                  </a:srgbClr>
                </a:gs>
                <a:gs pos="100000">
                  <a:srgbClr val="009FE8">
                    <a:alpha val="4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a:extLst>
                <a:ext uri="{FF2B5EF4-FFF2-40B4-BE49-F238E27FC236}">
                  <a16:creationId xmlns:a16="http://schemas.microsoft.com/office/drawing/2014/main" id="{95E7A29F-910B-4162-80EC-516F11C0DAE0}"/>
                </a:ext>
              </a:extLst>
            </p:cNvPr>
            <p:cNvSpPr/>
            <p:nvPr/>
          </p:nvSpPr>
          <p:spPr>
            <a:xfrm>
              <a:off x="7678596" y="4385514"/>
              <a:ext cx="283653" cy="283653"/>
            </a:xfrm>
            <a:prstGeom prst="ellipse">
              <a:avLst/>
            </a:prstGeom>
            <a:gradFill flip="none" rotWithShape="1">
              <a:gsLst>
                <a:gs pos="4600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9016A24B-1D9E-455A-BD80-9F744421C766}"/>
                </a:ext>
              </a:extLst>
            </p:cNvPr>
            <p:cNvSpPr/>
            <p:nvPr/>
          </p:nvSpPr>
          <p:spPr>
            <a:xfrm>
              <a:off x="6216691" y="4315305"/>
              <a:ext cx="174468" cy="174468"/>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7" name="直接连接符 36">
              <a:extLst>
                <a:ext uri="{FF2B5EF4-FFF2-40B4-BE49-F238E27FC236}">
                  <a16:creationId xmlns:a16="http://schemas.microsoft.com/office/drawing/2014/main" id="{19C94940-995B-41B6-9551-999A631A3780}"/>
                </a:ext>
              </a:extLst>
            </p:cNvPr>
            <p:cNvCxnSpPr>
              <a:cxnSpLocks/>
              <a:endCxn id="36" idx="7"/>
            </p:cNvCxnSpPr>
            <p:nvPr/>
          </p:nvCxnSpPr>
          <p:spPr>
            <a:xfrm flipH="1">
              <a:off x="6365609" y="4074015"/>
              <a:ext cx="609868" cy="266840"/>
            </a:xfrm>
            <a:prstGeom prst="line">
              <a:avLst/>
            </a:prstGeom>
            <a:ln>
              <a:solidFill>
                <a:srgbClr val="009FE8">
                  <a:alpha val="34000"/>
                </a:srgb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561FD2B-E932-4B68-865E-9E6D6BF132A0}"/>
                </a:ext>
              </a:extLst>
            </p:cNvPr>
            <p:cNvCxnSpPr>
              <a:cxnSpLocks/>
              <a:stCxn id="35" idx="1"/>
            </p:cNvCxnSpPr>
            <p:nvPr/>
          </p:nvCxnSpPr>
          <p:spPr>
            <a:xfrm flipH="1" flipV="1">
              <a:off x="7234238" y="4040463"/>
              <a:ext cx="485898" cy="386591"/>
            </a:xfrm>
            <a:prstGeom prst="line">
              <a:avLst/>
            </a:prstGeom>
            <a:ln>
              <a:solidFill>
                <a:srgbClr val="009FE8">
                  <a:alpha val="33000"/>
                </a:srgb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D0A0299F-83BF-46A4-A1AB-B35A18A92FA7}"/>
                </a:ext>
              </a:extLst>
            </p:cNvPr>
            <p:cNvCxnSpPr>
              <a:cxnSpLocks/>
              <a:stCxn id="34" idx="2"/>
              <a:endCxn id="35" idx="6"/>
            </p:cNvCxnSpPr>
            <p:nvPr/>
          </p:nvCxnSpPr>
          <p:spPr>
            <a:xfrm flipH="1" flipV="1">
              <a:off x="7962249" y="4527341"/>
              <a:ext cx="605160" cy="34267"/>
            </a:xfrm>
            <a:prstGeom prst="line">
              <a:avLst/>
            </a:prstGeom>
            <a:ln>
              <a:solidFill>
                <a:srgbClr val="009FE8">
                  <a:alpha val="67000"/>
                </a:srgb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3E7F788-532F-487B-8920-0B3BE18A4071}"/>
                </a:ext>
              </a:extLst>
            </p:cNvPr>
            <p:cNvCxnSpPr>
              <a:cxnSpLocks/>
              <a:stCxn id="32" idx="1"/>
              <a:endCxn id="34" idx="5"/>
            </p:cNvCxnSpPr>
            <p:nvPr/>
          </p:nvCxnSpPr>
          <p:spPr>
            <a:xfrm flipH="1" flipV="1">
              <a:off x="8716327" y="4623292"/>
              <a:ext cx="302712" cy="511669"/>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034E127-5E1C-4D70-AE71-9212D0D40169}"/>
                </a:ext>
              </a:extLst>
            </p:cNvPr>
            <p:cNvCxnSpPr>
              <a:cxnSpLocks/>
              <a:endCxn id="32" idx="4"/>
            </p:cNvCxnSpPr>
            <p:nvPr/>
          </p:nvCxnSpPr>
          <p:spPr>
            <a:xfrm flipV="1">
              <a:off x="8741877" y="5928494"/>
              <a:ext cx="605854" cy="929506"/>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DE86EEE-3B8D-4712-BBB7-6B1986F37647}"/>
                </a:ext>
              </a:extLst>
            </p:cNvPr>
            <p:cNvCxnSpPr>
              <a:cxnSpLocks/>
              <a:stCxn id="43" idx="3"/>
              <a:endCxn id="35" idx="7"/>
            </p:cNvCxnSpPr>
            <p:nvPr/>
          </p:nvCxnSpPr>
          <p:spPr>
            <a:xfrm flipH="1">
              <a:off x="7920709" y="4365249"/>
              <a:ext cx="86675" cy="61805"/>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C737648B-4918-4E56-9515-437DFE62CBAC}"/>
                </a:ext>
              </a:extLst>
            </p:cNvPr>
            <p:cNvSpPr/>
            <p:nvPr/>
          </p:nvSpPr>
          <p:spPr>
            <a:xfrm>
              <a:off x="7997279" y="4306356"/>
              <a:ext cx="68998" cy="68998"/>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a:extLst>
              <a:ext uri="{FF2B5EF4-FFF2-40B4-BE49-F238E27FC236}">
                <a16:creationId xmlns:a16="http://schemas.microsoft.com/office/drawing/2014/main" id="{93382536-B249-4832-996F-DD7F8B304D90}"/>
              </a:ext>
            </a:extLst>
          </p:cNvPr>
          <p:cNvGrpSpPr/>
          <p:nvPr userDrawn="1"/>
        </p:nvGrpSpPr>
        <p:grpSpPr>
          <a:xfrm>
            <a:off x="1289934" y="4381088"/>
            <a:ext cx="3136121" cy="1368886"/>
            <a:chOff x="1289934" y="4381088"/>
            <a:chExt cx="3136121" cy="1368886"/>
          </a:xfrm>
        </p:grpSpPr>
        <p:sp>
          <p:nvSpPr>
            <p:cNvPr id="45" name="椭圆 44">
              <a:extLst>
                <a:ext uri="{FF2B5EF4-FFF2-40B4-BE49-F238E27FC236}">
                  <a16:creationId xmlns:a16="http://schemas.microsoft.com/office/drawing/2014/main" id="{54A6DE11-5B8D-4906-9F67-4A1336F9F542}"/>
                </a:ext>
              </a:extLst>
            </p:cNvPr>
            <p:cNvSpPr/>
            <p:nvPr/>
          </p:nvSpPr>
          <p:spPr>
            <a:xfrm>
              <a:off x="1289934" y="4495671"/>
              <a:ext cx="1124666" cy="1124666"/>
            </a:xfrm>
            <a:prstGeom prst="ellipse">
              <a:avLst/>
            </a:prstGeom>
            <a:gradFill flip="none" rotWithShape="1">
              <a:gsLst>
                <a:gs pos="62000">
                  <a:srgbClr val="009FE8">
                    <a:alpha val="0"/>
                  </a:srgbClr>
                </a:gs>
                <a:gs pos="100000">
                  <a:srgbClr val="009FE8">
                    <a:alpha val="1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29F3AC9F-93A2-428A-9AD8-A09964DB43D3}"/>
                </a:ext>
              </a:extLst>
            </p:cNvPr>
            <p:cNvSpPr/>
            <p:nvPr/>
          </p:nvSpPr>
          <p:spPr>
            <a:xfrm>
              <a:off x="3622556" y="4953240"/>
              <a:ext cx="609117" cy="609117"/>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2B8F4BF2-EBAC-4FFB-BF47-186DB6B2DF54}"/>
                </a:ext>
              </a:extLst>
            </p:cNvPr>
            <p:cNvSpPr/>
            <p:nvPr/>
          </p:nvSpPr>
          <p:spPr>
            <a:xfrm rot="4480177">
              <a:off x="3949128" y="4381089"/>
              <a:ext cx="239774" cy="239772"/>
            </a:xfrm>
            <a:prstGeom prst="ellipse">
              <a:avLst/>
            </a:prstGeom>
            <a:gradFill flip="none" rotWithShape="1">
              <a:gsLst>
                <a:gs pos="51000">
                  <a:srgbClr val="009FE8">
                    <a:alpha val="0"/>
                  </a:srgbClr>
                </a:gs>
                <a:gs pos="100000">
                  <a:srgbClr val="009FE8">
                    <a:alpha val="18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a:extLst>
                <a:ext uri="{FF2B5EF4-FFF2-40B4-BE49-F238E27FC236}">
                  <a16:creationId xmlns:a16="http://schemas.microsoft.com/office/drawing/2014/main" id="{7688D0B6-4B6E-45F0-9AB0-EE20E018CD0F}"/>
                </a:ext>
              </a:extLst>
            </p:cNvPr>
            <p:cNvCxnSpPr>
              <a:cxnSpLocks/>
              <a:stCxn id="46" idx="2"/>
              <a:endCxn id="45" idx="6"/>
            </p:cNvCxnSpPr>
            <p:nvPr/>
          </p:nvCxnSpPr>
          <p:spPr>
            <a:xfrm flipH="1" flipV="1">
              <a:off x="2414600" y="5058004"/>
              <a:ext cx="1207956" cy="199795"/>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AB1A991-5597-4D66-96B8-38E32868A136}"/>
                </a:ext>
              </a:extLst>
            </p:cNvPr>
            <p:cNvCxnSpPr>
              <a:cxnSpLocks/>
              <a:stCxn id="46" idx="0"/>
              <a:endCxn id="47" idx="5"/>
            </p:cNvCxnSpPr>
            <p:nvPr/>
          </p:nvCxnSpPr>
          <p:spPr>
            <a:xfrm flipV="1">
              <a:off x="3927115" y="4605144"/>
              <a:ext cx="82557" cy="348096"/>
            </a:xfrm>
            <a:prstGeom prst="line">
              <a:avLst/>
            </a:prstGeom>
            <a:ln>
              <a:solidFill>
                <a:srgbClr val="009FE8">
                  <a:alpha val="32000"/>
                </a:srgb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1DA4A69-3E5B-410D-89F1-2D231A6FD9E9}"/>
                </a:ext>
              </a:extLst>
            </p:cNvPr>
            <p:cNvCxnSpPr>
              <a:cxnSpLocks/>
              <a:stCxn id="51" idx="3"/>
              <a:endCxn id="46" idx="5"/>
            </p:cNvCxnSpPr>
            <p:nvPr/>
          </p:nvCxnSpPr>
          <p:spPr>
            <a:xfrm flipH="1" flipV="1">
              <a:off x="4142470" y="5473154"/>
              <a:ext cx="173478" cy="172134"/>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32BFB518-EC8D-418E-8CDC-3DED155103DC}"/>
                </a:ext>
              </a:extLst>
            </p:cNvPr>
            <p:cNvSpPr/>
            <p:nvPr/>
          </p:nvSpPr>
          <p:spPr>
            <a:xfrm rot="5190551">
              <a:off x="4300135" y="5624054"/>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2" name="组合 51">
            <a:extLst>
              <a:ext uri="{FF2B5EF4-FFF2-40B4-BE49-F238E27FC236}">
                <a16:creationId xmlns:a16="http://schemas.microsoft.com/office/drawing/2014/main" id="{92067BCA-720A-4A26-A4B8-B005A5001D11}"/>
              </a:ext>
            </a:extLst>
          </p:cNvPr>
          <p:cNvGrpSpPr/>
          <p:nvPr userDrawn="1"/>
        </p:nvGrpSpPr>
        <p:grpSpPr>
          <a:xfrm>
            <a:off x="0" y="2015840"/>
            <a:ext cx="1183334" cy="1486216"/>
            <a:chOff x="0" y="2015840"/>
            <a:chExt cx="1183334" cy="1486216"/>
          </a:xfrm>
        </p:grpSpPr>
        <p:sp>
          <p:nvSpPr>
            <p:cNvPr id="53" name="椭圆 52">
              <a:extLst>
                <a:ext uri="{FF2B5EF4-FFF2-40B4-BE49-F238E27FC236}">
                  <a16:creationId xmlns:a16="http://schemas.microsoft.com/office/drawing/2014/main" id="{96281915-3F00-48FD-8BA4-FDECD858786B}"/>
                </a:ext>
              </a:extLst>
            </p:cNvPr>
            <p:cNvSpPr/>
            <p:nvPr/>
          </p:nvSpPr>
          <p:spPr>
            <a:xfrm>
              <a:off x="379835" y="2587992"/>
              <a:ext cx="609117" cy="609117"/>
            </a:xfrm>
            <a:prstGeom prst="ellipse">
              <a:avLst/>
            </a:prstGeom>
            <a:gradFill flip="none" rotWithShape="1">
              <a:gsLst>
                <a:gs pos="0">
                  <a:srgbClr val="009FE8">
                    <a:alpha val="0"/>
                  </a:srgbClr>
                </a:gs>
                <a:gs pos="100000">
                  <a:srgbClr val="009FE8">
                    <a:alpha val="2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D3710F41-F869-40DA-A05F-DD8ADCA0CE4C}"/>
                </a:ext>
              </a:extLst>
            </p:cNvPr>
            <p:cNvSpPr/>
            <p:nvPr/>
          </p:nvSpPr>
          <p:spPr>
            <a:xfrm rot="4480177">
              <a:off x="706407" y="2015841"/>
              <a:ext cx="239774" cy="239772"/>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a:extLst>
                <a:ext uri="{FF2B5EF4-FFF2-40B4-BE49-F238E27FC236}">
                  <a16:creationId xmlns:a16="http://schemas.microsoft.com/office/drawing/2014/main" id="{957C390F-484E-423B-9A3D-C3DA30B17C87}"/>
                </a:ext>
              </a:extLst>
            </p:cNvPr>
            <p:cNvCxnSpPr>
              <a:cxnSpLocks/>
              <a:stCxn id="53" idx="0"/>
              <a:endCxn id="54" idx="5"/>
            </p:cNvCxnSpPr>
            <p:nvPr/>
          </p:nvCxnSpPr>
          <p:spPr>
            <a:xfrm flipV="1">
              <a:off x="684394" y="2239896"/>
              <a:ext cx="82557" cy="348096"/>
            </a:xfrm>
            <a:prstGeom prst="line">
              <a:avLst/>
            </a:prstGeom>
            <a:ln>
              <a:solidFill>
                <a:srgbClr val="009FE8">
                  <a:alpha val="30000"/>
                </a:srgb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1BEAEA4D-9918-4CFA-B2A2-EAFD1D14ACFA}"/>
                </a:ext>
              </a:extLst>
            </p:cNvPr>
            <p:cNvCxnSpPr>
              <a:cxnSpLocks/>
              <a:stCxn id="57" idx="3"/>
              <a:endCxn id="53" idx="5"/>
            </p:cNvCxnSpPr>
            <p:nvPr/>
          </p:nvCxnSpPr>
          <p:spPr>
            <a:xfrm flipH="1" flipV="1">
              <a:off x="899749" y="3107906"/>
              <a:ext cx="173478" cy="172134"/>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1842279E-4F78-4C85-B50C-6A5CF9CCAE3C}"/>
                </a:ext>
              </a:extLst>
            </p:cNvPr>
            <p:cNvSpPr/>
            <p:nvPr/>
          </p:nvSpPr>
          <p:spPr>
            <a:xfrm rot="5190551">
              <a:off x="1057414" y="3258806"/>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58" name="直接连接符 57">
              <a:extLst>
                <a:ext uri="{FF2B5EF4-FFF2-40B4-BE49-F238E27FC236}">
                  <a16:creationId xmlns:a16="http://schemas.microsoft.com/office/drawing/2014/main" id="{33FE0FAF-BB93-4049-831B-781EDF77B215}"/>
                </a:ext>
              </a:extLst>
            </p:cNvPr>
            <p:cNvCxnSpPr>
              <a:cxnSpLocks/>
              <a:endCxn id="53" idx="3"/>
            </p:cNvCxnSpPr>
            <p:nvPr/>
          </p:nvCxnSpPr>
          <p:spPr>
            <a:xfrm flipV="1">
              <a:off x="0" y="3107906"/>
              <a:ext cx="469038" cy="394150"/>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EE7194E8-95FB-4304-9103-1BC1D8D5CD51}"/>
              </a:ext>
            </a:extLst>
          </p:cNvPr>
          <p:cNvGrpSpPr/>
          <p:nvPr userDrawn="1"/>
        </p:nvGrpSpPr>
        <p:grpSpPr>
          <a:xfrm>
            <a:off x="10104581" y="1728799"/>
            <a:ext cx="1291197" cy="1655926"/>
            <a:chOff x="10104581" y="1728799"/>
            <a:chExt cx="1291197" cy="1655926"/>
          </a:xfrm>
        </p:grpSpPr>
        <p:sp>
          <p:nvSpPr>
            <p:cNvPr id="60" name="椭圆 59">
              <a:extLst>
                <a:ext uri="{FF2B5EF4-FFF2-40B4-BE49-F238E27FC236}">
                  <a16:creationId xmlns:a16="http://schemas.microsoft.com/office/drawing/2014/main" id="{353825EF-BA58-4966-9937-FD5DFBE30E90}"/>
                </a:ext>
              </a:extLst>
            </p:cNvPr>
            <p:cNvSpPr/>
            <p:nvPr/>
          </p:nvSpPr>
          <p:spPr>
            <a:xfrm rot="2912246">
              <a:off x="10697024" y="2147185"/>
              <a:ext cx="609117" cy="609117"/>
            </a:xfrm>
            <a:prstGeom prst="ellipse">
              <a:avLst/>
            </a:prstGeom>
            <a:gradFill flip="none" rotWithShape="1">
              <a:gsLst>
                <a:gs pos="0">
                  <a:srgbClr val="009FE8">
                    <a:alpha val="0"/>
                  </a:srgbClr>
                </a:gs>
                <a:gs pos="100000">
                  <a:srgbClr val="009FE8">
                    <a:alpha val="1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0563F5F0-C165-42B1-AD46-25D238023E36}"/>
                </a:ext>
              </a:extLst>
            </p:cNvPr>
            <p:cNvSpPr/>
            <p:nvPr/>
          </p:nvSpPr>
          <p:spPr>
            <a:xfrm rot="5148249">
              <a:off x="11156005" y="1728800"/>
              <a:ext cx="239774" cy="239772"/>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99B6899E-820B-44D4-933A-BFE4BF8456C8}"/>
                </a:ext>
              </a:extLst>
            </p:cNvPr>
            <p:cNvCxnSpPr>
              <a:cxnSpLocks/>
              <a:stCxn id="60" idx="1"/>
              <a:endCxn id="61" idx="5"/>
            </p:cNvCxnSpPr>
            <p:nvPr/>
          </p:nvCxnSpPr>
          <p:spPr>
            <a:xfrm flipV="1">
              <a:off x="11020374" y="1939434"/>
              <a:ext cx="177176" cy="208331"/>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85C9986D-82F5-41FE-AD10-539FDE072FBB}"/>
                </a:ext>
              </a:extLst>
            </p:cNvPr>
            <p:cNvCxnSpPr>
              <a:cxnSpLocks/>
              <a:stCxn id="64" idx="3"/>
              <a:endCxn id="60" idx="5"/>
            </p:cNvCxnSpPr>
            <p:nvPr/>
          </p:nvCxnSpPr>
          <p:spPr>
            <a:xfrm flipH="1" flipV="1">
              <a:off x="10982791" y="2755722"/>
              <a:ext cx="210312" cy="524317"/>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6BD2DB91-6401-4F6F-A11F-6981FD47B23D}"/>
                </a:ext>
              </a:extLst>
            </p:cNvPr>
            <p:cNvSpPr/>
            <p:nvPr/>
          </p:nvSpPr>
          <p:spPr>
            <a:xfrm rot="5190551">
              <a:off x="11177290" y="3258805"/>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5" name="直接连接符 64">
              <a:extLst>
                <a:ext uri="{FF2B5EF4-FFF2-40B4-BE49-F238E27FC236}">
                  <a16:creationId xmlns:a16="http://schemas.microsoft.com/office/drawing/2014/main" id="{178B8454-3954-4D8A-A36E-E224F3477D3D}"/>
                </a:ext>
              </a:extLst>
            </p:cNvPr>
            <p:cNvCxnSpPr>
              <a:cxnSpLocks/>
              <a:stCxn id="66" idx="0"/>
              <a:endCxn id="60" idx="3"/>
            </p:cNvCxnSpPr>
            <p:nvPr/>
          </p:nvCxnSpPr>
          <p:spPr>
            <a:xfrm>
              <a:off x="10417202" y="2399100"/>
              <a:ext cx="280402" cy="33852"/>
            </a:xfrm>
            <a:prstGeom prst="line">
              <a:avLst/>
            </a:prstGeom>
            <a:ln>
              <a:solidFill>
                <a:srgbClr val="009FE8">
                  <a:alpha val="38000"/>
                </a:srgbClr>
              </a:solidFill>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4597E771-A2C3-49E7-8628-A7C6261E2A4E}"/>
                </a:ext>
              </a:extLst>
            </p:cNvPr>
            <p:cNvSpPr/>
            <p:nvPr/>
          </p:nvSpPr>
          <p:spPr>
            <a:xfrm rot="5549130">
              <a:off x="10104580" y="2235934"/>
              <a:ext cx="312770" cy="312768"/>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7" name="直接连接符 66">
            <a:extLst>
              <a:ext uri="{FF2B5EF4-FFF2-40B4-BE49-F238E27FC236}">
                <a16:creationId xmlns:a16="http://schemas.microsoft.com/office/drawing/2014/main" id="{BECA3751-DCBE-4D4B-8924-AAAC8E69470C}"/>
              </a:ext>
            </a:extLst>
          </p:cNvPr>
          <p:cNvCxnSpPr>
            <a:cxnSpLocks/>
          </p:cNvCxnSpPr>
          <p:nvPr userDrawn="1"/>
        </p:nvCxnSpPr>
        <p:spPr>
          <a:xfrm>
            <a:off x="1311419" y="3677572"/>
            <a:ext cx="9569162" cy="0"/>
          </a:xfrm>
          <a:prstGeom prst="line">
            <a:avLst/>
          </a:prstGeom>
          <a:ln w="19050">
            <a:gradFill flip="none" rotWithShape="1">
              <a:gsLst>
                <a:gs pos="0">
                  <a:schemeClr val="accent2">
                    <a:alpha val="0"/>
                  </a:schemeClr>
                </a:gs>
                <a:gs pos="50000">
                  <a:schemeClr val="accent2"/>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9" name="文本占位符 68">
            <a:extLst>
              <a:ext uri="{FF2B5EF4-FFF2-40B4-BE49-F238E27FC236}">
                <a16:creationId xmlns:a16="http://schemas.microsoft.com/office/drawing/2014/main" id="{E172DA64-94D3-448D-B373-CC340641571D}"/>
              </a:ext>
            </a:extLst>
          </p:cNvPr>
          <p:cNvSpPr>
            <a:spLocks noGrp="1"/>
          </p:cNvSpPr>
          <p:nvPr>
            <p:ph type="body" sz="quarter" idx="10" hasCustomPrompt="1"/>
          </p:nvPr>
        </p:nvSpPr>
        <p:spPr>
          <a:xfrm>
            <a:off x="1209546" y="2674588"/>
            <a:ext cx="9772909" cy="92333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5400" b="1" kern="1200" spc="300" noProof="0">
                <a:solidFill>
                  <a:schemeClr val="bg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300" normalizeH="0" baseline="0" noProof="0">
                <a:ln>
                  <a:noFill/>
                </a:ln>
                <a:solidFill>
                  <a:prstClr val="white"/>
                </a:solidFill>
                <a:effectLst/>
                <a:uLnTx/>
                <a:uFillTx/>
                <a:latin typeface="+mn-lt"/>
                <a:ea typeface="+mn-ea"/>
                <a:cs typeface="+mn-cs"/>
              </a:rPr>
              <a:t>医疗行业年终汇报通用模板</a:t>
            </a:r>
          </a:p>
        </p:txBody>
      </p:sp>
      <p:sp>
        <p:nvSpPr>
          <p:cNvPr id="71" name="文本占位符 70">
            <a:extLst>
              <a:ext uri="{FF2B5EF4-FFF2-40B4-BE49-F238E27FC236}">
                <a16:creationId xmlns:a16="http://schemas.microsoft.com/office/drawing/2014/main" id="{CC017329-AB6F-4097-9323-7DF704FE3978}"/>
              </a:ext>
            </a:extLst>
          </p:cNvPr>
          <p:cNvSpPr>
            <a:spLocks noGrp="1"/>
          </p:cNvSpPr>
          <p:nvPr>
            <p:ph type="body" sz="quarter" idx="11" hasCustomPrompt="1"/>
          </p:nvPr>
        </p:nvSpPr>
        <p:spPr>
          <a:xfrm>
            <a:off x="1209546" y="3737855"/>
            <a:ext cx="9772909" cy="338554"/>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1600" kern="1200" spc="300" noProof="0">
                <a:solidFill>
                  <a:schemeClr val="bg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300" normalizeH="0" baseline="0" noProof="0">
                <a:ln>
                  <a:noFill/>
                </a:ln>
                <a:solidFill>
                  <a:prstClr val="white"/>
                </a:solidFill>
                <a:effectLst/>
                <a:uLnTx/>
                <a:uFillTx/>
                <a:latin typeface="+mn-lt"/>
                <a:ea typeface="+mn-ea"/>
                <a:cs typeface="+mn-cs"/>
              </a:rPr>
              <a:t>General year-end report template of medical industry</a:t>
            </a:r>
            <a:endParaRPr kumimoji="0" lang="zh-CN" altLang="en-US" sz="1600" b="0" i="0" u="none" strike="noStrike" kern="1200" cap="none" spc="300" normalizeH="0" baseline="0" noProof="0">
              <a:ln>
                <a:noFill/>
              </a:ln>
              <a:solidFill>
                <a:prstClr val="white"/>
              </a:solidFill>
              <a:effectLst/>
              <a:uLnTx/>
              <a:uFillTx/>
              <a:latin typeface="+mn-lt"/>
              <a:ea typeface="+mn-ea"/>
              <a:cs typeface="+mn-cs"/>
            </a:endParaRPr>
          </a:p>
        </p:txBody>
      </p:sp>
      <p:sp>
        <p:nvSpPr>
          <p:cNvPr id="73" name="文本占位符 72">
            <a:extLst>
              <a:ext uri="{FF2B5EF4-FFF2-40B4-BE49-F238E27FC236}">
                <a16:creationId xmlns:a16="http://schemas.microsoft.com/office/drawing/2014/main" id="{CF19AFBE-8B02-482A-B2A8-A6B93D68E413}"/>
              </a:ext>
            </a:extLst>
          </p:cNvPr>
          <p:cNvSpPr>
            <a:spLocks noGrp="1"/>
          </p:cNvSpPr>
          <p:nvPr>
            <p:ph type="body" sz="quarter" idx="12" hasCustomPrompt="1"/>
          </p:nvPr>
        </p:nvSpPr>
        <p:spPr>
          <a:xfrm>
            <a:off x="4957763" y="4878861"/>
            <a:ext cx="2276475" cy="338554"/>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1600" kern="1200" noProof="0">
                <a:solidFill>
                  <a:srgbClr val="025CD7"/>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025CD7"/>
                </a:solidFill>
                <a:effectLst/>
                <a:uLnTx/>
                <a:uFillTx/>
                <a:latin typeface="+mn-lt"/>
                <a:ea typeface="+mn-ea"/>
                <a:cs typeface="+mn-cs"/>
              </a:rPr>
              <a:t>汇报人：</a:t>
            </a:r>
            <a:r>
              <a:rPr kumimoji="0" lang="en-US" altLang="zh-CN" sz="1600" b="0" i="0" u="none" strike="noStrike" kern="1200" cap="none" spc="0" normalizeH="0" baseline="0" noProof="0">
                <a:ln>
                  <a:noFill/>
                </a:ln>
                <a:solidFill>
                  <a:srgbClr val="025CD7"/>
                </a:solidFill>
                <a:effectLst/>
                <a:uLnTx/>
                <a:uFillTx/>
                <a:latin typeface="+mn-lt"/>
                <a:ea typeface="+mn-ea"/>
                <a:cs typeface="+mn-cs"/>
              </a:rPr>
              <a:t>officePLUS</a:t>
            </a:r>
            <a:endParaRPr kumimoji="0" lang="zh-CN" altLang="en-US" sz="1600" b="0" i="0" u="none" strike="noStrike" kern="1200" cap="none" spc="0" normalizeH="0" baseline="0" noProof="0">
              <a:ln>
                <a:noFill/>
              </a:ln>
              <a:solidFill>
                <a:srgbClr val="025CD7"/>
              </a:solidFill>
              <a:effectLst/>
              <a:uLnTx/>
              <a:uFillTx/>
              <a:latin typeface="+mn-lt"/>
              <a:ea typeface="+mn-ea"/>
              <a:cs typeface="+mn-cs"/>
            </a:endParaRPr>
          </a:p>
        </p:txBody>
      </p:sp>
    </p:spTree>
    <p:extLst>
      <p:ext uri="{BB962C8B-B14F-4D97-AF65-F5344CB8AC3E}">
        <p14:creationId xmlns:p14="http://schemas.microsoft.com/office/powerpoint/2010/main" val="2514486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五项目录页">
    <p:bg>
      <p:bgPr>
        <a:solidFill>
          <a:schemeClr val="bg1"/>
        </a:solidFill>
        <a:effectLst/>
      </p:bgPr>
    </p:bg>
    <p:spTree>
      <p:nvGrpSpPr>
        <p:cNvPr id="1" name=""/>
        <p:cNvGrpSpPr/>
        <p:nvPr/>
      </p:nvGrpSpPr>
      <p:grpSpPr>
        <a:xfrm>
          <a:off x="0" y="0"/>
          <a:ext cx="0" cy="0"/>
          <a:chOff x="0" y="0"/>
          <a:chExt cx="0" cy="0"/>
        </a:xfrm>
      </p:grpSpPr>
      <p:sp>
        <p:nvSpPr>
          <p:cNvPr id="71" name="椭圆 70">
            <a:extLst>
              <a:ext uri="{FF2B5EF4-FFF2-40B4-BE49-F238E27FC236}">
                <a16:creationId xmlns:a16="http://schemas.microsoft.com/office/drawing/2014/main" id="{B282B1A3-6626-431F-B42A-371E0D1307F8}"/>
              </a:ext>
            </a:extLst>
          </p:cNvPr>
          <p:cNvSpPr/>
          <p:nvPr userDrawn="1"/>
        </p:nvSpPr>
        <p:spPr>
          <a:xfrm>
            <a:off x="1034276" y="3494166"/>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75" name="椭圆 74">
            <a:extLst>
              <a:ext uri="{FF2B5EF4-FFF2-40B4-BE49-F238E27FC236}">
                <a16:creationId xmlns:a16="http://schemas.microsoft.com/office/drawing/2014/main" id="{D50ABAE6-2452-4A7F-ABAF-81B79210DC4D}"/>
              </a:ext>
            </a:extLst>
          </p:cNvPr>
          <p:cNvSpPr/>
          <p:nvPr userDrawn="1"/>
        </p:nvSpPr>
        <p:spPr>
          <a:xfrm>
            <a:off x="3320424" y="3494166"/>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77" name="椭圆 76">
            <a:extLst>
              <a:ext uri="{FF2B5EF4-FFF2-40B4-BE49-F238E27FC236}">
                <a16:creationId xmlns:a16="http://schemas.microsoft.com/office/drawing/2014/main" id="{7F9B244F-45C1-4D4D-9417-3F0B046164A5}"/>
              </a:ext>
            </a:extLst>
          </p:cNvPr>
          <p:cNvSpPr/>
          <p:nvPr userDrawn="1"/>
        </p:nvSpPr>
        <p:spPr>
          <a:xfrm>
            <a:off x="5606572" y="3494166"/>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81" name="椭圆 80">
            <a:extLst>
              <a:ext uri="{FF2B5EF4-FFF2-40B4-BE49-F238E27FC236}">
                <a16:creationId xmlns:a16="http://schemas.microsoft.com/office/drawing/2014/main" id="{2E9DC9C4-E52F-4497-B582-EAEC282BE091}"/>
              </a:ext>
            </a:extLst>
          </p:cNvPr>
          <p:cNvSpPr/>
          <p:nvPr userDrawn="1"/>
        </p:nvSpPr>
        <p:spPr>
          <a:xfrm>
            <a:off x="7892720" y="3494166"/>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cxnSp>
        <p:nvCxnSpPr>
          <p:cNvPr id="85" name="直接连接符 84">
            <a:extLst>
              <a:ext uri="{FF2B5EF4-FFF2-40B4-BE49-F238E27FC236}">
                <a16:creationId xmlns:a16="http://schemas.microsoft.com/office/drawing/2014/main" id="{DBD71217-998A-4F51-B4C8-DC3486EE4C29}"/>
              </a:ext>
            </a:extLst>
          </p:cNvPr>
          <p:cNvCxnSpPr/>
          <p:nvPr userDrawn="1"/>
        </p:nvCxnSpPr>
        <p:spPr>
          <a:xfrm>
            <a:off x="2640735" y="3226470"/>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22478A5A-9F27-4933-B9FE-77F87600724A}"/>
              </a:ext>
            </a:extLst>
          </p:cNvPr>
          <p:cNvCxnSpPr/>
          <p:nvPr userDrawn="1"/>
        </p:nvCxnSpPr>
        <p:spPr>
          <a:xfrm>
            <a:off x="4937572" y="3226470"/>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D1638DF0-2FAA-4E5B-863C-8A047CC1487E}"/>
              </a:ext>
            </a:extLst>
          </p:cNvPr>
          <p:cNvCxnSpPr/>
          <p:nvPr userDrawn="1"/>
        </p:nvCxnSpPr>
        <p:spPr>
          <a:xfrm>
            <a:off x="7234409" y="3226470"/>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B9C50D26-C9A8-4A70-BF55-18A994AC103D}"/>
              </a:ext>
            </a:extLst>
          </p:cNvPr>
          <p:cNvSpPr>
            <a:spLocks noGrp="1"/>
          </p:cNvSpPr>
          <p:nvPr>
            <p:ph type="body" sz="quarter" idx="10" hasCustomPrompt="1"/>
          </p:nvPr>
        </p:nvSpPr>
        <p:spPr>
          <a:xfrm>
            <a:off x="1174052" y="3549909"/>
            <a:ext cx="769361"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01</a:t>
            </a:r>
          </a:p>
        </p:txBody>
      </p:sp>
      <p:sp>
        <p:nvSpPr>
          <p:cNvPr id="92" name="文本占位符 3">
            <a:extLst>
              <a:ext uri="{FF2B5EF4-FFF2-40B4-BE49-F238E27FC236}">
                <a16:creationId xmlns:a16="http://schemas.microsoft.com/office/drawing/2014/main" id="{C4D47EC7-1D1D-42A1-B130-C2A24387CDF9}"/>
              </a:ext>
            </a:extLst>
          </p:cNvPr>
          <p:cNvSpPr>
            <a:spLocks noGrp="1"/>
          </p:cNvSpPr>
          <p:nvPr>
            <p:ph type="body" sz="quarter" idx="13" hasCustomPrompt="1"/>
          </p:nvPr>
        </p:nvSpPr>
        <p:spPr>
          <a:xfrm>
            <a:off x="3457916" y="3549909"/>
            <a:ext cx="769361"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02</a:t>
            </a:r>
          </a:p>
        </p:txBody>
      </p:sp>
      <p:sp>
        <p:nvSpPr>
          <p:cNvPr id="95" name="文本占位符 3">
            <a:extLst>
              <a:ext uri="{FF2B5EF4-FFF2-40B4-BE49-F238E27FC236}">
                <a16:creationId xmlns:a16="http://schemas.microsoft.com/office/drawing/2014/main" id="{F0505DFC-435C-45A7-8FB0-CB1EF1238DA0}"/>
              </a:ext>
            </a:extLst>
          </p:cNvPr>
          <p:cNvSpPr>
            <a:spLocks noGrp="1"/>
          </p:cNvSpPr>
          <p:nvPr>
            <p:ph type="body" sz="quarter" idx="16" hasCustomPrompt="1"/>
          </p:nvPr>
        </p:nvSpPr>
        <p:spPr>
          <a:xfrm>
            <a:off x="5741780" y="3549909"/>
            <a:ext cx="769361"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03</a:t>
            </a:r>
          </a:p>
        </p:txBody>
      </p:sp>
      <p:sp>
        <p:nvSpPr>
          <p:cNvPr id="98" name="文本占位符 3">
            <a:extLst>
              <a:ext uri="{FF2B5EF4-FFF2-40B4-BE49-F238E27FC236}">
                <a16:creationId xmlns:a16="http://schemas.microsoft.com/office/drawing/2014/main" id="{2731C982-46D5-43DB-AC8B-036F0935DA0F}"/>
              </a:ext>
            </a:extLst>
          </p:cNvPr>
          <p:cNvSpPr>
            <a:spLocks noGrp="1"/>
          </p:cNvSpPr>
          <p:nvPr>
            <p:ph type="body" sz="quarter" idx="19" hasCustomPrompt="1"/>
          </p:nvPr>
        </p:nvSpPr>
        <p:spPr>
          <a:xfrm>
            <a:off x="8025644" y="3549909"/>
            <a:ext cx="769361"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04</a:t>
            </a:r>
          </a:p>
        </p:txBody>
      </p:sp>
      <p:cxnSp>
        <p:nvCxnSpPr>
          <p:cNvPr id="69" name="直接连接符 68">
            <a:extLst>
              <a:ext uri="{FF2B5EF4-FFF2-40B4-BE49-F238E27FC236}">
                <a16:creationId xmlns:a16="http://schemas.microsoft.com/office/drawing/2014/main" id="{8CC64442-CE40-4D6C-BFEF-6DC359E1DFB5}"/>
              </a:ext>
            </a:extLst>
          </p:cNvPr>
          <p:cNvCxnSpPr/>
          <p:nvPr userDrawn="1"/>
        </p:nvCxnSpPr>
        <p:spPr>
          <a:xfrm>
            <a:off x="9531246" y="3226470"/>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10EE264E-3BCB-4CC8-AAF4-07743C4FD5E9}"/>
              </a:ext>
            </a:extLst>
          </p:cNvPr>
          <p:cNvSpPr/>
          <p:nvPr userDrawn="1"/>
        </p:nvSpPr>
        <p:spPr>
          <a:xfrm>
            <a:off x="10178868" y="3494166"/>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72" name="文本占位符 3">
            <a:extLst>
              <a:ext uri="{FF2B5EF4-FFF2-40B4-BE49-F238E27FC236}">
                <a16:creationId xmlns:a16="http://schemas.microsoft.com/office/drawing/2014/main" id="{CD74A61D-1B55-410B-87DC-CCD43A542D0E}"/>
              </a:ext>
            </a:extLst>
          </p:cNvPr>
          <p:cNvSpPr>
            <a:spLocks noGrp="1"/>
          </p:cNvSpPr>
          <p:nvPr>
            <p:ph type="body" sz="quarter" idx="22" hasCustomPrompt="1"/>
          </p:nvPr>
        </p:nvSpPr>
        <p:spPr>
          <a:xfrm>
            <a:off x="10309507" y="3549909"/>
            <a:ext cx="769361"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05</a:t>
            </a:r>
          </a:p>
        </p:txBody>
      </p:sp>
      <p:cxnSp>
        <p:nvCxnSpPr>
          <p:cNvPr id="88" name="直接连接符 87">
            <a:extLst>
              <a:ext uri="{FF2B5EF4-FFF2-40B4-BE49-F238E27FC236}">
                <a16:creationId xmlns:a16="http://schemas.microsoft.com/office/drawing/2014/main" id="{DF27D87B-EED4-457D-8426-7A78988044CE}"/>
              </a:ext>
            </a:extLst>
          </p:cNvPr>
          <p:cNvCxnSpPr>
            <a:cxnSpLocks/>
          </p:cNvCxnSpPr>
          <p:nvPr userDrawn="1"/>
        </p:nvCxnSpPr>
        <p:spPr>
          <a:xfrm>
            <a:off x="869743" y="5039594"/>
            <a:ext cx="123611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3803F11F-84DA-4C80-8846-516159DBFD09}"/>
              </a:ext>
            </a:extLst>
          </p:cNvPr>
          <p:cNvCxnSpPr>
            <a:cxnSpLocks/>
          </p:cNvCxnSpPr>
          <p:nvPr userDrawn="1"/>
        </p:nvCxnSpPr>
        <p:spPr>
          <a:xfrm>
            <a:off x="3173844" y="5039594"/>
            <a:ext cx="123611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DD66067E-BD36-4DDC-B35C-E30BC4710EA3}"/>
              </a:ext>
            </a:extLst>
          </p:cNvPr>
          <p:cNvCxnSpPr>
            <a:cxnSpLocks/>
          </p:cNvCxnSpPr>
          <p:nvPr userDrawn="1"/>
        </p:nvCxnSpPr>
        <p:spPr>
          <a:xfrm>
            <a:off x="5477945" y="5039594"/>
            <a:ext cx="123611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1" name="文本占位符 66">
            <a:extLst>
              <a:ext uri="{FF2B5EF4-FFF2-40B4-BE49-F238E27FC236}">
                <a16:creationId xmlns:a16="http://schemas.microsoft.com/office/drawing/2014/main" id="{94FFDAE9-B282-43D6-8E03-344550E4EDF7}"/>
              </a:ext>
            </a:extLst>
          </p:cNvPr>
          <p:cNvSpPr>
            <a:spLocks noGrp="1"/>
          </p:cNvSpPr>
          <p:nvPr>
            <p:ph type="body" sz="quarter" idx="23" hasCustomPrompt="1"/>
          </p:nvPr>
        </p:nvSpPr>
        <p:spPr>
          <a:xfrm>
            <a:off x="539751" y="4516374"/>
            <a:ext cx="1896097"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dirty="0"/>
              <a:t>工作回顾</a:t>
            </a:r>
          </a:p>
        </p:txBody>
      </p:sp>
      <p:sp>
        <p:nvSpPr>
          <p:cNvPr id="104" name="文本占位符 68">
            <a:extLst>
              <a:ext uri="{FF2B5EF4-FFF2-40B4-BE49-F238E27FC236}">
                <a16:creationId xmlns:a16="http://schemas.microsoft.com/office/drawing/2014/main" id="{0683E2CE-B797-48F5-A797-C9826E232985}"/>
              </a:ext>
            </a:extLst>
          </p:cNvPr>
          <p:cNvSpPr>
            <a:spLocks noGrp="1"/>
          </p:cNvSpPr>
          <p:nvPr>
            <p:ph type="body" sz="quarter" idx="11" hasCustomPrompt="1"/>
          </p:nvPr>
        </p:nvSpPr>
        <p:spPr>
          <a:xfrm>
            <a:off x="539751" y="5039594"/>
            <a:ext cx="1896097"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en-US" altLang="zh-CN" sz="1400" kern="1200" noProof="0">
                <a:solidFill>
                  <a:schemeClr val="tx2"/>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44546A"/>
                </a:solidFill>
                <a:effectLst/>
                <a:uLnTx/>
                <a:uFillTx/>
                <a:latin typeface="+mn-lt"/>
                <a:ea typeface="+mn-ea"/>
                <a:cs typeface="+mn-cs"/>
              </a:rPr>
              <a:t>Please Add Text Here</a:t>
            </a:r>
          </a:p>
        </p:txBody>
      </p:sp>
      <p:sp>
        <p:nvSpPr>
          <p:cNvPr id="105" name="文本占位符 66">
            <a:extLst>
              <a:ext uri="{FF2B5EF4-FFF2-40B4-BE49-F238E27FC236}">
                <a16:creationId xmlns:a16="http://schemas.microsoft.com/office/drawing/2014/main" id="{47911FEF-B435-46D4-92DC-23D94F407C52}"/>
              </a:ext>
            </a:extLst>
          </p:cNvPr>
          <p:cNvSpPr>
            <a:spLocks noGrp="1"/>
          </p:cNvSpPr>
          <p:nvPr>
            <p:ph type="body" sz="quarter" idx="12" hasCustomPrompt="1"/>
          </p:nvPr>
        </p:nvSpPr>
        <p:spPr>
          <a:xfrm>
            <a:off x="2843852" y="4533436"/>
            <a:ext cx="1896097"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心得体会</a:t>
            </a:r>
            <a:endParaRPr lang="zh-CN" altLang="en-US" sz="2800" dirty="0">
              <a:solidFill>
                <a:schemeClr val="accent1"/>
              </a:solidFill>
            </a:endParaRPr>
          </a:p>
        </p:txBody>
      </p:sp>
      <p:sp>
        <p:nvSpPr>
          <p:cNvPr id="106" name="文本占位符 68">
            <a:extLst>
              <a:ext uri="{FF2B5EF4-FFF2-40B4-BE49-F238E27FC236}">
                <a16:creationId xmlns:a16="http://schemas.microsoft.com/office/drawing/2014/main" id="{93ABA8E7-C242-4201-A626-0E0B417FA86B}"/>
              </a:ext>
            </a:extLst>
          </p:cNvPr>
          <p:cNvSpPr>
            <a:spLocks noGrp="1"/>
          </p:cNvSpPr>
          <p:nvPr>
            <p:ph type="body" sz="quarter" idx="24" hasCustomPrompt="1"/>
          </p:nvPr>
        </p:nvSpPr>
        <p:spPr>
          <a:xfrm>
            <a:off x="2843852" y="5056656"/>
            <a:ext cx="1896097"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sp>
        <p:nvSpPr>
          <p:cNvPr id="107" name="文本占位符 66">
            <a:extLst>
              <a:ext uri="{FF2B5EF4-FFF2-40B4-BE49-F238E27FC236}">
                <a16:creationId xmlns:a16="http://schemas.microsoft.com/office/drawing/2014/main" id="{44C7312F-4823-4F55-832D-FDB93E9049F3}"/>
              </a:ext>
            </a:extLst>
          </p:cNvPr>
          <p:cNvSpPr>
            <a:spLocks noGrp="1"/>
          </p:cNvSpPr>
          <p:nvPr>
            <p:ph type="body" sz="quarter" idx="14" hasCustomPrompt="1"/>
          </p:nvPr>
        </p:nvSpPr>
        <p:spPr>
          <a:xfrm>
            <a:off x="5147953" y="4533699"/>
            <a:ext cx="1896097"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新年计划</a:t>
            </a:r>
          </a:p>
        </p:txBody>
      </p:sp>
      <p:sp>
        <p:nvSpPr>
          <p:cNvPr id="108" name="文本占位符 68">
            <a:extLst>
              <a:ext uri="{FF2B5EF4-FFF2-40B4-BE49-F238E27FC236}">
                <a16:creationId xmlns:a16="http://schemas.microsoft.com/office/drawing/2014/main" id="{58FD7698-C0DD-4D3D-8855-238466B2ACEA}"/>
              </a:ext>
            </a:extLst>
          </p:cNvPr>
          <p:cNvSpPr>
            <a:spLocks noGrp="1"/>
          </p:cNvSpPr>
          <p:nvPr>
            <p:ph type="body" sz="quarter" idx="15" hasCustomPrompt="1"/>
          </p:nvPr>
        </p:nvSpPr>
        <p:spPr>
          <a:xfrm>
            <a:off x="5147953" y="5056919"/>
            <a:ext cx="1896097"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cxnSp>
        <p:nvCxnSpPr>
          <p:cNvPr id="109" name="直接连接符 108">
            <a:extLst>
              <a:ext uri="{FF2B5EF4-FFF2-40B4-BE49-F238E27FC236}">
                <a16:creationId xmlns:a16="http://schemas.microsoft.com/office/drawing/2014/main" id="{D142C4A4-F7BE-4B2C-AB01-4701C3C91818}"/>
              </a:ext>
            </a:extLst>
          </p:cNvPr>
          <p:cNvCxnSpPr>
            <a:cxnSpLocks/>
          </p:cNvCxnSpPr>
          <p:nvPr userDrawn="1"/>
        </p:nvCxnSpPr>
        <p:spPr>
          <a:xfrm>
            <a:off x="7782046" y="5039594"/>
            <a:ext cx="123611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10" name="文本占位符 66">
            <a:extLst>
              <a:ext uri="{FF2B5EF4-FFF2-40B4-BE49-F238E27FC236}">
                <a16:creationId xmlns:a16="http://schemas.microsoft.com/office/drawing/2014/main" id="{897AE60A-8EB4-4468-AF26-1E5D85C8A1A5}"/>
              </a:ext>
            </a:extLst>
          </p:cNvPr>
          <p:cNvSpPr>
            <a:spLocks noGrp="1"/>
          </p:cNvSpPr>
          <p:nvPr>
            <p:ph type="body" sz="quarter" idx="25" hasCustomPrompt="1"/>
          </p:nvPr>
        </p:nvSpPr>
        <p:spPr>
          <a:xfrm>
            <a:off x="7452054" y="4533699"/>
            <a:ext cx="1896097"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未来目标</a:t>
            </a:r>
          </a:p>
        </p:txBody>
      </p:sp>
      <p:sp>
        <p:nvSpPr>
          <p:cNvPr id="111" name="文本占位符 68">
            <a:extLst>
              <a:ext uri="{FF2B5EF4-FFF2-40B4-BE49-F238E27FC236}">
                <a16:creationId xmlns:a16="http://schemas.microsoft.com/office/drawing/2014/main" id="{A223685C-97E7-4C66-A4F8-EE69F554A4A6}"/>
              </a:ext>
            </a:extLst>
          </p:cNvPr>
          <p:cNvSpPr>
            <a:spLocks noGrp="1"/>
          </p:cNvSpPr>
          <p:nvPr>
            <p:ph type="body" sz="quarter" idx="17" hasCustomPrompt="1"/>
          </p:nvPr>
        </p:nvSpPr>
        <p:spPr>
          <a:xfrm>
            <a:off x="7452054" y="5056919"/>
            <a:ext cx="1896097"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cxnSp>
        <p:nvCxnSpPr>
          <p:cNvPr id="112" name="直接连接符 111">
            <a:extLst>
              <a:ext uri="{FF2B5EF4-FFF2-40B4-BE49-F238E27FC236}">
                <a16:creationId xmlns:a16="http://schemas.microsoft.com/office/drawing/2014/main" id="{A401B130-44A7-4466-A596-0FDE91FAB70D}"/>
              </a:ext>
            </a:extLst>
          </p:cNvPr>
          <p:cNvCxnSpPr>
            <a:cxnSpLocks/>
          </p:cNvCxnSpPr>
          <p:nvPr userDrawn="1"/>
        </p:nvCxnSpPr>
        <p:spPr>
          <a:xfrm>
            <a:off x="10086146" y="5039594"/>
            <a:ext cx="123611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13" name="文本占位符 66">
            <a:extLst>
              <a:ext uri="{FF2B5EF4-FFF2-40B4-BE49-F238E27FC236}">
                <a16:creationId xmlns:a16="http://schemas.microsoft.com/office/drawing/2014/main" id="{1076E34B-A274-47D9-86DB-E5A987409DB1}"/>
              </a:ext>
            </a:extLst>
          </p:cNvPr>
          <p:cNvSpPr>
            <a:spLocks noGrp="1"/>
          </p:cNvSpPr>
          <p:nvPr>
            <p:ph type="body" sz="quarter" idx="18" hasCustomPrompt="1"/>
          </p:nvPr>
        </p:nvSpPr>
        <p:spPr>
          <a:xfrm>
            <a:off x="9756154" y="4533699"/>
            <a:ext cx="1896097"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会议总结</a:t>
            </a:r>
          </a:p>
        </p:txBody>
      </p:sp>
      <p:sp>
        <p:nvSpPr>
          <p:cNvPr id="114" name="文本占位符 68">
            <a:extLst>
              <a:ext uri="{FF2B5EF4-FFF2-40B4-BE49-F238E27FC236}">
                <a16:creationId xmlns:a16="http://schemas.microsoft.com/office/drawing/2014/main" id="{7AC70A6E-A9E4-436B-A661-8D9918BDA5D3}"/>
              </a:ext>
            </a:extLst>
          </p:cNvPr>
          <p:cNvSpPr>
            <a:spLocks noGrp="1"/>
          </p:cNvSpPr>
          <p:nvPr>
            <p:ph type="body" sz="quarter" idx="26" hasCustomPrompt="1"/>
          </p:nvPr>
        </p:nvSpPr>
        <p:spPr>
          <a:xfrm>
            <a:off x="9756154" y="5056919"/>
            <a:ext cx="1896097"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sp>
        <p:nvSpPr>
          <p:cNvPr id="115" name="任意多边形: 形状 114">
            <a:extLst>
              <a:ext uri="{FF2B5EF4-FFF2-40B4-BE49-F238E27FC236}">
                <a16:creationId xmlns:a16="http://schemas.microsoft.com/office/drawing/2014/main" id="{1CD08B02-9BE0-49D3-B285-9313C7406CB0}"/>
              </a:ext>
            </a:extLst>
          </p:cNvPr>
          <p:cNvSpPr/>
          <p:nvPr userDrawn="1"/>
        </p:nvSpPr>
        <p:spPr>
          <a:xfrm>
            <a:off x="4269468" y="-40351"/>
            <a:ext cx="3653064" cy="2069177"/>
          </a:xfrm>
          <a:custGeom>
            <a:avLst/>
            <a:gdLst>
              <a:gd name="connsiteX0" fmla="*/ 13927 w 3653064"/>
              <a:gd name="connsiteY0" fmla="*/ 0 h 2069177"/>
              <a:gd name="connsiteX1" fmla="*/ 3639138 w 3653064"/>
              <a:gd name="connsiteY1" fmla="*/ 0 h 2069177"/>
              <a:gd name="connsiteX2" fmla="*/ 3645057 w 3653064"/>
              <a:gd name="connsiteY2" fmla="*/ 19068 h 2069177"/>
              <a:gd name="connsiteX3" fmla="*/ 3653064 w 3653064"/>
              <a:gd name="connsiteY3" fmla="*/ 98502 h 2069177"/>
              <a:gd name="connsiteX4" fmla="*/ 3653064 w 3653064"/>
              <a:gd name="connsiteY4" fmla="*/ 1675032 h 2069177"/>
              <a:gd name="connsiteX5" fmla="*/ 3258919 w 3653064"/>
              <a:gd name="connsiteY5" fmla="*/ 2069177 h 2069177"/>
              <a:gd name="connsiteX6" fmla="*/ 394145 w 3653064"/>
              <a:gd name="connsiteY6" fmla="*/ 2069177 h 2069177"/>
              <a:gd name="connsiteX7" fmla="*/ 0 w 3653064"/>
              <a:gd name="connsiteY7" fmla="*/ 1675032 h 2069177"/>
              <a:gd name="connsiteX8" fmla="*/ 0 w 3653064"/>
              <a:gd name="connsiteY8" fmla="*/ 98502 h 2069177"/>
              <a:gd name="connsiteX9" fmla="*/ 8008 w 3653064"/>
              <a:gd name="connsiteY9" fmla="*/ 19068 h 206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3064" h="2069177">
                <a:moveTo>
                  <a:pt x="13927" y="0"/>
                </a:moveTo>
                <a:lnTo>
                  <a:pt x="3639138" y="0"/>
                </a:lnTo>
                <a:lnTo>
                  <a:pt x="3645057" y="19068"/>
                </a:lnTo>
                <a:cubicBezTo>
                  <a:pt x="3650307" y="44726"/>
                  <a:pt x="3653064" y="71292"/>
                  <a:pt x="3653064" y="98502"/>
                </a:cubicBezTo>
                <a:lnTo>
                  <a:pt x="3653064" y="1675032"/>
                </a:lnTo>
                <a:cubicBezTo>
                  <a:pt x="3653064" y="1892712"/>
                  <a:pt x="3476599" y="2069177"/>
                  <a:pt x="3258919" y="2069177"/>
                </a:cubicBezTo>
                <a:lnTo>
                  <a:pt x="394145" y="2069177"/>
                </a:lnTo>
                <a:cubicBezTo>
                  <a:pt x="176465" y="2069177"/>
                  <a:pt x="0" y="1892712"/>
                  <a:pt x="0" y="1675032"/>
                </a:cubicBezTo>
                <a:lnTo>
                  <a:pt x="0" y="98502"/>
                </a:lnTo>
                <a:cubicBezTo>
                  <a:pt x="0" y="71292"/>
                  <a:pt x="2758" y="44726"/>
                  <a:pt x="8008" y="1906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6" name="组合 115">
            <a:extLst>
              <a:ext uri="{FF2B5EF4-FFF2-40B4-BE49-F238E27FC236}">
                <a16:creationId xmlns:a16="http://schemas.microsoft.com/office/drawing/2014/main" id="{399C1CEC-EEF1-4C1F-8DC0-0D32D5405D9E}"/>
              </a:ext>
            </a:extLst>
          </p:cNvPr>
          <p:cNvGrpSpPr/>
          <p:nvPr userDrawn="1"/>
        </p:nvGrpSpPr>
        <p:grpSpPr>
          <a:xfrm>
            <a:off x="5160182" y="-4417"/>
            <a:ext cx="1871637" cy="1529821"/>
            <a:chOff x="5005064" y="181687"/>
            <a:chExt cx="1871637" cy="1439728"/>
          </a:xfrm>
        </p:grpSpPr>
        <p:sp>
          <p:nvSpPr>
            <p:cNvPr id="117" name="文本框 116">
              <a:extLst>
                <a:ext uri="{FF2B5EF4-FFF2-40B4-BE49-F238E27FC236}">
                  <a16:creationId xmlns:a16="http://schemas.microsoft.com/office/drawing/2014/main" id="{3F4C2F52-5C1E-4026-9158-748F08809BB4}"/>
                </a:ext>
              </a:extLst>
            </p:cNvPr>
            <p:cNvSpPr txBox="1"/>
            <p:nvPr/>
          </p:nvSpPr>
          <p:spPr>
            <a:xfrm>
              <a:off x="5029986" y="181687"/>
              <a:ext cx="1723549" cy="1105020"/>
            </a:xfrm>
            <a:prstGeom prst="rect">
              <a:avLst/>
            </a:prstGeom>
            <a:noFill/>
          </p:spPr>
          <p:txBody>
            <a:bodyPr wrap="none" rtlCol="0">
              <a:spAutoFit/>
            </a:bodyPr>
            <a:lstStyle/>
            <a:p>
              <a:pPr>
                <a:lnSpc>
                  <a:spcPct val="130000"/>
                </a:lnSpc>
              </a:pPr>
              <a:r>
                <a:rPr lang="zh-CN" altLang="en-US" sz="6000" b="1">
                  <a:solidFill>
                    <a:schemeClr val="bg1"/>
                  </a:solidFill>
                  <a:cs typeface="+mn-ea"/>
                  <a:sym typeface="+mn-lt"/>
                </a:rPr>
                <a:t>目录</a:t>
              </a:r>
              <a:endParaRPr lang="en-US" altLang="zh-CN" sz="6000" b="1">
                <a:solidFill>
                  <a:schemeClr val="bg1"/>
                </a:solidFill>
                <a:cs typeface="+mn-ea"/>
                <a:sym typeface="+mn-lt"/>
              </a:endParaRPr>
            </a:p>
          </p:txBody>
        </p:sp>
        <p:sp>
          <p:nvSpPr>
            <p:cNvPr id="118" name="矩形 117">
              <a:extLst>
                <a:ext uri="{FF2B5EF4-FFF2-40B4-BE49-F238E27FC236}">
                  <a16:creationId xmlns:a16="http://schemas.microsoft.com/office/drawing/2014/main" id="{26158141-4097-46D5-AE48-F6A04C9D6893}"/>
                </a:ext>
              </a:extLst>
            </p:cNvPr>
            <p:cNvSpPr/>
            <p:nvPr/>
          </p:nvSpPr>
          <p:spPr>
            <a:xfrm>
              <a:off x="5005064" y="1230869"/>
              <a:ext cx="1871637" cy="390546"/>
            </a:xfrm>
            <a:prstGeom prst="rect">
              <a:avLst/>
            </a:prstGeom>
          </p:spPr>
          <p:txBody>
            <a:bodyPr wrap="square">
              <a:spAutoFit/>
            </a:bodyPr>
            <a:lstStyle/>
            <a:p>
              <a:pPr algn="ctr">
                <a:lnSpc>
                  <a:spcPct val="130000"/>
                </a:lnSpc>
              </a:pPr>
              <a:r>
                <a:rPr lang="en-US" altLang="zh-CN" b="1" spc="600">
                  <a:solidFill>
                    <a:schemeClr val="bg1"/>
                  </a:solidFill>
                  <a:cs typeface="+mn-ea"/>
                  <a:sym typeface="+mn-lt"/>
                </a:rPr>
                <a:t>CONTENT</a:t>
              </a:r>
              <a:endParaRPr lang="zh-CN" altLang="en-US" b="1" spc="600">
                <a:solidFill>
                  <a:schemeClr val="bg1"/>
                </a:solidFill>
                <a:cs typeface="+mn-ea"/>
                <a:sym typeface="+mn-lt"/>
              </a:endParaRPr>
            </a:p>
          </p:txBody>
        </p:sp>
      </p:grpSp>
      <p:sp>
        <p:nvSpPr>
          <p:cNvPr id="119" name="椭圆 118">
            <a:extLst>
              <a:ext uri="{FF2B5EF4-FFF2-40B4-BE49-F238E27FC236}">
                <a16:creationId xmlns:a16="http://schemas.microsoft.com/office/drawing/2014/main" id="{4B4D5497-717D-4CE1-8C42-4FA4A1C7CFCE}"/>
              </a:ext>
            </a:extLst>
          </p:cNvPr>
          <p:cNvSpPr/>
          <p:nvPr userDrawn="1"/>
        </p:nvSpPr>
        <p:spPr>
          <a:xfrm>
            <a:off x="5629729" y="1561339"/>
            <a:ext cx="932542" cy="932542"/>
          </a:xfrm>
          <a:prstGeom prst="ellipse">
            <a:avLst/>
          </a:prstGeom>
          <a:solidFill>
            <a:schemeClr val="bg1"/>
          </a:solidFill>
          <a:ln>
            <a:noFill/>
          </a:ln>
          <a:effectLst>
            <a:outerShdw blurRad="241300" sx="102000" sy="102000" algn="c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cs typeface="+mn-ea"/>
              <a:sym typeface="+mn-lt"/>
            </a:endParaRPr>
          </a:p>
        </p:txBody>
      </p:sp>
      <p:pic>
        <p:nvPicPr>
          <p:cNvPr id="120" name="图形 119">
            <a:extLst>
              <a:ext uri="{FF2B5EF4-FFF2-40B4-BE49-F238E27FC236}">
                <a16:creationId xmlns:a16="http://schemas.microsoft.com/office/drawing/2014/main" id="{835B30D1-04AE-47D6-9457-FC8D5333101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4178" y="1635788"/>
            <a:ext cx="783644" cy="783644"/>
          </a:xfrm>
          <a:prstGeom prst="rect">
            <a:avLst/>
          </a:prstGeom>
        </p:spPr>
      </p:pic>
    </p:spTree>
    <p:extLst>
      <p:ext uri="{BB962C8B-B14F-4D97-AF65-F5344CB8AC3E}">
        <p14:creationId xmlns:p14="http://schemas.microsoft.com/office/powerpoint/2010/main" val="35236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五项目录页">
    <p:bg>
      <p:bgPr>
        <a:solidFill>
          <a:schemeClr val="bg1"/>
        </a:solidFill>
        <a:effectLst/>
      </p:bgPr>
    </p:bg>
    <p:spTree>
      <p:nvGrpSpPr>
        <p:cNvPr id="1" name=""/>
        <p:cNvGrpSpPr/>
        <p:nvPr/>
      </p:nvGrpSpPr>
      <p:grpSpPr>
        <a:xfrm>
          <a:off x="0" y="0"/>
          <a:ext cx="0" cy="0"/>
          <a:chOff x="0" y="0"/>
          <a:chExt cx="0" cy="0"/>
        </a:xfrm>
      </p:grpSpPr>
      <p:sp>
        <p:nvSpPr>
          <p:cNvPr id="71" name="椭圆 70">
            <a:extLst>
              <a:ext uri="{FF2B5EF4-FFF2-40B4-BE49-F238E27FC236}">
                <a16:creationId xmlns:a16="http://schemas.microsoft.com/office/drawing/2014/main" id="{B282B1A3-6626-431F-B42A-371E0D1307F8}"/>
              </a:ext>
            </a:extLst>
          </p:cNvPr>
          <p:cNvSpPr/>
          <p:nvPr userDrawn="1"/>
        </p:nvSpPr>
        <p:spPr>
          <a:xfrm>
            <a:off x="1034276" y="3494166"/>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75" name="椭圆 74">
            <a:extLst>
              <a:ext uri="{FF2B5EF4-FFF2-40B4-BE49-F238E27FC236}">
                <a16:creationId xmlns:a16="http://schemas.microsoft.com/office/drawing/2014/main" id="{D50ABAE6-2452-4A7F-ABAF-81B79210DC4D}"/>
              </a:ext>
            </a:extLst>
          </p:cNvPr>
          <p:cNvSpPr/>
          <p:nvPr userDrawn="1"/>
        </p:nvSpPr>
        <p:spPr>
          <a:xfrm>
            <a:off x="3320424" y="3494166"/>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77" name="椭圆 76">
            <a:extLst>
              <a:ext uri="{FF2B5EF4-FFF2-40B4-BE49-F238E27FC236}">
                <a16:creationId xmlns:a16="http://schemas.microsoft.com/office/drawing/2014/main" id="{7F9B244F-45C1-4D4D-9417-3F0B046164A5}"/>
              </a:ext>
            </a:extLst>
          </p:cNvPr>
          <p:cNvSpPr/>
          <p:nvPr userDrawn="1"/>
        </p:nvSpPr>
        <p:spPr>
          <a:xfrm>
            <a:off x="5606572" y="3494166"/>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81" name="椭圆 80">
            <a:extLst>
              <a:ext uri="{FF2B5EF4-FFF2-40B4-BE49-F238E27FC236}">
                <a16:creationId xmlns:a16="http://schemas.microsoft.com/office/drawing/2014/main" id="{2E9DC9C4-E52F-4497-B582-EAEC282BE091}"/>
              </a:ext>
            </a:extLst>
          </p:cNvPr>
          <p:cNvSpPr/>
          <p:nvPr userDrawn="1"/>
        </p:nvSpPr>
        <p:spPr>
          <a:xfrm>
            <a:off x="7892720" y="3494166"/>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cxnSp>
        <p:nvCxnSpPr>
          <p:cNvPr id="85" name="直接连接符 84">
            <a:extLst>
              <a:ext uri="{FF2B5EF4-FFF2-40B4-BE49-F238E27FC236}">
                <a16:creationId xmlns:a16="http://schemas.microsoft.com/office/drawing/2014/main" id="{DBD71217-998A-4F51-B4C8-DC3486EE4C29}"/>
              </a:ext>
            </a:extLst>
          </p:cNvPr>
          <p:cNvCxnSpPr/>
          <p:nvPr userDrawn="1"/>
        </p:nvCxnSpPr>
        <p:spPr>
          <a:xfrm>
            <a:off x="2640735" y="3226470"/>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22478A5A-9F27-4933-B9FE-77F87600724A}"/>
              </a:ext>
            </a:extLst>
          </p:cNvPr>
          <p:cNvCxnSpPr/>
          <p:nvPr userDrawn="1"/>
        </p:nvCxnSpPr>
        <p:spPr>
          <a:xfrm>
            <a:off x="4937572" y="3226470"/>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D1638DF0-2FAA-4E5B-863C-8A047CC1487E}"/>
              </a:ext>
            </a:extLst>
          </p:cNvPr>
          <p:cNvCxnSpPr/>
          <p:nvPr userDrawn="1"/>
        </p:nvCxnSpPr>
        <p:spPr>
          <a:xfrm>
            <a:off x="7234409" y="3226470"/>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B9C50D26-C9A8-4A70-BF55-18A994AC103D}"/>
              </a:ext>
            </a:extLst>
          </p:cNvPr>
          <p:cNvSpPr>
            <a:spLocks noGrp="1"/>
          </p:cNvSpPr>
          <p:nvPr>
            <p:ph type="body" sz="quarter" idx="10" hasCustomPrompt="1"/>
          </p:nvPr>
        </p:nvSpPr>
        <p:spPr>
          <a:xfrm>
            <a:off x="1174052" y="3549909"/>
            <a:ext cx="769361"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01</a:t>
            </a:r>
          </a:p>
        </p:txBody>
      </p:sp>
      <p:sp>
        <p:nvSpPr>
          <p:cNvPr id="92" name="文本占位符 3">
            <a:extLst>
              <a:ext uri="{FF2B5EF4-FFF2-40B4-BE49-F238E27FC236}">
                <a16:creationId xmlns:a16="http://schemas.microsoft.com/office/drawing/2014/main" id="{C4D47EC7-1D1D-42A1-B130-C2A24387CDF9}"/>
              </a:ext>
            </a:extLst>
          </p:cNvPr>
          <p:cNvSpPr>
            <a:spLocks noGrp="1"/>
          </p:cNvSpPr>
          <p:nvPr>
            <p:ph type="body" sz="quarter" idx="13" hasCustomPrompt="1"/>
          </p:nvPr>
        </p:nvSpPr>
        <p:spPr>
          <a:xfrm>
            <a:off x="3457916" y="3549909"/>
            <a:ext cx="769361"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02</a:t>
            </a:r>
          </a:p>
        </p:txBody>
      </p:sp>
      <p:sp>
        <p:nvSpPr>
          <p:cNvPr id="95" name="文本占位符 3">
            <a:extLst>
              <a:ext uri="{FF2B5EF4-FFF2-40B4-BE49-F238E27FC236}">
                <a16:creationId xmlns:a16="http://schemas.microsoft.com/office/drawing/2014/main" id="{F0505DFC-435C-45A7-8FB0-CB1EF1238DA0}"/>
              </a:ext>
            </a:extLst>
          </p:cNvPr>
          <p:cNvSpPr>
            <a:spLocks noGrp="1"/>
          </p:cNvSpPr>
          <p:nvPr>
            <p:ph type="body" sz="quarter" idx="16" hasCustomPrompt="1"/>
          </p:nvPr>
        </p:nvSpPr>
        <p:spPr>
          <a:xfrm>
            <a:off x="5741780" y="3549909"/>
            <a:ext cx="769361"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03</a:t>
            </a:r>
          </a:p>
        </p:txBody>
      </p:sp>
      <p:sp>
        <p:nvSpPr>
          <p:cNvPr id="98" name="文本占位符 3">
            <a:extLst>
              <a:ext uri="{FF2B5EF4-FFF2-40B4-BE49-F238E27FC236}">
                <a16:creationId xmlns:a16="http://schemas.microsoft.com/office/drawing/2014/main" id="{2731C982-46D5-43DB-AC8B-036F0935DA0F}"/>
              </a:ext>
            </a:extLst>
          </p:cNvPr>
          <p:cNvSpPr>
            <a:spLocks noGrp="1"/>
          </p:cNvSpPr>
          <p:nvPr>
            <p:ph type="body" sz="quarter" idx="19" hasCustomPrompt="1"/>
          </p:nvPr>
        </p:nvSpPr>
        <p:spPr>
          <a:xfrm>
            <a:off x="8025644" y="3549909"/>
            <a:ext cx="769361"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04</a:t>
            </a:r>
          </a:p>
        </p:txBody>
      </p:sp>
      <p:cxnSp>
        <p:nvCxnSpPr>
          <p:cNvPr id="69" name="直接连接符 68">
            <a:extLst>
              <a:ext uri="{FF2B5EF4-FFF2-40B4-BE49-F238E27FC236}">
                <a16:creationId xmlns:a16="http://schemas.microsoft.com/office/drawing/2014/main" id="{8CC64442-CE40-4D6C-BFEF-6DC359E1DFB5}"/>
              </a:ext>
            </a:extLst>
          </p:cNvPr>
          <p:cNvCxnSpPr/>
          <p:nvPr userDrawn="1"/>
        </p:nvCxnSpPr>
        <p:spPr>
          <a:xfrm>
            <a:off x="9531246" y="3226470"/>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10EE264E-3BCB-4CC8-AAF4-07743C4FD5E9}"/>
              </a:ext>
            </a:extLst>
          </p:cNvPr>
          <p:cNvSpPr/>
          <p:nvPr userDrawn="1"/>
        </p:nvSpPr>
        <p:spPr>
          <a:xfrm>
            <a:off x="10178868" y="3494166"/>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72" name="文本占位符 3">
            <a:extLst>
              <a:ext uri="{FF2B5EF4-FFF2-40B4-BE49-F238E27FC236}">
                <a16:creationId xmlns:a16="http://schemas.microsoft.com/office/drawing/2014/main" id="{CD74A61D-1B55-410B-87DC-CCD43A542D0E}"/>
              </a:ext>
            </a:extLst>
          </p:cNvPr>
          <p:cNvSpPr>
            <a:spLocks noGrp="1"/>
          </p:cNvSpPr>
          <p:nvPr>
            <p:ph type="body" sz="quarter" idx="22" hasCustomPrompt="1"/>
          </p:nvPr>
        </p:nvSpPr>
        <p:spPr>
          <a:xfrm>
            <a:off x="10309507" y="3549909"/>
            <a:ext cx="769361"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05</a:t>
            </a:r>
          </a:p>
        </p:txBody>
      </p:sp>
      <p:cxnSp>
        <p:nvCxnSpPr>
          <p:cNvPr id="88" name="直接连接符 87">
            <a:extLst>
              <a:ext uri="{FF2B5EF4-FFF2-40B4-BE49-F238E27FC236}">
                <a16:creationId xmlns:a16="http://schemas.microsoft.com/office/drawing/2014/main" id="{DF27D87B-EED4-457D-8426-7A78988044CE}"/>
              </a:ext>
            </a:extLst>
          </p:cNvPr>
          <p:cNvCxnSpPr>
            <a:cxnSpLocks/>
          </p:cNvCxnSpPr>
          <p:nvPr userDrawn="1"/>
        </p:nvCxnSpPr>
        <p:spPr>
          <a:xfrm>
            <a:off x="869743" y="5039594"/>
            <a:ext cx="123611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3803F11F-84DA-4C80-8846-516159DBFD09}"/>
              </a:ext>
            </a:extLst>
          </p:cNvPr>
          <p:cNvCxnSpPr>
            <a:cxnSpLocks/>
          </p:cNvCxnSpPr>
          <p:nvPr userDrawn="1"/>
        </p:nvCxnSpPr>
        <p:spPr>
          <a:xfrm>
            <a:off x="3173844" y="5039594"/>
            <a:ext cx="123611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DD66067E-BD36-4DDC-B35C-E30BC4710EA3}"/>
              </a:ext>
            </a:extLst>
          </p:cNvPr>
          <p:cNvCxnSpPr>
            <a:cxnSpLocks/>
          </p:cNvCxnSpPr>
          <p:nvPr userDrawn="1"/>
        </p:nvCxnSpPr>
        <p:spPr>
          <a:xfrm>
            <a:off x="5477945" y="5039594"/>
            <a:ext cx="123611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1" name="文本占位符 66">
            <a:extLst>
              <a:ext uri="{FF2B5EF4-FFF2-40B4-BE49-F238E27FC236}">
                <a16:creationId xmlns:a16="http://schemas.microsoft.com/office/drawing/2014/main" id="{94FFDAE9-B282-43D6-8E03-344550E4EDF7}"/>
              </a:ext>
            </a:extLst>
          </p:cNvPr>
          <p:cNvSpPr>
            <a:spLocks noGrp="1"/>
          </p:cNvSpPr>
          <p:nvPr>
            <p:ph type="body" sz="quarter" idx="23" hasCustomPrompt="1"/>
          </p:nvPr>
        </p:nvSpPr>
        <p:spPr>
          <a:xfrm>
            <a:off x="539751" y="4516374"/>
            <a:ext cx="1896097"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dirty="0"/>
              <a:t>工作回顾</a:t>
            </a:r>
          </a:p>
        </p:txBody>
      </p:sp>
      <p:sp>
        <p:nvSpPr>
          <p:cNvPr id="104" name="文本占位符 68">
            <a:extLst>
              <a:ext uri="{FF2B5EF4-FFF2-40B4-BE49-F238E27FC236}">
                <a16:creationId xmlns:a16="http://schemas.microsoft.com/office/drawing/2014/main" id="{0683E2CE-B797-48F5-A797-C9826E232985}"/>
              </a:ext>
            </a:extLst>
          </p:cNvPr>
          <p:cNvSpPr>
            <a:spLocks noGrp="1"/>
          </p:cNvSpPr>
          <p:nvPr>
            <p:ph type="body" sz="quarter" idx="11" hasCustomPrompt="1"/>
          </p:nvPr>
        </p:nvSpPr>
        <p:spPr>
          <a:xfrm>
            <a:off x="539751" y="5039594"/>
            <a:ext cx="1896097"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en-US" altLang="zh-CN" sz="1400" kern="1200" noProof="0">
                <a:solidFill>
                  <a:schemeClr val="tx2"/>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44546A"/>
                </a:solidFill>
                <a:effectLst/>
                <a:uLnTx/>
                <a:uFillTx/>
                <a:latin typeface="+mn-lt"/>
                <a:ea typeface="+mn-ea"/>
                <a:cs typeface="+mn-cs"/>
              </a:rPr>
              <a:t>Please Add Text Here</a:t>
            </a:r>
          </a:p>
        </p:txBody>
      </p:sp>
      <p:sp>
        <p:nvSpPr>
          <p:cNvPr id="105" name="文本占位符 66">
            <a:extLst>
              <a:ext uri="{FF2B5EF4-FFF2-40B4-BE49-F238E27FC236}">
                <a16:creationId xmlns:a16="http://schemas.microsoft.com/office/drawing/2014/main" id="{47911FEF-B435-46D4-92DC-23D94F407C52}"/>
              </a:ext>
            </a:extLst>
          </p:cNvPr>
          <p:cNvSpPr>
            <a:spLocks noGrp="1"/>
          </p:cNvSpPr>
          <p:nvPr>
            <p:ph type="body" sz="quarter" idx="12" hasCustomPrompt="1"/>
          </p:nvPr>
        </p:nvSpPr>
        <p:spPr>
          <a:xfrm>
            <a:off x="2843852" y="4533436"/>
            <a:ext cx="1896097"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心得体会</a:t>
            </a:r>
            <a:endParaRPr lang="zh-CN" altLang="en-US" sz="2800" dirty="0">
              <a:solidFill>
                <a:schemeClr val="accent1"/>
              </a:solidFill>
            </a:endParaRPr>
          </a:p>
        </p:txBody>
      </p:sp>
      <p:sp>
        <p:nvSpPr>
          <p:cNvPr id="106" name="文本占位符 68">
            <a:extLst>
              <a:ext uri="{FF2B5EF4-FFF2-40B4-BE49-F238E27FC236}">
                <a16:creationId xmlns:a16="http://schemas.microsoft.com/office/drawing/2014/main" id="{93ABA8E7-C242-4201-A626-0E0B417FA86B}"/>
              </a:ext>
            </a:extLst>
          </p:cNvPr>
          <p:cNvSpPr>
            <a:spLocks noGrp="1"/>
          </p:cNvSpPr>
          <p:nvPr>
            <p:ph type="body" sz="quarter" idx="24" hasCustomPrompt="1"/>
          </p:nvPr>
        </p:nvSpPr>
        <p:spPr>
          <a:xfrm>
            <a:off x="2843852" y="5056656"/>
            <a:ext cx="1896097"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sp>
        <p:nvSpPr>
          <p:cNvPr id="107" name="文本占位符 66">
            <a:extLst>
              <a:ext uri="{FF2B5EF4-FFF2-40B4-BE49-F238E27FC236}">
                <a16:creationId xmlns:a16="http://schemas.microsoft.com/office/drawing/2014/main" id="{44C7312F-4823-4F55-832D-FDB93E9049F3}"/>
              </a:ext>
            </a:extLst>
          </p:cNvPr>
          <p:cNvSpPr>
            <a:spLocks noGrp="1"/>
          </p:cNvSpPr>
          <p:nvPr>
            <p:ph type="body" sz="quarter" idx="14" hasCustomPrompt="1"/>
          </p:nvPr>
        </p:nvSpPr>
        <p:spPr>
          <a:xfrm>
            <a:off x="5147953" y="4533699"/>
            <a:ext cx="1896097"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新年计划</a:t>
            </a:r>
          </a:p>
        </p:txBody>
      </p:sp>
      <p:sp>
        <p:nvSpPr>
          <p:cNvPr id="108" name="文本占位符 68">
            <a:extLst>
              <a:ext uri="{FF2B5EF4-FFF2-40B4-BE49-F238E27FC236}">
                <a16:creationId xmlns:a16="http://schemas.microsoft.com/office/drawing/2014/main" id="{58FD7698-C0DD-4D3D-8855-238466B2ACEA}"/>
              </a:ext>
            </a:extLst>
          </p:cNvPr>
          <p:cNvSpPr>
            <a:spLocks noGrp="1"/>
          </p:cNvSpPr>
          <p:nvPr>
            <p:ph type="body" sz="quarter" idx="15" hasCustomPrompt="1"/>
          </p:nvPr>
        </p:nvSpPr>
        <p:spPr>
          <a:xfrm>
            <a:off x="5147953" y="5056919"/>
            <a:ext cx="1896097"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cxnSp>
        <p:nvCxnSpPr>
          <p:cNvPr id="109" name="直接连接符 108">
            <a:extLst>
              <a:ext uri="{FF2B5EF4-FFF2-40B4-BE49-F238E27FC236}">
                <a16:creationId xmlns:a16="http://schemas.microsoft.com/office/drawing/2014/main" id="{D142C4A4-F7BE-4B2C-AB01-4701C3C91818}"/>
              </a:ext>
            </a:extLst>
          </p:cNvPr>
          <p:cNvCxnSpPr>
            <a:cxnSpLocks/>
          </p:cNvCxnSpPr>
          <p:nvPr userDrawn="1"/>
        </p:nvCxnSpPr>
        <p:spPr>
          <a:xfrm>
            <a:off x="7782046" y="5039594"/>
            <a:ext cx="123611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10" name="文本占位符 66">
            <a:extLst>
              <a:ext uri="{FF2B5EF4-FFF2-40B4-BE49-F238E27FC236}">
                <a16:creationId xmlns:a16="http://schemas.microsoft.com/office/drawing/2014/main" id="{897AE60A-8EB4-4468-AF26-1E5D85C8A1A5}"/>
              </a:ext>
            </a:extLst>
          </p:cNvPr>
          <p:cNvSpPr>
            <a:spLocks noGrp="1"/>
          </p:cNvSpPr>
          <p:nvPr>
            <p:ph type="body" sz="quarter" idx="25" hasCustomPrompt="1"/>
          </p:nvPr>
        </p:nvSpPr>
        <p:spPr>
          <a:xfrm>
            <a:off x="7452054" y="4533699"/>
            <a:ext cx="1896097"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未来目标</a:t>
            </a:r>
          </a:p>
        </p:txBody>
      </p:sp>
      <p:sp>
        <p:nvSpPr>
          <p:cNvPr id="111" name="文本占位符 68">
            <a:extLst>
              <a:ext uri="{FF2B5EF4-FFF2-40B4-BE49-F238E27FC236}">
                <a16:creationId xmlns:a16="http://schemas.microsoft.com/office/drawing/2014/main" id="{A223685C-97E7-4C66-A4F8-EE69F554A4A6}"/>
              </a:ext>
            </a:extLst>
          </p:cNvPr>
          <p:cNvSpPr>
            <a:spLocks noGrp="1"/>
          </p:cNvSpPr>
          <p:nvPr>
            <p:ph type="body" sz="quarter" idx="17" hasCustomPrompt="1"/>
          </p:nvPr>
        </p:nvSpPr>
        <p:spPr>
          <a:xfrm>
            <a:off x="7452054" y="5056919"/>
            <a:ext cx="1896097"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cxnSp>
        <p:nvCxnSpPr>
          <p:cNvPr id="112" name="直接连接符 111">
            <a:extLst>
              <a:ext uri="{FF2B5EF4-FFF2-40B4-BE49-F238E27FC236}">
                <a16:creationId xmlns:a16="http://schemas.microsoft.com/office/drawing/2014/main" id="{A401B130-44A7-4466-A596-0FDE91FAB70D}"/>
              </a:ext>
            </a:extLst>
          </p:cNvPr>
          <p:cNvCxnSpPr>
            <a:cxnSpLocks/>
          </p:cNvCxnSpPr>
          <p:nvPr userDrawn="1"/>
        </p:nvCxnSpPr>
        <p:spPr>
          <a:xfrm>
            <a:off x="10086146" y="5039594"/>
            <a:ext cx="123611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13" name="文本占位符 66">
            <a:extLst>
              <a:ext uri="{FF2B5EF4-FFF2-40B4-BE49-F238E27FC236}">
                <a16:creationId xmlns:a16="http://schemas.microsoft.com/office/drawing/2014/main" id="{1076E34B-A274-47D9-86DB-E5A987409DB1}"/>
              </a:ext>
            </a:extLst>
          </p:cNvPr>
          <p:cNvSpPr>
            <a:spLocks noGrp="1"/>
          </p:cNvSpPr>
          <p:nvPr>
            <p:ph type="body" sz="quarter" idx="18" hasCustomPrompt="1"/>
          </p:nvPr>
        </p:nvSpPr>
        <p:spPr>
          <a:xfrm>
            <a:off x="9756154" y="4533699"/>
            <a:ext cx="1896097"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会议总结</a:t>
            </a:r>
          </a:p>
        </p:txBody>
      </p:sp>
      <p:sp>
        <p:nvSpPr>
          <p:cNvPr id="114" name="文本占位符 68">
            <a:extLst>
              <a:ext uri="{FF2B5EF4-FFF2-40B4-BE49-F238E27FC236}">
                <a16:creationId xmlns:a16="http://schemas.microsoft.com/office/drawing/2014/main" id="{7AC70A6E-A9E4-436B-A661-8D9918BDA5D3}"/>
              </a:ext>
            </a:extLst>
          </p:cNvPr>
          <p:cNvSpPr>
            <a:spLocks noGrp="1"/>
          </p:cNvSpPr>
          <p:nvPr>
            <p:ph type="body" sz="quarter" idx="26" hasCustomPrompt="1"/>
          </p:nvPr>
        </p:nvSpPr>
        <p:spPr>
          <a:xfrm>
            <a:off x="9756154" y="5056919"/>
            <a:ext cx="1896097"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sp>
        <p:nvSpPr>
          <p:cNvPr id="115" name="任意多边形: 形状 114">
            <a:extLst>
              <a:ext uri="{FF2B5EF4-FFF2-40B4-BE49-F238E27FC236}">
                <a16:creationId xmlns:a16="http://schemas.microsoft.com/office/drawing/2014/main" id="{1CD08B02-9BE0-49D3-B285-9313C7406CB0}"/>
              </a:ext>
            </a:extLst>
          </p:cNvPr>
          <p:cNvSpPr/>
          <p:nvPr userDrawn="1"/>
        </p:nvSpPr>
        <p:spPr>
          <a:xfrm>
            <a:off x="4269468" y="-40351"/>
            <a:ext cx="3653064" cy="2069177"/>
          </a:xfrm>
          <a:custGeom>
            <a:avLst/>
            <a:gdLst>
              <a:gd name="connsiteX0" fmla="*/ 13927 w 3653064"/>
              <a:gd name="connsiteY0" fmla="*/ 0 h 2069177"/>
              <a:gd name="connsiteX1" fmla="*/ 3639138 w 3653064"/>
              <a:gd name="connsiteY1" fmla="*/ 0 h 2069177"/>
              <a:gd name="connsiteX2" fmla="*/ 3645057 w 3653064"/>
              <a:gd name="connsiteY2" fmla="*/ 19068 h 2069177"/>
              <a:gd name="connsiteX3" fmla="*/ 3653064 w 3653064"/>
              <a:gd name="connsiteY3" fmla="*/ 98502 h 2069177"/>
              <a:gd name="connsiteX4" fmla="*/ 3653064 w 3653064"/>
              <a:gd name="connsiteY4" fmla="*/ 1675032 h 2069177"/>
              <a:gd name="connsiteX5" fmla="*/ 3258919 w 3653064"/>
              <a:gd name="connsiteY5" fmla="*/ 2069177 h 2069177"/>
              <a:gd name="connsiteX6" fmla="*/ 394145 w 3653064"/>
              <a:gd name="connsiteY6" fmla="*/ 2069177 h 2069177"/>
              <a:gd name="connsiteX7" fmla="*/ 0 w 3653064"/>
              <a:gd name="connsiteY7" fmla="*/ 1675032 h 2069177"/>
              <a:gd name="connsiteX8" fmla="*/ 0 w 3653064"/>
              <a:gd name="connsiteY8" fmla="*/ 98502 h 2069177"/>
              <a:gd name="connsiteX9" fmla="*/ 8008 w 3653064"/>
              <a:gd name="connsiteY9" fmla="*/ 19068 h 206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3064" h="2069177">
                <a:moveTo>
                  <a:pt x="13927" y="0"/>
                </a:moveTo>
                <a:lnTo>
                  <a:pt x="3639138" y="0"/>
                </a:lnTo>
                <a:lnTo>
                  <a:pt x="3645057" y="19068"/>
                </a:lnTo>
                <a:cubicBezTo>
                  <a:pt x="3650307" y="44726"/>
                  <a:pt x="3653064" y="71292"/>
                  <a:pt x="3653064" y="98502"/>
                </a:cubicBezTo>
                <a:lnTo>
                  <a:pt x="3653064" y="1675032"/>
                </a:lnTo>
                <a:cubicBezTo>
                  <a:pt x="3653064" y="1892712"/>
                  <a:pt x="3476599" y="2069177"/>
                  <a:pt x="3258919" y="2069177"/>
                </a:cubicBezTo>
                <a:lnTo>
                  <a:pt x="394145" y="2069177"/>
                </a:lnTo>
                <a:cubicBezTo>
                  <a:pt x="176465" y="2069177"/>
                  <a:pt x="0" y="1892712"/>
                  <a:pt x="0" y="1675032"/>
                </a:cubicBezTo>
                <a:lnTo>
                  <a:pt x="0" y="98502"/>
                </a:lnTo>
                <a:cubicBezTo>
                  <a:pt x="0" y="71292"/>
                  <a:pt x="2758" y="44726"/>
                  <a:pt x="8008" y="1906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6" name="组合 115">
            <a:extLst>
              <a:ext uri="{FF2B5EF4-FFF2-40B4-BE49-F238E27FC236}">
                <a16:creationId xmlns:a16="http://schemas.microsoft.com/office/drawing/2014/main" id="{399C1CEC-EEF1-4C1F-8DC0-0D32D5405D9E}"/>
              </a:ext>
            </a:extLst>
          </p:cNvPr>
          <p:cNvGrpSpPr/>
          <p:nvPr userDrawn="1"/>
        </p:nvGrpSpPr>
        <p:grpSpPr>
          <a:xfrm>
            <a:off x="5160182" y="-4417"/>
            <a:ext cx="1871637" cy="1529821"/>
            <a:chOff x="5005064" y="181687"/>
            <a:chExt cx="1871637" cy="1439728"/>
          </a:xfrm>
        </p:grpSpPr>
        <p:sp>
          <p:nvSpPr>
            <p:cNvPr id="117" name="文本框 116">
              <a:extLst>
                <a:ext uri="{FF2B5EF4-FFF2-40B4-BE49-F238E27FC236}">
                  <a16:creationId xmlns:a16="http://schemas.microsoft.com/office/drawing/2014/main" id="{3F4C2F52-5C1E-4026-9158-748F08809BB4}"/>
                </a:ext>
              </a:extLst>
            </p:cNvPr>
            <p:cNvSpPr txBox="1"/>
            <p:nvPr/>
          </p:nvSpPr>
          <p:spPr>
            <a:xfrm>
              <a:off x="5029986" y="181687"/>
              <a:ext cx="1723549" cy="1105020"/>
            </a:xfrm>
            <a:prstGeom prst="rect">
              <a:avLst/>
            </a:prstGeom>
            <a:noFill/>
          </p:spPr>
          <p:txBody>
            <a:bodyPr wrap="none" rtlCol="0">
              <a:spAutoFit/>
            </a:bodyPr>
            <a:lstStyle/>
            <a:p>
              <a:pPr>
                <a:lnSpc>
                  <a:spcPct val="130000"/>
                </a:lnSpc>
              </a:pPr>
              <a:r>
                <a:rPr lang="zh-CN" altLang="en-US" sz="6000" b="1">
                  <a:solidFill>
                    <a:schemeClr val="bg1"/>
                  </a:solidFill>
                  <a:cs typeface="+mn-ea"/>
                  <a:sym typeface="+mn-lt"/>
                </a:rPr>
                <a:t>目录</a:t>
              </a:r>
              <a:endParaRPr lang="en-US" altLang="zh-CN" sz="6000" b="1">
                <a:solidFill>
                  <a:schemeClr val="bg1"/>
                </a:solidFill>
                <a:cs typeface="+mn-ea"/>
                <a:sym typeface="+mn-lt"/>
              </a:endParaRPr>
            </a:p>
          </p:txBody>
        </p:sp>
        <p:sp>
          <p:nvSpPr>
            <p:cNvPr id="118" name="矩形 117">
              <a:extLst>
                <a:ext uri="{FF2B5EF4-FFF2-40B4-BE49-F238E27FC236}">
                  <a16:creationId xmlns:a16="http://schemas.microsoft.com/office/drawing/2014/main" id="{26158141-4097-46D5-AE48-F6A04C9D6893}"/>
                </a:ext>
              </a:extLst>
            </p:cNvPr>
            <p:cNvSpPr/>
            <p:nvPr/>
          </p:nvSpPr>
          <p:spPr>
            <a:xfrm>
              <a:off x="5005064" y="1230869"/>
              <a:ext cx="1871637" cy="390546"/>
            </a:xfrm>
            <a:prstGeom prst="rect">
              <a:avLst/>
            </a:prstGeom>
          </p:spPr>
          <p:txBody>
            <a:bodyPr wrap="square">
              <a:spAutoFit/>
            </a:bodyPr>
            <a:lstStyle/>
            <a:p>
              <a:pPr algn="ctr">
                <a:lnSpc>
                  <a:spcPct val="130000"/>
                </a:lnSpc>
              </a:pPr>
              <a:r>
                <a:rPr lang="en-US" altLang="zh-CN" b="1" spc="600">
                  <a:solidFill>
                    <a:schemeClr val="bg1"/>
                  </a:solidFill>
                  <a:cs typeface="+mn-ea"/>
                  <a:sym typeface="+mn-lt"/>
                </a:rPr>
                <a:t>CONTENT</a:t>
              </a:r>
              <a:endParaRPr lang="zh-CN" altLang="en-US" b="1" spc="600">
                <a:solidFill>
                  <a:schemeClr val="bg1"/>
                </a:solidFill>
                <a:cs typeface="+mn-ea"/>
                <a:sym typeface="+mn-lt"/>
              </a:endParaRPr>
            </a:p>
          </p:txBody>
        </p:sp>
      </p:grpSp>
    </p:spTree>
    <p:extLst>
      <p:ext uri="{BB962C8B-B14F-4D97-AF65-F5344CB8AC3E}">
        <p14:creationId xmlns:p14="http://schemas.microsoft.com/office/powerpoint/2010/main" val="963164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02E008A1-2A25-437C-B4AC-5AA8D2FC0F2B}"/>
              </a:ext>
            </a:extLst>
          </p:cNvPr>
          <p:cNvCxnSpPr>
            <a:cxnSpLocks/>
          </p:cNvCxnSpPr>
          <p:nvPr userDrawn="1"/>
        </p:nvCxnSpPr>
        <p:spPr>
          <a:xfrm>
            <a:off x="831850" y="711200"/>
            <a:ext cx="3937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B9BEDBF-D1BE-4BC9-9673-CEC2AC81E20D}"/>
              </a:ext>
            </a:extLst>
          </p:cNvPr>
          <p:cNvCxnSpPr>
            <a:cxnSpLocks/>
          </p:cNvCxnSpPr>
          <p:nvPr userDrawn="1"/>
        </p:nvCxnSpPr>
        <p:spPr>
          <a:xfrm>
            <a:off x="7423150" y="711200"/>
            <a:ext cx="3937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占位符 8">
            <a:extLst>
              <a:ext uri="{FF2B5EF4-FFF2-40B4-BE49-F238E27FC236}">
                <a16:creationId xmlns:a16="http://schemas.microsoft.com/office/drawing/2014/main" id="{782C3CAE-232D-43F5-8FCD-CC3B92DFB6F4}"/>
              </a:ext>
            </a:extLst>
          </p:cNvPr>
          <p:cNvSpPr>
            <a:spLocks noGrp="1"/>
          </p:cNvSpPr>
          <p:nvPr>
            <p:ph type="body" sz="quarter" idx="13" hasCustomPrompt="1"/>
          </p:nvPr>
        </p:nvSpPr>
        <p:spPr>
          <a:xfrm>
            <a:off x="4786944" y="411490"/>
            <a:ext cx="2618112"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af-ZA" altLang="zh-CN"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2800" b="1" i="0" u="none" strike="noStrike" kern="1200" cap="none" spc="0" normalizeH="0" baseline="0" noProof="0">
                <a:ln>
                  <a:noFill/>
                </a:ln>
                <a:solidFill>
                  <a:srgbClr val="31282B"/>
                </a:solidFill>
                <a:effectLst/>
                <a:uLnTx/>
                <a:uFillTx/>
                <a:latin typeface="微软雅黑" panose="020B0503020204020204" pitchFamily="34" charset="-122"/>
                <a:ea typeface="微软雅黑" panose="020B0503020204020204" pitchFamily="34" charset="-122"/>
                <a:cs typeface="+mn-cs"/>
              </a:rPr>
              <a:t>TITLE HERE</a:t>
            </a:r>
          </a:p>
        </p:txBody>
      </p:sp>
    </p:spTree>
    <p:extLst>
      <p:ext uri="{BB962C8B-B14F-4D97-AF65-F5344CB8AC3E}">
        <p14:creationId xmlns:p14="http://schemas.microsoft.com/office/powerpoint/2010/main" val="1085802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页">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DC04AE-5510-41A8-8D86-CD4E54D98954}"/>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7A14B41B-6FD2-4DCD-A804-5F841B3B10F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1E2BEBD-3FA3-40F8-A3EB-35DA2C510274}"/>
              </a:ext>
            </a:extLst>
          </p:cNvPr>
          <p:cNvSpPr>
            <a:spLocks noGrp="1"/>
          </p:cNvSpPr>
          <p:nvPr>
            <p:ph type="sldNum" sz="quarter" idx="12"/>
          </p:nvPr>
        </p:nvSpPr>
        <p:spPr/>
        <p:txBody>
          <a:bodyPr/>
          <a:lstStyle/>
          <a:p>
            <a:fld id="{5AC3EC34-AA52-46ED-8DC4-1C01B3D86582}" type="slidenum">
              <a:rPr lang="zh-CN" altLang="en-US" smtClean="0"/>
              <a:t>‹#›</a:t>
            </a:fld>
            <a:endParaRPr lang="zh-CN" altLang="en-US"/>
          </a:p>
        </p:txBody>
      </p:sp>
    </p:spTree>
    <p:extLst>
      <p:ext uri="{BB962C8B-B14F-4D97-AF65-F5344CB8AC3E}">
        <p14:creationId xmlns:p14="http://schemas.microsoft.com/office/powerpoint/2010/main" val="2838837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封底页">
    <p:bg>
      <p:bgPr>
        <a:gradFill>
          <a:gsLst>
            <a:gs pos="100000">
              <a:schemeClr val="accent1"/>
            </a:gs>
            <a:gs pos="0">
              <a:schemeClr val="accent3"/>
            </a:gs>
          </a:gsLst>
          <a:lin ang="5400000" scaled="1"/>
        </a:gradFill>
        <a:effectLst/>
      </p:bgPr>
    </p:bg>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8825412B-938A-4E6C-B253-CEA48F33C536}"/>
              </a:ext>
            </a:extLst>
          </p:cNvPr>
          <p:cNvSpPr/>
          <p:nvPr/>
        </p:nvSpPr>
        <p:spPr>
          <a:xfrm>
            <a:off x="4897438" y="4831785"/>
            <a:ext cx="2397125" cy="452437"/>
          </a:xfrm>
          <a:prstGeom prst="roundRect">
            <a:avLst>
              <a:gd name="adj" fmla="val 50000"/>
            </a:avLst>
          </a:prstGeom>
          <a:solidFill>
            <a:schemeClr val="bg1"/>
          </a:solidFill>
          <a:ln>
            <a:noFill/>
          </a:ln>
          <a:effectLst>
            <a:outerShdw blurRad="241300" sx="110000" sy="110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0E9135A8-D950-45D7-B6D2-55D790357E90}"/>
              </a:ext>
            </a:extLst>
          </p:cNvPr>
          <p:cNvGrpSpPr/>
          <p:nvPr userDrawn="1"/>
        </p:nvGrpSpPr>
        <p:grpSpPr>
          <a:xfrm>
            <a:off x="2242025" y="990671"/>
            <a:ext cx="2455671" cy="1399101"/>
            <a:chOff x="2242025" y="990671"/>
            <a:chExt cx="2455671" cy="1399101"/>
          </a:xfrm>
        </p:grpSpPr>
        <p:sp>
          <p:nvSpPr>
            <p:cNvPr id="14" name="椭圆 13">
              <a:extLst>
                <a:ext uri="{FF2B5EF4-FFF2-40B4-BE49-F238E27FC236}">
                  <a16:creationId xmlns:a16="http://schemas.microsoft.com/office/drawing/2014/main" id="{45F197F2-5BFC-4C96-96F5-5F786ECE675A}"/>
                </a:ext>
              </a:extLst>
            </p:cNvPr>
            <p:cNvSpPr/>
            <p:nvPr/>
          </p:nvSpPr>
          <p:spPr>
            <a:xfrm rot="900000" flipV="1">
              <a:off x="3871825" y="1568998"/>
              <a:ext cx="431036" cy="431036"/>
            </a:xfrm>
            <a:prstGeom prst="ellipse">
              <a:avLst/>
            </a:prstGeom>
            <a:gradFill flip="none" rotWithShape="1">
              <a:gsLst>
                <a:gs pos="46000">
                  <a:srgbClr val="009FE8">
                    <a:alpha val="0"/>
                  </a:srgbClr>
                </a:gs>
                <a:gs pos="100000">
                  <a:srgbClr val="009FE8">
                    <a:alpha val="4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C746279F-8C5A-4650-8D29-A9EACFEEF003}"/>
                </a:ext>
              </a:extLst>
            </p:cNvPr>
            <p:cNvSpPr/>
            <p:nvPr/>
          </p:nvSpPr>
          <p:spPr>
            <a:xfrm rot="19800000">
              <a:off x="2242025" y="990671"/>
              <a:ext cx="621928" cy="621926"/>
            </a:xfrm>
            <a:prstGeom prst="ellipse">
              <a:avLst/>
            </a:prstGeom>
            <a:gradFill flip="none" rotWithShape="1">
              <a:gsLst>
                <a:gs pos="0">
                  <a:srgbClr val="009FE8">
                    <a:alpha val="0"/>
                  </a:srgbClr>
                </a:gs>
                <a:gs pos="100000">
                  <a:srgbClr val="009FE8">
                    <a:alpha val="2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488EE116-85CC-4017-8FC3-1171C65ED2DF}"/>
                </a:ext>
              </a:extLst>
            </p:cNvPr>
            <p:cNvSpPr/>
            <p:nvPr/>
          </p:nvSpPr>
          <p:spPr>
            <a:xfrm rot="18640782" flipV="1">
              <a:off x="3777591" y="2186616"/>
              <a:ext cx="203156" cy="203156"/>
            </a:xfrm>
            <a:prstGeom prst="ellipse">
              <a:avLst/>
            </a:prstGeom>
            <a:gradFill flip="none" rotWithShape="1">
              <a:gsLst>
                <a:gs pos="4600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C3557F2D-6DCE-4E02-B2DD-34C87EC352E2}"/>
                </a:ext>
              </a:extLst>
            </p:cNvPr>
            <p:cNvSpPr/>
            <p:nvPr/>
          </p:nvSpPr>
          <p:spPr>
            <a:xfrm>
              <a:off x="4564026" y="1736565"/>
              <a:ext cx="133670" cy="133670"/>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69A0F284-926F-4348-9FE6-E772D3DD9C97}"/>
                </a:ext>
              </a:extLst>
            </p:cNvPr>
            <p:cNvCxnSpPr>
              <a:cxnSpLocks/>
              <a:stCxn id="15" idx="5"/>
              <a:endCxn id="14" idx="2"/>
            </p:cNvCxnSpPr>
            <p:nvPr/>
          </p:nvCxnSpPr>
          <p:spPr>
            <a:xfrm>
              <a:off x="2853357" y="1382117"/>
              <a:ext cx="1025812" cy="346619"/>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F2BFFD0-7946-4A23-B4BE-CD09DAC91C48}"/>
                </a:ext>
              </a:extLst>
            </p:cNvPr>
            <p:cNvCxnSpPr>
              <a:cxnSpLocks/>
              <a:stCxn id="16" idx="6"/>
              <a:endCxn id="14" idx="0"/>
            </p:cNvCxnSpPr>
            <p:nvPr/>
          </p:nvCxnSpPr>
          <p:spPr>
            <a:xfrm flipV="1">
              <a:off x="3945381" y="1992690"/>
              <a:ext cx="86182" cy="218471"/>
            </a:xfrm>
            <a:prstGeom prst="line">
              <a:avLst/>
            </a:prstGeom>
            <a:ln>
              <a:solidFill>
                <a:srgbClr val="009FE8">
                  <a:alpha val="33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0763142-BC78-4F55-91DC-13A0023F25E4}"/>
                </a:ext>
              </a:extLst>
            </p:cNvPr>
            <p:cNvCxnSpPr>
              <a:cxnSpLocks/>
              <a:stCxn id="17" idx="2"/>
              <a:endCxn id="14" idx="6"/>
            </p:cNvCxnSpPr>
            <p:nvPr/>
          </p:nvCxnSpPr>
          <p:spPr>
            <a:xfrm flipH="1">
              <a:off x="4295517" y="1803400"/>
              <a:ext cx="268509" cy="36896"/>
            </a:xfrm>
            <a:prstGeom prst="line">
              <a:avLst/>
            </a:prstGeom>
            <a:ln>
              <a:solidFill>
                <a:srgbClr val="009FE8">
                  <a:alpha val="37000"/>
                </a:srgbClr>
              </a:solidFill>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79AA5F3D-FA57-4EEA-97C7-BB2574E83A08}"/>
              </a:ext>
            </a:extLst>
          </p:cNvPr>
          <p:cNvGrpSpPr/>
          <p:nvPr userDrawn="1"/>
        </p:nvGrpSpPr>
        <p:grpSpPr>
          <a:xfrm flipH="1">
            <a:off x="7379947" y="570136"/>
            <a:ext cx="1815668" cy="1728836"/>
            <a:chOff x="6874032" y="928141"/>
            <a:chExt cx="1815668" cy="1728836"/>
          </a:xfrm>
        </p:grpSpPr>
        <p:sp>
          <p:nvSpPr>
            <p:cNvPr id="22" name="椭圆 21">
              <a:extLst>
                <a:ext uri="{FF2B5EF4-FFF2-40B4-BE49-F238E27FC236}">
                  <a16:creationId xmlns:a16="http://schemas.microsoft.com/office/drawing/2014/main" id="{65CCA9BF-A52C-4A2B-8FF1-9022E6DA8EFF}"/>
                </a:ext>
              </a:extLst>
            </p:cNvPr>
            <p:cNvSpPr/>
            <p:nvPr/>
          </p:nvSpPr>
          <p:spPr>
            <a:xfrm>
              <a:off x="7820423" y="928141"/>
              <a:ext cx="746986" cy="746986"/>
            </a:xfrm>
            <a:prstGeom prst="ellipse">
              <a:avLst/>
            </a:prstGeom>
            <a:gradFill flip="none" rotWithShape="1">
              <a:gsLst>
                <a:gs pos="4600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708D83B7-CDC4-4BAC-964C-071E7B3AC453}"/>
                </a:ext>
              </a:extLst>
            </p:cNvPr>
            <p:cNvSpPr/>
            <p:nvPr/>
          </p:nvSpPr>
          <p:spPr>
            <a:xfrm>
              <a:off x="6874032" y="2482509"/>
              <a:ext cx="174468" cy="174468"/>
            </a:xfrm>
            <a:prstGeom prst="ellipse">
              <a:avLst/>
            </a:prstGeom>
            <a:gradFill flip="none" rotWithShape="1">
              <a:gsLst>
                <a:gs pos="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a:extLst>
                <a:ext uri="{FF2B5EF4-FFF2-40B4-BE49-F238E27FC236}">
                  <a16:creationId xmlns:a16="http://schemas.microsoft.com/office/drawing/2014/main" id="{307CA015-11B7-44DC-9E89-8021DBC1B0F7}"/>
                </a:ext>
              </a:extLst>
            </p:cNvPr>
            <p:cNvSpPr/>
            <p:nvPr/>
          </p:nvSpPr>
          <p:spPr>
            <a:xfrm rot="2324846" flipV="1">
              <a:off x="7807205" y="2013613"/>
              <a:ext cx="431036" cy="431036"/>
            </a:xfrm>
            <a:prstGeom prst="ellipse">
              <a:avLst/>
            </a:prstGeom>
            <a:gradFill flip="none" rotWithShape="1">
              <a:gsLst>
                <a:gs pos="46000">
                  <a:srgbClr val="009FE8">
                    <a:alpha val="0"/>
                  </a:srgbClr>
                </a:gs>
                <a:gs pos="100000">
                  <a:srgbClr val="009FE8">
                    <a:alpha val="22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513192D3-CA71-4071-80D5-528545DBB633}"/>
                </a:ext>
              </a:extLst>
            </p:cNvPr>
            <p:cNvCxnSpPr>
              <a:cxnSpLocks/>
              <a:stCxn id="24" idx="4"/>
              <a:endCxn id="22" idx="4"/>
            </p:cNvCxnSpPr>
            <p:nvPr/>
          </p:nvCxnSpPr>
          <p:spPr>
            <a:xfrm flipV="1">
              <a:off x="8157613" y="1675127"/>
              <a:ext cx="36303" cy="385919"/>
            </a:xfrm>
            <a:prstGeom prst="line">
              <a:avLst/>
            </a:prstGeom>
            <a:ln>
              <a:solidFill>
                <a:srgbClr val="009FE8">
                  <a:alpha val="28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99E85F6-952E-40FE-BD9C-2575A1764EC6}"/>
                </a:ext>
              </a:extLst>
            </p:cNvPr>
            <p:cNvCxnSpPr>
              <a:cxnSpLocks/>
              <a:stCxn id="23" idx="6"/>
              <a:endCxn id="24" idx="0"/>
            </p:cNvCxnSpPr>
            <p:nvPr/>
          </p:nvCxnSpPr>
          <p:spPr>
            <a:xfrm flipV="1">
              <a:off x="7048500" y="2397216"/>
              <a:ext cx="839333" cy="172527"/>
            </a:xfrm>
            <a:prstGeom prst="line">
              <a:avLst/>
            </a:prstGeom>
            <a:ln>
              <a:solidFill>
                <a:srgbClr val="009FE8">
                  <a:alpha val="30000"/>
                </a:srgbClr>
              </a:solidFill>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EF978AC9-3AED-4518-B83C-A3122A0094B3}"/>
                </a:ext>
              </a:extLst>
            </p:cNvPr>
            <p:cNvSpPr/>
            <p:nvPr/>
          </p:nvSpPr>
          <p:spPr>
            <a:xfrm>
              <a:off x="7635659" y="1832617"/>
              <a:ext cx="122454" cy="122454"/>
            </a:xfrm>
            <a:prstGeom prst="ellipse">
              <a:avLst/>
            </a:prstGeom>
            <a:gradFill flip="none" rotWithShape="1">
              <a:gsLst>
                <a:gs pos="0">
                  <a:srgbClr val="009FE8">
                    <a:alpha val="0"/>
                  </a:srgbClr>
                </a:gs>
                <a:gs pos="100000">
                  <a:srgbClr val="009FE8">
                    <a:alpha val="4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8" name="直接连接符 27">
              <a:extLst>
                <a:ext uri="{FF2B5EF4-FFF2-40B4-BE49-F238E27FC236}">
                  <a16:creationId xmlns:a16="http://schemas.microsoft.com/office/drawing/2014/main" id="{B6705A87-56E4-44C3-8E5F-4C2AF2BB322F}"/>
                </a:ext>
              </a:extLst>
            </p:cNvPr>
            <p:cNvCxnSpPr>
              <a:cxnSpLocks/>
              <a:stCxn id="27" idx="5"/>
              <a:endCxn id="24" idx="2"/>
            </p:cNvCxnSpPr>
            <p:nvPr/>
          </p:nvCxnSpPr>
          <p:spPr>
            <a:xfrm>
              <a:off x="7740180" y="1937138"/>
              <a:ext cx="114458" cy="157103"/>
            </a:xfrm>
            <a:prstGeom prst="line">
              <a:avLst/>
            </a:prstGeom>
            <a:ln>
              <a:solidFill>
                <a:srgbClr val="009FE8">
                  <a:alpha val="38000"/>
                </a:srgbClr>
              </a:solidFill>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C1DAC383-3BEC-4BCD-B04C-F0A4A65766DA}"/>
                </a:ext>
              </a:extLst>
            </p:cNvPr>
            <p:cNvSpPr/>
            <p:nvPr/>
          </p:nvSpPr>
          <p:spPr>
            <a:xfrm rot="18556198">
              <a:off x="8445118" y="2317398"/>
              <a:ext cx="244582" cy="244582"/>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0" name="直接连接符 29">
              <a:extLst>
                <a:ext uri="{FF2B5EF4-FFF2-40B4-BE49-F238E27FC236}">
                  <a16:creationId xmlns:a16="http://schemas.microsoft.com/office/drawing/2014/main" id="{2E8A32E8-8FF6-4D1C-AE89-AFA05B080E76}"/>
                </a:ext>
              </a:extLst>
            </p:cNvPr>
            <p:cNvCxnSpPr>
              <a:cxnSpLocks/>
              <a:stCxn id="24" idx="6"/>
              <a:endCxn id="29" idx="1"/>
            </p:cNvCxnSpPr>
            <p:nvPr/>
          </p:nvCxnSpPr>
          <p:spPr>
            <a:xfrm>
              <a:off x="8190808" y="2364021"/>
              <a:ext cx="254921" cy="87878"/>
            </a:xfrm>
            <a:prstGeom prst="line">
              <a:avLst/>
            </a:prstGeom>
            <a:ln>
              <a:solidFill>
                <a:srgbClr val="009FE8">
                  <a:alpha val="26000"/>
                </a:srgbClr>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304F7BC8-2A10-4010-8C8A-D74BCDB42D05}"/>
              </a:ext>
            </a:extLst>
          </p:cNvPr>
          <p:cNvGrpSpPr/>
          <p:nvPr userDrawn="1"/>
        </p:nvGrpSpPr>
        <p:grpSpPr>
          <a:xfrm>
            <a:off x="6216691" y="3736651"/>
            <a:ext cx="3595881" cy="3121349"/>
            <a:chOff x="6216691" y="3736651"/>
            <a:chExt cx="3595881" cy="3121349"/>
          </a:xfrm>
        </p:grpSpPr>
        <p:sp>
          <p:nvSpPr>
            <p:cNvPr id="32" name="椭圆 31">
              <a:extLst>
                <a:ext uri="{FF2B5EF4-FFF2-40B4-BE49-F238E27FC236}">
                  <a16:creationId xmlns:a16="http://schemas.microsoft.com/office/drawing/2014/main" id="{07BCE760-0FAD-42E5-A413-1F31B72D56C0}"/>
                </a:ext>
              </a:extLst>
            </p:cNvPr>
            <p:cNvSpPr/>
            <p:nvPr/>
          </p:nvSpPr>
          <p:spPr>
            <a:xfrm>
              <a:off x="8882890" y="4998812"/>
              <a:ext cx="929682" cy="929682"/>
            </a:xfrm>
            <a:prstGeom prst="ellipse">
              <a:avLst/>
            </a:prstGeom>
            <a:gradFill flip="none" rotWithShape="1">
              <a:gsLst>
                <a:gs pos="4600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A251D492-9ECD-4E04-ADC7-7B8F7999A21A}"/>
                </a:ext>
              </a:extLst>
            </p:cNvPr>
            <p:cNvSpPr/>
            <p:nvPr/>
          </p:nvSpPr>
          <p:spPr>
            <a:xfrm>
              <a:off x="6922596" y="3736651"/>
              <a:ext cx="371967" cy="371967"/>
            </a:xfrm>
            <a:prstGeom prst="ellipse">
              <a:avLst/>
            </a:prstGeom>
            <a:gradFill flip="none" rotWithShape="1">
              <a:gsLst>
                <a:gs pos="0">
                  <a:srgbClr val="009FE8">
                    <a:alpha val="0"/>
                  </a:srgbClr>
                </a:gs>
                <a:gs pos="100000">
                  <a:srgbClr val="009FE8">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a:extLst>
                <a:ext uri="{FF2B5EF4-FFF2-40B4-BE49-F238E27FC236}">
                  <a16:creationId xmlns:a16="http://schemas.microsoft.com/office/drawing/2014/main" id="{93373A94-623F-4AB5-BA6C-253FD924F1F7}"/>
                </a:ext>
              </a:extLst>
            </p:cNvPr>
            <p:cNvSpPr/>
            <p:nvPr/>
          </p:nvSpPr>
          <p:spPr>
            <a:xfrm>
              <a:off x="8567409" y="4474374"/>
              <a:ext cx="174468" cy="174468"/>
            </a:xfrm>
            <a:prstGeom prst="ellipse">
              <a:avLst/>
            </a:prstGeom>
            <a:gradFill flip="none" rotWithShape="1">
              <a:gsLst>
                <a:gs pos="0">
                  <a:srgbClr val="009FE8">
                    <a:alpha val="0"/>
                  </a:srgbClr>
                </a:gs>
                <a:gs pos="100000">
                  <a:srgbClr val="009FE8">
                    <a:alpha val="4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a:extLst>
                <a:ext uri="{FF2B5EF4-FFF2-40B4-BE49-F238E27FC236}">
                  <a16:creationId xmlns:a16="http://schemas.microsoft.com/office/drawing/2014/main" id="{95E7A29F-910B-4162-80EC-516F11C0DAE0}"/>
                </a:ext>
              </a:extLst>
            </p:cNvPr>
            <p:cNvSpPr/>
            <p:nvPr/>
          </p:nvSpPr>
          <p:spPr>
            <a:xfrm>
              <a:off x="7678596" y="4385514"/>
              <a:ext cx="283653" cy="283653"/>
            </a:xfrm>
            <a:prstGeom prst="ellipse">
              <a:avLst/>
            </a:prstGeom>
            <a:gradFill flip="none" rotWithShape="1">
              <a:gsLst>
                <a:gs pos="4600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9016A24B-1D9E-455A-BD80-9F744421C766}"/>
                </a:ext>
              </a:extLst>
            </p:cNvPr>
            <p:cNvSpPr/>
            <p:nvPr/>
          </p:nvSpPr>
          <p:spPr>
            <a:xfrm>
              <a:off x="6216691" y="4315305"/>
              <a:ext cx="174468" cy="174468"/>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7" name="直接连接符 36">
              <a:extLst>
                <a:ext uri="{FF2B5EF4-FFF2-40B4-BE49-F238E27FC236}">
                  <a16:creationId xmlns:a16="http://schemas.microsoft.com/office/drawing/2014/main" id="{19C94940-995B-41B6-9551-999A631A3780}"/>
                </a:ext>
              </a:extLst>
            </p:cNvPr>
            <p:cNvCxnSpPr>
              <a:cxnSpLocks/>
              <a:endCxn id="36" idx="7"/>
            </p:cNvCxnSpPr>
            <p:nvPr/>
          </p:nvCxnSpPr>
          <p:spPr>
            <a:xfrm flipH="1">
              <a:off x="6365609" y="4074015"/>
              <a:ext cx="609868" cy="266840"/>
            </a:xfrm>
            <a:prstGeom prst="line">
              <a:avLst/>
            </a:prstGeom>
            <a:ln>
              <a:solidFill>
                <a:srgbClr val="009FE8">
                  <a:alpha val="34000"/>
                </a:srgb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561FD2B-E932-4B68-865E-9E6D6BF132A0}"/>
                </a:ext>
              </a:extLst>
            </p:cNvPr>
            <p:cNvCxnSpPr>
              <a:cxnSpLocks/>
              <a:stCxn id="35" idx="1"/>
            </p:cNvCxnSpPr>
            <p:nvPr/>
          </p:nvCxnSpPr>
          <p:spPr>
            <a:xfrm flipH="1" flipV="1">
              <a:off x="7234238" y="4040463"/>
              <a:ext cx="485898" cy="386591"/>
            </a:xfrm>
            <a:prstGeom prst="line">
              <a:avLst/>
            </a:prstGeom>
            <a:ln>
              <a:solidFill>
                <a:srgbClr val="009FE8">
                  <a:alpha val="33000"/>
                </a:srgb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D0A0299F-83BF-46A4-A1AB-B35A18A92FA7}"/>
                </a:ext>
              </a:extLst>
            </p:cNvPr>
            <p:cNvCxnSpPr>
              <a:cxnSpLocks/>
              <a:stCxn id="34" idx="2"/>
              <a:endCxn id="35" idx="6"/>
            </p:cNvCxnSpPr>
            <p:nvPr/>
          </p:nvCxnSpPr>
          <p:spPr>
            <a:xfrm flipH="1" flipV="1">
              <a:off x="7962249" y="4527341"/>
              <a:ext cx="605160" cy="34267"/>
            </a:xfrm>
            <a:prstGeom prst="line">
              <a:avLst/>
            </a:prstGeom>
            <a:ln>
              <a:solidFill>
                <a:srgbClr val="009FE8">
                  <a:alpha val="67000"/>
                </a:srgb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3E7F788-532F-487B-8920-0B3BE18A4071}"/>
                </a:ext>
              </a:extLst>
            </p:cNvPr>
            <p:cNvCxnSpPr>
              <a:cxnSpLocks/>
              <a:stCxn id="32" idx="1"/>
              <a:endCxn id="34" idx="5"/>
            </p:cNvCxnSpPr>
            <p:nvPr/>
          </p:nvCxnSpPr>
          <p:spPr>
            <a:xfrm flipH="1" flipV="1">
              <a:off x="8716327" y="4623292"/>
              <a:ext cx="302712" cy="511669"/>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034E127-5E1C-4D70-AE71-9212D0D40169}"/>
                </a:ext>
              </a:extLst>
            </p:cNvPr>
            <p:cNvCxnSpPr>
              <a:cxnSpLocks/>
              <a:endCxn id="32" idx="4"/>
            </p:cNvCxnSpPr>
            <p:nvPr/>
          </p:nvCxnSpPr>
          <p:spPr>
            <a:xfrm flipV="1">
              <a:off x="8741877" y="5928494"/>
              <a:ext cx="605854" cy="929506"/>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DE86EEE-3B8D-4712-BBB7-6B1986F37647}"/>
                </a:ext>
              </a:extLst>
            </p:cNvPr>
            <p:cNvCxnSpPr>
              <a:cxnSpLocks/>
              <a:stCxn id="43" idx="3"/>
              <a:endCxn id="35" idx="7"/>
            </p:cNvCxnSpPr>
            <p:nvPr/>
          </p:nvCxnSpPr>
          <p:spPr>
            <a:xfrm flipH="1">
              <a:off x="7920709" y="4365249"/>
              <a:ext cx="86675" cy="61805"/>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C737648B-4918-4E56-9515-437DFE62CBAC}"/>
                </a:ext>
              </a:extLst>
            </p:cNvPr>
            <p:cNvSpPr/>
            <p:nvPr/>
          </p:nvSpPr>
          <p:spPr>
            <a:xfrm>
              <a:off x="7997279" y="4306356"/>
              <a:ext cx="68998" cy="68998"/>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a:extLst>
              <a:ext uri="{FF2B5EF4-FFF2-40B4-BE49-F238E27FC236}">
                <a16:creationId xmlns:a16="http://schemas.microsoft.com/office/drawing/2014/main" id="{93382536-B249-4832-996F-DD7F8B304D90}"/>
              </a:ext>
            </a:extLst>
          </p:cNvPr>
          <p:cNvGrpSpPr/>
          <p:nvPr userDrawn="1"/>
        </p:nvGrpSpPr>
        <p:grpSpPr>
          <a:xfrm>
            <a:off x="1289934" y="4381088"/>
            <a:ext cx="3136121" cy="1368886"/>
            <a:chOff x="1289934" y="4381088"/>
            <a:chExt cx="3136121" cy="1368886"/>
          </a:xfrm>
        </p:grpSpPr>
        <p:sp>
          <p:nvSpPr>
            <p:cNvPr id="45" name="椭圆 44">
              <a:extLst>
                <a:ext uri="{FF2B5EF4-FFF2-40B4-BE49-F238E27FC236}">
                  <a16:creationId xmlns:a16="http://schemas.microsoft.com/office/drawing/2014/main" id="{54A6DE11-5B8D-4906-9F67-4A1336F9F542}"/>
                </a:ext>
              </a:extLst>
            </p:cNvPr>
            <p:cNvSpPr/>
            <p:nvPr/>
          </p:nvSpPr>
          <p:spPr>
            <a:xfrm>
              <a:off x="1289934" y="4495671"/>
              <a:ext cx="1124666" cy="1124666"/>
            </a:xfrm>
            <a:prstGeom prst="ellipse">
              <a:avLst/>
            </a:prstGeom>
            <a:gradFill flip="none" rotWithShape="1">
              <a:gsLst>
                <a:gs pos="62000">
                  <a:srgbClr val="009FE8">
                    <a:alpha val="0"/>
                  </a:srgbClr>
                </a:gs>
                <a:gs pos="100000">
                  <a:srgbClr val="009FE8">
                    <a:alpha val="1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29F3AC9F-93A2-428A-9AD8-A09964DB43D3}"/>
                </a:ext>
              </a:extLst>
            </p:cNvPr>
            <p:cNvSpPr/>
            <p:nvPr/>
          </p:nvSpPr>
          <p:spPr>
            <a:xfrm>
              <a:off x="3622556" y="4953240"/>
              <a:ext cx="609117" cy="609117"/>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2B8F4BF2-EBAC-4FFB-BF47-186DB6B2DF54}"/>
                </a:ext>
              </a:extLst>
            </p:cNvPr>
            <p:cNvSpPr/>
            <p:nvPr/>
          </p:nvSpPr>
          <p:spPr>
            <a:xfrm rot="4480177">
              <a:off x="3949128" y="4381089"/>
              <a:ext cx="239774" cy="239772"/>
            </a:xfrm>
            <a:prstGeom prst="ellipse">
              <a:avLst/>
            </a:prstGeom>
            <a:gradFill flip="none" rotWithShape="1">
              <a:gsLst>
                <a:gs pos="51000">
                  <a:srgbClr val="009FE8">
                    <a:alpha val="0"/>
                  </a:srgbClr>
                </a:gs>
                <a:gs pos="100000">
                  <a:srgbClr val="009FE8">
                    <a:alpha val="18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a:extLst>
                <a:ext uri="{FF2B5EF4-FFF2-40B4-BE49-F238E27FC236}">
                  <a16:creationId xmlns:a16="http://schemas.microsoft.com/office/drawing/2014/main" id="{7688D0B6-4B6E-45F0-9AB0-EE20E018CD0F}"/>
                </a:ext>
              </a:extLst>
            </p:cNvPr>
            <p:cNvCxnSpPr>
              <a:cxnSpLocks/>
              <a:stCxn id="46" idx="2"/>
              <a:endCxn id="45" idx="6"/>
            </p:cNvCxnSpPr>
            <p:nvPr/>
          </p:nvCxnSpPr>
          <p:spPr>
            <a:xfrm flipH="1" flipV="1">
              <a:off x="2414600" y="5058004"/>
              <a:ext cx="1207956" cy="199795"/>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AB1A991-5597-4D66-96B8-38E32868A136}"/>
                </a:ext>
              </a:extLst>
            </p:cNvPr>
            <p:cNvCxnSpPr>
              <a:cxnSpLocks/>
              <a:stCxn id="46" idx="0"/>
              <a:endCxn id="47" idx="5"/>
            </p:cNvCxnSpPr>
            <p:nvPr/>
          </p:nvCxnSpPr>
          <p:spPr>
            <a:xfrm flipV="1">
              <a:off x="3927115" y="4605144"/>
              <a:ext cx="82557" cy="348096"/>
            </a:xfrm>
            <a:prstGeom prst="line">
              <a:avLst/>
            </a:prstGeom>
            <a:ln>
              <a:solidFill>
                <a:srgbClr val="009FE8">
                  <a:alpha val="32000"/>
                </a:srgb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1DA4A69-3E5B-410D-89F1-2D231A6FD9E9}"/>
                </a:ext>
              </a:extLst>
            </p:cNvPr>
            <p:cNvCxnSpPr>
              <a:cxnSpLocks/>
              <a:stCxn id="51" idx="3"/>
              <a:endCxn id="46" idx="5"/>
            </p:cNvCxnSpPr>
            <p:nvPr/>
          </p:nvCxnSpPr>
          <p:spPr>
            <a:xfrm flipH="1" flipV="1">
              <a:off x="4142470" y="5473154"/>
              <a:ext cx="173478" cy="172134"/>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32BFB518-EC8D-418E-8CDC-3DED155103DC}"/>
                </a:ext>
              </a:extLst>
            </p:cNvPr>
            <p:cNvSpPr/>
            <p:nvPr/>
          </p:nvSpPr>
          <p:spPr>
            <a:xfrm rot="5190551">
              <a:off x="4300135" y="5624054"/>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2" name="组合 51">
            <a:extLst>
              <a:ext uri="{FF2B5EF4-FFF2-40B4-BE49-F238E27FC236}">
                <a16:creationId xmlns:a16="http://schemas.microsoft.com/office/drawing/2014/main" id="{92067BCA-720A-4A26-A4B8-B005A5001D11}"/>
              </a:ext>
            </a:extLst>
          </p:cNvPr>
          <p:cNvGrpSpPr/>
          <p:nvPr userDrawn="1"/>
        </p:nvGrpSpPr>
        <p:grpSpPr>
          <a:xfrm>
            <a:off x="0" y="2015840"/>
            <a:ext cx="1183334" cy="1486216"/>
            <a:chOff x="0" y="2015840"/>
            <a:chExt cx="1183334" cy="1486216"/>
          </a:xfrm>
        </p:grpSpPr>
        <p:sp>
          <p:nvSpPr>
            <p:cNvPr id="53" name="椭圆 52">
              <a:extLst>
                <a:ext uri="{FF2B5EF4-FFF2-40B4-BE49-F238E27FC236}">
                  <a16:creationId xmlns:a16="http://schemas.microsoft.com/office/drawing/2014/main" id="{96281915-3F00-48FD-8BA4-FDECD858786B}"/>
                </a:ext>
              </a:extLst>
            </p:cNvPr>
            <p:cNvSpPr/>
            <p:nvPr/>
          </p:nvSpPr>
          <p:spPr>
            <a:xfrm>
              <a:off x="379835" y="2587992"/>
              <a:ext cx="609117" cy="609117"/>
            </a:xfrm>
            <a:prstGeom prst="ellipse">
              <a:avLst/>
            </a:prstGeom>
            <a:gradFill flip="none" rotWithShape="1">
              <a:gsLst>
                <a:gs pos="0">
                  <a:srgbClr val="009FE8">
                    <a:alpha val="0"/>
                  </a:srgbClr>
                </a:gs>
                <a:gs pos="100000">
                  <a:srgbClr val="009FE8">
                    <a:alpha val="2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D3710F41-F869-40DA-A05F-DD8ADCA0CE4C}"/>
                </a:ext>
              </a:extLst>
            </p:cNvPr>
            <p:cNvSpPr/>
            <p:nvPr/>
          </p:nvSpPr>
          <p:spPr>
            <a:xfrm rot="4480177">
              <a:off x="706407" y="2015841"/>
              <a:ext cx="239774" cy="239772"/>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a:extLst>
                <a:ext uri="{FF2B5EF4-FFF2-40B4-BE49-F238E27FC236}">
                  <a16:creationId xmlns:a16="http://schemas.microsoft.com/office/drawing/2014/main" id="{957C390F-484E-423B-9A3D-C3DA30B17C87}"/>
                </a:ext>
              </a:extLst>
            </p:cNvPr>
            <p:cNvCxnSpPr>
              <a:cxnSpLocks/>
              <a:stCxn id="53" idx="0"/>
              <a:endCxn id="54" idx="5"/>
            </p:cNvCxnSpPr>
            <p:nvPr/>
          </p:nvCxnSpPr>
          <p:spPr>
            <a:xfrm flipV="1">
              <a:off x="684394" y="2239896"/>
              <a:ext cx="82557" cy="348096"/>
            </a:xfrm>
            <a:prstGeom prst="line">
              <a:avLst/>
            </a:prstGeom>
            <a:ln>
              <a:solidFill>
                <a:srgbClr val="009FE8">
                  <a:alpha val="30000"/>
                </a:srgb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1BEAEA4D-9918-4CFA-B2A2-EAFD1D14ACFA}"/>
                </a:ext>
              </a:extLst>
            </p:cNvPr>
            <p:cNvCxnSpPr>
              <a:cxnSpLocks/>
              <a:stCxn id="57" idx="3"/>
              <a:endCxn id="53" idx="5"/>
            </p:cNvCxnSpPr>
            <p:nvPr/>
          </p:nvCxnSpPr>
          <p:spPr>
            <a:xfrm flipH="1" flipV="1">
              <a:off x="899749" y="3107906"/>
              <a:ext cx="173478" cy="172134"/>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1842279E-4F78-4C85-B50C-6A5CF9CCAE3C}"/>
                </a:ext>
              </a:extLst>
            </p:cNvPr>
            <p:cNvSpPr/>
            <p:nvPr/>
          </p:nvSpPr>
          <p:spPr>
            <a:xfrm rot="5190551">
              <a:off x="1057414" y="3258806"/>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58" name="直接连接符 57">
              <a:extLst>
                <a:ext uri="{FF2B5EF4-FFF2-40B4-BE49-F238E27FC236}">
                  <a16:creationId xmlns:a16="http://schemas.microsoft.com/office/drawing/2014/main" id="{33FE0FAF-BB93-4049-831B-781EDF77B215}"/>
                </a:ext>
              </a:extLst>
            </p:cNvPr>
            <p:cNvCxnSpPr>
              <a:cxnSpLocks/>
              <a:endCxn id="53" idx="3"/>
            </p:cNvCxnSpPr>
            <p:nvPr/>
          </p:nvCxnSpPr>
          <p:spPr>
            <a:xfrm flipV="1">
              <a:off x="0" y="3107906"/>
              <a:ext cx="469038" cy="394150"/>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EE7194E8-95FB-4304-9103-1BC1D8D5CD51}"/>
              </a:ext>
            </a:extLst>
          </p:cNvPr>
          <p:cNvGrpSpPr/>
          <p:nvPr userDrawn="1"/>
        </p:nvGrpSpPr>
        <p:grpSpPr>
          <a:xfrm>
            <a:off x="10104581" y="1728799"/>
            <a:ext cx="1291197" cy="1655926"/>
            <a:chOff x="10104581" y="1728799"/>
            <a:chExt cx="1291197" cy="1655926"/>
          </a:xfrm>
        </p:grpSpPr>
        <p:sp>
          <p:nvSpPr>
            <p:cNvPr id="60" name="椭圆 59">
              <a:extLst>
                <a:ext uri="{FF2B5EF4-FFF2-40B4-BE49-F238E27FC236}">
                  <a16:creationId xmlns:a16="http://schemas.microsoft.com/office/drawing/2014/main" id="{353825EF-BA58-4966-9937-FD5DFBE30E90}"/>
                </a:ext>
              </a:extLst>
            </p:cNvPr>
            <p:cNvSpPr/>
            <p:nvPr/>
          </p:nvSpPr>
          <p:spPr>
            <a:xfrm rot="2912246">
              <a:off x="10697024" y="2147185"/>
              <a:ext cx="609117" cy="609117"/>
            </a:xfrm>
            <a:prstGeom prst="ellipse">
              <a:avLst/>
            </a:prstGeom>
            <a:gradFill flip="none" rotWithShape="1">
              <a:gsLst>
                <a:gs pos="0">
                  <a:srgbClr val="009FE8">
                    <a:alpha val="0"/>
                  </a:srgbClr>
                </a:gs>
                <a:gs pos="100000">
                  <a:srgbClr val="009FE8">
                    <a:alpha val="1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0563F5F0-C165-42B1-AD46-25D238023E36}"/>
                </a:ext>
              </a:extLst>
            </p:cNvPr>
            <p:cNvSpPr/>
            <p:nvPr/>
          </p:nvSpPr>
          <p:spPr>
            <a:xfrm rot="5148249">
              <a:off x="11156005" y="1728800"/>
              <a:ext cx="239774" cy="239772"/>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99B6899E-820B-44D4-933A-BFE4BF8456C8}"/>
                </a:ext>
              </a:extLst>
            </p:cNvPr>
            <p:cNvCxnSpPr>
              <a:cxnSpLocks/>
              <a:stCxn id="60" idx="1"/>
              <a:endCxn id="61" idx="5"/>
            </p:cNvCxnSpPr>
            <p:nvPr/>
          </p:nvCxnSpPr>
          <p:spPr>
            <a:xfrm flipV="1">
              <a:off x="11020374" y="1939434"/>
              <a:ext cx="177176" cy="208331"/>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85C9986D-82F5-41FE-AD10-539FDE072FBB}"/>
                </a:ext>
              </a:extLst>
            </p:cNvPr>
            <p:cNvCxnSpPr>
              <a:cxnSpLocks/>
              <a:stCxn id="64" idx="3"/>
              <a:endCxn id="60" idx="5"/>
            </p:cNvCxnSpPr>
            <p:nvPr/>
          </p:nvCxnSpPr>
          <p:spPr>
            <a:xfrm flipH="1" flipV="1">
              <a:off x="10982791" y="2755722"/>
              <a:ext cx="210312" cy="524317"/>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6BD2DB91-6401-4F6F-A11F-6981FD47B23D}"/>
                </a:ext>
              </a:extLst>
            </p:cNvPr>
            <p:cNvSpPr/>
            <p:nvPr/>
          </p:nvSpPr>
          <p:spPr>
            <a:xfrm rot="5190551">
              <a:off x="11177290" y="3258805"/>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5" name="直接连接符 64">
              <a:extLst>
                <a:ext uri="{FF2B5EF4-FFF2-40B4-BE49-F238E27FC236}">
                  <a16:creationId xmlns:a16="http://schemas.microsoft.com/office/drawing/2014/main" id="{178B8454-3954-4D8A-A36E-E224F3477D3D}"/>
                </a:ext>
              </a:extLst>
            </p:cNvPr>
            <p:cNvCxnSpPr>
              <a:cxnSpLocks/>
              <a:stCxn id="66" idx="0"/>
              <a:endCxn id="60" idx="3"/>
            </p:cNvCxnSpPr>
            <p:nvPr/>
          </p:nvCxnSpPr>
          <p:spPr>
            <a:xfrm>
              <a:off x="10417202" y="2399100"/>
              <a:ext cx="280402" cy="33852"/>
            </a:xfrm>
            <a:prstGeom prst="line">
              <a:avLst/>
            </a:prstGeom>
            <a:ln>
              <a:solidFill>
                <a:srgbClr val="009FE8">
                  <a:alpha val="38000"/>
                </a:srgbClr>
              </a:solidFill>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4597E771-A2C3-49E7-8628-A7C6261E2A4E}"/>
                </a:ext>
              </a:extLst>
            </p:cNvPr>
            <p:cNvSpPr/>
            <p:nvPr/>
          </p:nvSpPr>
          <p:spPr>
            <a:xfrm rot="5549130">
              <a:off x="10104580" y="2235934"/>
              <a:ext cx="312770" cy="312768"/>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7" name="直接连接符 66">
            <a:extLst>
              <a:ext uri="{FF2B5EF4-FFF2-40B4-BE49-F238E27FC236}">
                <a16:creationId xmlns:a16="http://schemas.microsoft.com/office/drawing/2014/main" id="{BECA3751-DCBE-4D4B-8924-AAAC8E69470C}"/>
              </a:ext>
            </a:extLst>
          </p:cNvPr>
          <p:cNvCxnSpPr>
            <a:cxnSpLocks/>
          </p:cNvCxnSpPr>
          <p:nvPr userDrawn="1"/>
        </p:nvCxnSpPr>
        <p:spPr>
          <a:xfrm>
            <a:off x="3864114" y="3412516"/>
            <a:ext cx="4517881" cy="0"/>
          </a:xfrm>
          <a:prstGeom prst="line">
            <a:avLst/>
          </a:prstGeom>
          <a:ln w="19050">
            <a:gradFill flip="none" rotWithShape="1">
              <a:gsLst>
                <a:gs pos="0">
                  <a:schemeClr val="accent2">
                    <a:alpha val="0"/>
                  </a:schemeClr>
                </a:gs>
                <a:gs pos="50000">
                  <a:schemeClr val="accent2"/>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9" name="文本占位符 68">
            <a:extLst>
              <a:ext uri="{FF2B5EF4-FFF2-40B4-BE49-F238E27FC236}">
                <a16:creationId xmlns:a16="http://schemas.microsoft.com/office/drawing/2014/main" id="{E172DA64-94D3-448D-B373-CC340641571D}"/>
              </a:ext>
            </a:extLst>
          </p:cNvPr>
          <p:cNvSpPr>
            <a:spLocks noGrp="1"/>
          </p:cNvSpPr>
          <p:nvPr>
            <p:ph type="body" sz="quarter" idx="10" hasCustomPrompt="1"/>
          </p:nvPr>
        </p:nvSpPr>
        <p:spPr>
          <a:xfrm>
            <a:off x="3413288" y="2047574"/>
            <a:ext cx="5419532" cy="1323439"/>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8000" b="1" kern="1200" spc="300" noProof="0">
                <a:solidFill>
                  <a:prstClr val="white"/>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300" normalizeH="0" baseline="0" noProof="0">
                <a:ln>
                  <a:noFill/>
                </a:ln>
                <a:solidFill>
                  <a:prstClr val="white"/>
                </a:solidFill>
                <a:effectLst/>
                <a:uLnTx/>
                <a:uFillTx/>
                <a:latin typeface="+mn-lt"/>
                <a:ea typeface="+mn-ea"/>
                <a:cs typeface="+mn-cs"/>
              </a:rPr>
              <a:t>谢谢</a:t>
            </a:r>
          </a:p>
        </p:txBody>
      </p:sp>
      <p:sp>
        <p:nvSpPr>
          <p:cNvPr id="71" name="文本占位符 70">
            <a:extLst>
              <a:ext uri="{FF2B5EF4-FFF2-40B4-BE49-F238E27FC236}">
                <a16:creationId xmlns:a16="http://schemas.microsoft.com/office/drawing/2014/main" id="{CC017329-AB6F-4097-9323-7DF704FE3978}"/>
              </a:ext>
            </a:extLst>
          </p:cNvPr>
          <p:cNvSpPr>
            <a:spLocks noGrp="1"/>
          </p:cNvSpPr>
          <p:nvPr>
            <p:ph type="body" sz="quarter" idx="11" hasCustomPrompt="1"/>
          </p:nvPr>
        </p:nvSpPr>
        <p:spPr>
          <a:xfrm>
            <a:off x="3413288" y="3471465"/>
            <a:ext cx="5419532" cy="769441"/>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en-US" altLang="zh-CN" sz="4400" kern="1200" spc="300" noProof="0">
                <a:solidFill>
                  <a:prstClr val="white"/>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300" normalizeH="0" baseline="0" noProof="0">
                <a:ln>
                  <a:noFill/>
                </a:ln>
                <a:solidFill>
                  <a:prstClr val="white"/>
                </a:solidFill>
                <a:effectLst/>
                <a:uLnTx/>
                <a:uFillTx/>
                <a:latin typeface="+mn-lt"/>
                <a:ea typeface="+mn-ea"/>
                <a:cs typeface="+mn-cs"/>
              </a:rPr>
              <a:t>THANK YOU</a:t>
            </a:r>
          </a:p>
        </p:txBody>
      </p:sp>
      <p:sp>
        <p:nvSpPr>
          <p:cNvPr id="73" name="文本占位符 72">
            <a:extLst>
              <a:ext uri="{FF2B5EF4-FFF2-40B4-BE49-F238E27FC236}">
                <a16:creationId xmlns:a16="http://schemas.microsoft.com/office/drawing/2014/main" id="{CF19AFBE-8B02-482A-B2A8-A6B93D68E413}"/>
              </a:ext>
            </a:extLst>
          </p:cNvPr>
          <p:cNvSpPr>
            <a:spLocks noGrp="1"/>
          </p:cNvSpPr>
          <p:nvPr>
            <p:ph type="body" sz="quarter" idx="12" hasCustomPrompt="1"/>
          </p:nvPr>
        </p:nvSpPr>
        <p:spPr>
          <a:xfrm>
            <a:off x="4957763" y="4905284"/>
            <a:ext cx="2276475" cy="338554"/>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1600" kern="1200" noProof="0">
                <a:solidFill>
                  <a:srgbClr val="025CD7"/>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25CD7"/>
                </a:solidFill>
                <a:effectLst/>
                <a:uLnTx/>
                <a:uFillTx/>
                <a:latin typeface="+mn-lt"/>
                <a:ea typeface="+mn-ea"/>
                <a:cs typeface="+mn-cs"/>
              </a:rPr>
              <a:t>10183047 </a:t>
            </a:r>
            <a:r>
              <a:rPr kumimoji="0" lang="zh-CN" altLang="en-US" sz="1600" b="0" i="0" u="none" strike="noStrike" kern="1200" cap="none" spc="0" normalizeH="0" baseline="0" noProof="0" dirty="0">
                <a:ln>
                  <a:noFill/>
                </a:ln>
                <a:solidFill>
                  <a:srgbClr val="025CD7"/>
                </a:solidFill>
                <a:effectLst/>
                <a:uLnTx/>
                <a:uFillTx/>
                <a:latin typeface="+mn-lt"/>
                <a:ea typeface="+mn-ea"/>
                <a:cs typeface="+mn-cs"/>
              </a:rPr>
              <a:t>顾轶洋</a:t>
            </a:r>
          </a:p>
        </p:txBody>
      </p:sp>
    </p:spTree>
    <p:extLst>
      <p:ext uri="{BB962C8B-B14F-4D97-AF65-F5344CB8AC3E}">
        <p14:creationId xmlns:p14="http://schemas.microsoft.com/office/powerpoint/2010/main" val="2328081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封底页">
    <p:bg>
      <p:bgPr>
        <a:gradFill>
          <a:gsLst>
            <a:gs pos="100000">
              <a:schemeClr val="accent1"/>
            </a:gs>
            <a:gs pos="0">
              <a:schemeClr val="accent3"/>
            </a:gs>
          </a:gsLst>
          <a:lin ang="5400000" scaled="1"/>
        </a:gradFill>
        <a:effectLst/>
      </p:bgPr>
    </p:bg>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8825412B-938A-4E6C-B253-CEA48F33C536}"/>
              </a:ext>
            </a:extLst>
          </p:cNvPr>
          <p:cNvSpPr/>
          <p:nvPr/>
        </p:nvSpPr>
        <p:spPr>
          <a:xfrm>
            <a:off x="4897438" y="5326062"/>
            <a:ext cx="2397125" cy="452437"/>
          </a:xfrm>
          <a:prstGeom prst="roundRect">
            <a:avLst>
              <a:gd name="adj" fmla="val 50000"/>
            </a:avLst>
          </a:prstGeom>
          <a:solidFill>
            <a:schemeClr val="bg1"/>
          </a:solidFill>
          <a:ln>
            <a:noFill/>
          </a:ln>
          <a:effectLst>
            <a:outerShdw blurRad="241300" sx="110000" sy="110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a:extLst>
              <a:ext uri="{FF2B5EF4-FFF2-40B4-BE49-F238E27FC236}">
                <a16:creationId xmlns:a16="http://schemas.microsoft.com/office/drawing/2014/main" id="{D490906A-4200-4A68-B759-B2F81266304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43500" y="810740"/>
            <a:ext cx="1905000" cy="1905000"/>
          </a:xfrm>
          <a:prstGeom prst="rect">
            <a:avLst/>
          </a:prstGeom>
        </p:spPr>
      </p:pic>
      <p:grpSp>
        <p:nvGrpSpPr>
          <p:cNvPr id="13" name="组合 12">
            <a:extLst>
              <a:ext uri="{FF2B5EF4-FFF2-40B4-BE49-F238E27FC236}">
                <a16:creationId xmlns:a16="http://schemas.microsoft.com/office/drawing/2014/main" id="{0E9135A8-D950-45D7-B6D2-55D790357E90}"/>
              </a:ext>
            </a:extLst>
          </p:cNvPr>
          <p:cNvGrpSpPr/>
          <p:nvPr userDrawn="1"/>
        </p:nvGrpSpPr>
        <p:grpSpPr>
          <a:xfrm>
            <a:off x="2242025" y="990671"/>
            <a:ext cx="2455671" cy="1399101"/>
            <a:chOff x="2242025" y="990671"/>
            <a:chExt cx="2455671" cy="1399101"/>
          </a:xfrm>
        </p:grpSpPr>
        <p:sp>
          <p:nvSpPr>
            <p:cNvPr id="14" name="椭圆 13">
              <a:extLst>
                <a:ext uri="{FF2B5EF4-FFF2-40B4-BE49-F238E27FC236}">
                  <a16:creationId xmlns:a16="http://schemas.microsoft.com/office/drawing/2014/main" id="{45F197F2-5BFC-4C96-96F5-5F786ECE675A}"/>
                </a:ext>
              </a:extLst>
            </p:cNvPr>
            <p:cNvSpPr/>
            <p:nvPr/>
          </p:nvSpPr>
          <p:spPr>
            <a:xfrm rot="900000" flipV="1">
              <a:off x="3871825" y="1568998"/>
              <a:ext cx="431036" cy="431036"/>
            </a:xfrm>
            <a:prstGeom prst="ellipse">
              <a:avLst/>
            </a:prstGeom>
            <a:gradFill flip="none" rotWithShape="1">
              <a:gsLst>
                <a:gs pos="46000">
                  <a:srgbClr val="009FE8">
                    <a:alpha val="0"/>
                  </a:srgbClr>
                </a:gs>
                <a:gs pos="100000">
                  <a:srgbClr val="009FE8">
                    <a:alpha val="4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C746279F-8C5A-4650-8D29-A9EACFEEF003}"/>
                </a:ext>
              </a:extLst>
            </p:cNvPr>
            <p:cNvSpPr/>
            <p:nvPr/>
          </p:nvSpPr>
          <p:spPr>
            <a:xfrm rot="19800000">
              <a:off x="2242025" y="990671"/>
              <a:ext cx="621928" cy="621926"/>
            </a:xfrm>
            <a:prstGeom prst="ellipse">
              <a:avLst/>
            </a:prstGeom>
            <a:gradFill flip="none" rotWithShape="1">
              <a:gsLst>
                <a:gs pos="0">
                  <a:srgbClr val="009FE8">
                    <a:alpha val="0"/>
                  </a:srgbClr>
                </a:gs>
                <a:gs pos="100000">
                  <a:srgbClr val="009FE8">
                    <a:alpha val="2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488EE116-85CC-4017-8FC3-1171C65ED2DF}"/>
                </a:ext>
              </a:extLst>
            </p:cNvPr>
            <p:cNvSpPr/>
            <p:nvPr/>
          </p:nvSpPr>
          <p:spPr>
            <a:xfrm rot="18640782" flipV="1">
              <a:off x="3777591" y="2186616"/>
              <a:ext cx="203156" cy="203156"/>
            </a:xfrm>
            <a:prstGeom prst="ellipse">
              <a:avLst/>
            </a:prstGeom>
            <a:gradFill flip="none" rotWithShape="1">
              <a:gsLst>
                <a:gs pos="4600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C3557F2D-6DCE-4E02-B2DD-34C87EC352E2}"/>
                </a:ext>
              </a:extLst>
            </p:cNvPr>
            <p:cNvSpPr/>
            <p:nvPr/>
          </p:nvSpPr>
          <p:spPr>
            <a:xfrm>
              <a:off x="4564026" y="1736565"/>
              <a:ext cx="133670" cy="133670"/>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69A0F284-926F-4348-9FE6-E772D3DD9C97}"/>
                </a:ext>
              </a:extLst>
            </p:cNvPr>
            <p:cNvCxnSpPr>
              <a:cxnSpLocks/>
              <a:stCxn id="15" idx="5"/>
              <a:endCxn id="14" idx="2"/>
            </p:cNvCxnSpPr>
            <p:nvPr/>
          </p:nvCxnSpPr>
          <p:spPr>
            <a:xfrm>
              <a:off x="2853357" y="1382117"/>
              <a:ext cx="1025812" cy="346619"/>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F2BFFD0-7946-4A23-B4BE-CD09DAC91C48}"/>
                </a:ext>
              </a:extLst>
            </p:cNvPr>
            <p:cNvCxnSpPr>
              <a:cxnSpLocks/>
              <a:stCxn id="16" idx="6"/>
              <a:endCxn id="14" idx="0"/>
            </p:cNvCxnSpPr>
            <p:nvPr/>
          </p:nvCxnSpPr>
          <p:spPr>
            <a:xfrm flipV="1">
              <a:off x="3945381" y="1992690"/>
              <a:ext cx="86182" cy="218471"/>
            </a:xfrm>
            <a:prstGeom prst="line">
              <a:avLst/>
            </a:prstGeom>
            <a:ln>
              <a:solidFill>
                <a:srgbClr val="009FE8">
                  <a:alpha val="33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0763142-BC78-4F55-91DC-13A0023F25E4}"/>
                </a:ext>
              </a:extLst>
            </p:cNvPr>
            <p:cNvCxnSpPr>
              <a:cxnSpLocks/>
              <a:stCxn id="17" idx="2"/>
              <a:endCxn id="14" idx="6"/>
            </p:cNvCxnSpPr>
            <p:nvPr/>
          </p:nvCxnSpPr>
          <p:spPr>
            <a:xfrm flipH="1">
              <a:off x="4295517" y="1803400"/>
              <a:ext cx="268509" cy="36896"/>
            </a:xfrm>
            <a:prstGeom prst="line">
              <a:avLst/>
            </a:prstGeom>
            <a:ln>
              <a:solidFill>
                <a:srgbClr val="009FE8">
                  <a:alpha val="37000"/>
                </a:srgbClr>
              </a:solidFill>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79AA5F3D-FA57-4EEA-97C7-BB2574E83A08}"/>
              </a:ext>
            </a:extLst>
          </p:cNvPr>
          <p:cNvGrpSpPr/>
          <p:nvPr userDrawn="1"/>
        </p:nvGrpSpPr>
        <p:grpSpPr>
          <a:xfrm flipH="1">
            <a:off x="7379947" y="570136"/>
            <a:ext cx="1815668" cy="1728836"/>
            <a:chOff x="6874032" y="928141"/>
            <a:chExt cx="1815668" cy="1728836"/>
          </a:xfrm>
        </p:grpSpPr>
        <p:sp>
          <p:nvSpPr>
            <p:cNvPr id="22" name="椭圆 21">
              <a:extLst>
                <a:ext uri="{FF2B5EF4-FFF2-40B4-BE49-F238E27FC236}">
                  <a16:creationId xmlns:a16="http://schemas.microsoft.com/office/drawing/2014/main" id="{65CCA9BF-A52C-4A2B-8FF1-9022E6DA8EFF}"/>
                </a:ext>
              </a:extLst>
            </p:cNvPr>
            <p:cNvSpPr/>
            <p:nvPr/>
          </p:nvSpPr>
          <p:spPr>
            <a:xfrm>
              <a:off x="7820423" y="928141"/>
              <a:ext cx="746986" cy="746986"/>
            </a:xfrm>
            <a:prstGeom prst="ellipse">
              <a:avLst/>
            </a:prstGeom>
            <a:gradFill flip="none" rotWithShape="1">
              <a:gsLst>
                <a:gs pos="4600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708D83B7-CDC4-4BAC-964C-071E7B3AC453}"/>
                </a:ext>
              </a:extLst>
            </p:cNvPr>
            <p:cNvSpPr/>
            <p:nvPr/>
          </p:nvSpPr>
          <p:spPr>
            <a:xfrm>
              <a:off x="6874032" y="2482509"/>
              <a:ext cx="174468" cy="174468"/>
            </a:xfrm>
            <a:prstGeom prst="ellipse">
              <a:avLst/>
            </a:prstGeom>
            <a:gradFill flip="none" rotWithShape="1">
              <a:gsLst>
                <a:gs pos="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a:extLst>
                <a:ext uri="{FF2B5EF4-FFF2-40B4-BE49-F238E27FC236}">
                  <a16:creationId xmlns:a16="http://schemas.microsoft.com/office/drawing/2014/main" id="{307CA015-11B7-44DC-9E89-8021DBC1B0F7}"/>
                </a:ext>
              </a:extLst>
            </p:cNvPr>
            <p:cNvSpPr/>
            <p:nvPr/>
          </p:nvSpPr>
          <p:spPr>
            <a:xfrm rot="2324846" flipV="1">
              <a:off x="7807205" y="2013613"/>
              <a:ext cx="431036" cy="431036"/>
            </a:xfrm>
            <a:prstGeom prst="ellipse">
              <a:avLst/>
            </a:prstGeom>
            <a:gradFill flip="none" rotWithShape="1">
              <a:gsLst>
                <a:gs pos="46000">
                  <a:srgbClr val="009FE8">
                    <a:alpha val="0"/>
                  </a:srgbClr>
                </a:gs>
                <a:gs pos="100000">
                  <a:srgbClr val="009FE8">
                    <a:alpha val="22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513192D3-CA71-4071-80D5-528545DBB633}"/>
                </a:ext>
              </a:extLst>
            </p:cNvPr>
            <p:cNvCxnSpPr>
              <a:cxnSpLocks/>
              <a:stCxn id="24" idx="4"/>
              <a:endCxn id="22" idx="4"/>
            </p:cNvCxnSpPr>
            <p:nvPr/>
          </p:nvCxnSpPr>
          <p:spPr>
            <a:xfrm flipV="1">
              <a:off x="8157613" y="1675127"/>
              <a:ext cx="36303" cy="385919"/>
            </a:xfrm>
            <a:prstGeom prst="line">
              <a:avLst/>
            </a:prstGeom>
            <a:ln>
              <a:solidFill>
                <a:srgbClr val="009FE8">
                  <a:alpha val="28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99E85F6-952E-40FE-BD9C-2575A1764EC6}"/>
                </a:ext>
              </a:extLst>
            </p:cNvPr>
            <p:cNvCxnSpPr>
              <a:cxnSpLocks/>
              <a:stCxn id="23" idx="6"/>
              <a:endCxn id="24" idx="0"/>
            </p:cNvCxnSpPr>
            <p:nvPr/>
          </p:nvCxnSpPr>
          <p:spPr>
            <a:xfrm flipV="1">
              <a:off x="7048500" y="2397216"/>
              <a:ext cx="839333" cy="172527"/>
            </a:xfrm>
            <a:prstGeom prst="line">
              <a:avLst/>
            </a:prstGeom>
            <a:ln>
              <a:solidFill>
                <a:srgbClr val="009FE8">
                  <a:alpha val="30000"/>
                </a:srgbClr>
              </a:solidFill>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EF978AC9-3AED-4518-B83C-A3122A0094B3}"/>
                </a:ext>
              </a:extLst>
            </p:cNvPr>
            <p:cNvSpPr/>
            <p:nvPr/>
          </p:nvSpPr>
          <p:spPr>
            <a:xfrm>
              <a:off x="7635659" y="1832617"/>
              <a:ext cx="122454" cy="122454"/>
            </a:xfrm>
            <a:prstGeom prst="ellipse">
              <a:avLst/>
            </a:prstGeom>
            <a:gradFill flip="none" rotWithShape="1">
              <a:gsLst>
                <a:gs pos="0">
                  <a:srgbClr val="009FE8">
                    <a:alpha val="0"/>
                  </a:srgbClr>
                </a:gs>
                <a:gs pos="100000">
                  <a:srgbClr val="009FE8">
                    <a:alpha val="4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8" name="直接连接符 27">
              <a:extLst>
                <a:ext uri="{FF2B5EF4-FFF2-40B4-BE49-F238E27FC236}">
                  <a16:creationId xmlns:a16="http://schemas.microsoft.com/office/drawing/2014/main" id="{B6705A87-56E4-44C3-8E5F-4C2AF2BB322F}"/>
                </a:ext>
              </a:extLst>
            </p:cNvPr>
            <p:cNvCxnSpPr>
              <a:cxnSpLocks/>
              <a:stCxn id="27" idx="5"/>
              <a:endCxn id="24" idx="2"/>
            </p:cNvCxnSpPr>
            <p:nvPr/>
          </p:nvCxnSpPr>
          <p:spPr>
            <a:xfrm>
              <a:off x="7740180" y="1937138"/>
              <a:ext cx="114458" cy="157103"/>
            </a:xfrm>
            <a:prstGeom prst="line">
              <a:avLst/>
            </a:prstGeom>
            <a:ln>
              <a:solidFill>
                <a:srgbClr val="009FE8">
                  <a:alpha val="38000"/>
                </a:srgbClr>
              </a:solidFill>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C1DAC383-3BEC-4BCD-B04C-F0A4A65766DA}"/>
                </a:ext>
              </a:extLst>
            </p:cNvPr>
            <p:cNvSpPr/>
            <p:nvPr/>
          </p:nvSpPr>
          <p:spPr>
            <a:xfrm rot="18556198">
              <a:off x="8445118" y="2317398"/>
              <a:ext cx="244582" cy="244582"/>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0" name="直接连接符 29">
              <a:extLst>
                <a:ext uri="{FF2B5EF4-FFF2-40B4-BE49-F238E27FC236}">
                  <a16:creationId xmlns:a16="http://schemas.microsoft.com/office/drawing/2014/main" id="{2E8A32E8-8FF6-4D1C-AE89-AFA05B080E76}"/>
                </a:ext>
              </a:extLst>
            </p:cNvPr>
            <p:cNvCxnSpPr>
              <a:cxnSpLocks/>
              <a:stCxn id="24" idx="6"/>
              <a:endCxn id="29" idx="1"/>
            </p:cNvCxnSpPr>
            <p:nvPr/>
          </p:nvCxnSpPr>
          <p:spPr>
            <a:xfrm>
              <a:off x="8190808" y="2364021"/>
              <a:ext cx="254921" cy="87878"/>
            </a:xfrm>
            <a:prstGeom prst="line">
              <a:avLst/>
            </a:prstGeom>
            <a:ln>
              <a:solidFill>
                <a:srgbClr val="009FE8">
                  <a:alpha val="26000"/>
                </a:srgbClr>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304F7BC8-2A10-4010-8C8A-D74BCDB42D05}"/>
              </a:ext>
            </a:extLst>
          </p:cNvPr>
          <p:cNvGrpSpPr/>
          <p:nvPr userDrawn="1"/>
        </p:nvGrpSpPr>
        <p:grpSpPr>
          <a:xfrm>
            <a:off x="6216691" y="3736651"/>
            <a:ext cx="3595881" cy="3121349"/>
            <a:chOff x="6216691" y="3736651"/>
            <a:chExt cx="3595881" cy="3121349"/>
          </a:xfrm>
        </p:grpSpPr>
        <p:sp>
          <p:nvSpPr>
            <p:cNvPr id="32" name="椭圆 31">
              <a:extLst>
                <a:ext uri="{FF2B5EF4-FFF2-40B4-BE49-F238E27FC236}">
                  <a16:creationId xmlns:a16="http://schemas.microsoft.com/office/drawing/2014/main" id="{07BCE760-0FAD-42E5-A413-1F31B72D56C0}"/>
                </a:ext>
              </a:extLst>
            </p:cNvPr>
            <p:cNvSpPr/>
            <p:nvPr/>
          </p:nvSpPr>
          <p:spPr>
            <a:xfrm>
              <a:off x="8882890" y="4998812"/>
              <a:ext cx="929682" cy="929682"/>
            </a:xfrm>
            <a:prstGeom prst="ellipse">
              <a:avLst/>
            </a:prstGeom>
            <a:gradFill flip="none" rotWithShape="1">
              <a:gsLst>
                <a:gs pos="4600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A251D492-9ECD-4E04-ADC7-7B8F7999A21A}"/>
                </a:ext>
              </a:extLst>
            </p:cNvPr>
            <p:cNvSpPr/>
            <p:nvPr/>
          </p:nvSpPr>
          <p:spPr>
            <a:xfrm>
              <a:off x="6922596" y="3736651"/>
              <a:ext cx="371967" cy="371967"/>
            </a:xfrm>
            <a:prstGeom prst="ellipse">
              <a:avLst/>
            </a:prstGeom>
            <a:gradFill flip="none" rotWithShape="1">
              <a:gsLst>
                <a:gs pos="0">
                  <a:srgbClr val="009FE8">
                    <a:alpha val="0"/>
                  </a:srgbClr>
                </a:gs>
                <a:gs pos="100000">
                  <a:srgbClr val="009FE8">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a:extLst>
                <a:ext uri="{FF2B5EF4-FFF2-40B4-BE49-F238E27FC236}">
                  <a16:creationId xmlns:a16="http://schemas.microsoft.com/office/drawing/2014/main" id="{93373A94-623F-4AB5-BA6C-253FD924F1F7}"/>
                </a:ext>
              </a:extLst>
            </p:cNvPr>
            <p:cNvSpPr/>
            <p:nvPr/>
          </p:nvSpPr>
          <p:spPr>
            <a:xfrm>
              <a:off x="8567409" y="4474374"/>
              <a:ext cx="174468" cy="174468"/>
            </a:xfrm>
            <a:prstGeom prst="ellipse">
              <a:avLst/>
            </a:prstGeom>
            <a:gradFill flip="none" rotWithShape="1">
              <a:gsLst>
                <a:gs pos="0">
                  <a:srgbClr val="009FE8">
                    <a:alpha val="0"/>
                  </a:srgbClr>
                </a:gs>
                <a:gs pos="100000">
                  <a:srgbClr val="009FE8">
                    <a:alpha val="4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a:extLst>
                <a:ext uri="{FF2B5EF4-FFF2-40B4-BE49-F238E27FC236}">
                  <a16:creationId xmlns:a16="http://schemas.microsoft.com/office/drawing/2014/main" id="{95E7A29F-910B-4162-80EC-516F11C0DAE0}"/>
                </a:ext>
              </a:extLst>
            </p:cNvPr>
            <p:cNvSpPr/>
            <p:nvPr/>
          </p:nvSpPr>
          <p:spPr>
            <a:xfrm>
              <a:off x="7678596" y="4385514"/>
              <a:ext cx="283653" cy="283653"/>
            </a:xfrm>
            <a:prstGeom prst="ellipse">
              <a:avLst/>
            </a:prstGeom>
            <a:gradFill flip="none" rotWithShape="1">
              <a:gsLst>
                <a:gs pos="4600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9016A24B-1D9E-455A-BD80-9F744421C766}"/>
                </a:ext>
              </a:extLst>
            </p:cNvPr>
            <p:cNvSpPr/>
            <p:nvPr/>
          </p:nvSpPr>
          <p:spPr>
            <a:xfrm>
              <a:off x="6216691" y="4315305"/>
              <a:ext cx="174468" cy="174468"/>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7" name="直接连接符 36">
              <a:extLst>
                <a:ext uri="{FF2B5EF4-FFF2-40B4-BE49-F238E27FC236}">
                  <a16:creationId xmlns:a16="http://schemas.microsoft.com/office/drawing/2014/main" id="{19C94940-995B-41B6-9551-999A631A3780}"/>
                </a:ext>
              </a:extLst>
            </p:cNvPr>
            <p:cNvCxnSpPr>
              <a:cxnSpLocks/>
              <a:endCxn id="36" idx="7"/>
            </p:cNvCxnSpPr>
            <p:nvPr/>
          </p:nvCxnSpPr>
          <p:spPr>
            <a:xfrm flipH="1">
              <a:off x="6365609" y="4074015"/>
              <a:ext cx="609868" cy="266840"/>
            </a:xfrm>
            <a:prstGeom prst="line">
              <a:avLst/>
            </a:prstGeom>
            <a:ln>
              <a:solidFill>
                <a:srgbClr val="009FE8">
                  <a:alpha val="34000"/>
                </a:srgb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561FD2B-E932-4B68-865E-9E6D6BF132A0}"/>
                </a:ext>
              </a:extLst>
            </p:cNvPr>
            <p:cNvCxnSpPr>
              <a:cxnSpLocks/>
              <a:stCxn id="35" idx="1"/>
            </p:cNvCxnSpPr>
            <p:nvPr/>
          </p:nvCxnSpPr>
          <p:spPr>
            <a:xfrm flipH="1" flipV="1">
              <a:off x="7234238" y="4040463"/>
              <a:ext cx="485898" cy="386591"/>
            </a:xfrm>
            <a:prstGeom prst="line">
              <a:avLst/>
            </a:prstGeom>
            <a:ln>
              <a:solidFill>
                <a:srgbClr val="009FE8">
                  <a:alpha val="33000"/>
                </a:srgb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D0A0299F-83BF-46A4-A1AB-B35A18A92FA7}"/>
                </a:ext>
              </a:extLst>
            </p:cNvPr>
            <p:cNvCxnSpPr>
              <a:cxnSpLocks/>
              <a:stCxn id="34" idx="2"/>
              <a:endCxn id="35" idx="6"/>
            </p:cNvCxnSpPr>
            <p:nvPr/>
          </p:nvCxnSpPr>
          <p:spPr>
            <a:xfrm flipH="1" flipV="1">
              <a:off x="7962249" y="4527341"/>
              <a:ext cx="605160" cy="34267"/>
            </a:xfrm>
            <a:prstGeom prst="line">
              <a:avLst/>
            </a:prstGeom>
            <a:ln>
              <a:solidFill>
                <a:srgbClr val="009FE8">
                  <a:alpha val="67000"/>
                </a:srgb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3E7F788-532F-487B-8920-0B3BE18A4071}"/>
                </a:ext>
              </a:extLst>
            </p:cNvPr>
            <p:cNvCxnSpPr>
              <a:cxnSpLocks/>
              <a:stCxn id="32" idx="1"/>
              <a:endCxn id="34" idx="5"/>
            </p:cNvCxnSpPr>
            <p:nvPr/>
          </p:nvCxnSpPr>
          <p:spPr>
            <a:xfrm flipH="1" flipV="1">
              <a:off x="8716327" y="4623292"/>
              <a:ext cx="302712" cy="511669"/>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034E127-5E1C-4D70-AE71-9212D0D40169}"/>
                </a:ext>
              </a:extLst>
            </p:cNvPr>
            <p:cNvCxnSpPr>
              <a:cxnSpLocks/>
              <a:endCxn id="32" idx="4"/>
            </p:cNvCxnSpPr>
            <p:nvPr/>
          </p:nvCxnSpPr>
          <p:spPr>
            <a:xfrm flipV="1">
              <a:off x="8741877" y="5928494"/>
              <a:ext cx="605854" cy="929506"/>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DE86EEE-3B8D-4712-BBB7-6B1986F37647}"/>
                </a:ext>
              </a:extLst>
            </p:cNvPr>
            <p:cNvCxnSpPr>
              <a:cxnSpLocks/>
              <a:stCxn id="43" idx="3"/>
              <a:endCxn id="35" idx="7"/>
            </p:cNvCxnSpPr>
            <p:nvPr/>
          </p:nvCxnSpPr>
          <p:spPr>
            <a:xfrm flipH="1">
              <a:off x="7920709" y="4365249"/>
              <a:ext cx="86675" cy="61805"/>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C737648B-4918-4E56-9515-437DFE62CBAC}"/>
                </a:ext>
              </a:extLst>
            </p:cNvPr>
            <p:cNvSpPr/>
            <p:nvPr/>
          </p:nvSpPr>
          <p:spPr>
            <a:xfrm>
              <a:off x="7997279" y="4306356"/>
              <a:ext cx="68998" cy="68998"/>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a:extLst>
              <a:ext uri="{FF2B5EF4-FFF2-40B4-BE49-F238E27FC236}">
                <a16:creationId xmlns:a16="http://schemas.microsoft.com/office/drawing/2014/main" id="{93382536-B249-4832-996F-DD7F8B304D90}"/>
              </a:ext>
            </a:extLst>
          </p:cNvPr>
          <p:cNvGrpSpPr/>
          <p:nvPr userDrawn="1"/>
        </p:nvGrpSpPr>
        <p:grpSpPr>
          <a:xfrm>
            <a:off x="1289934" y="4381088"/>
            <a:ext cx="3136121" cy="1368886"/>
            <a:chOff x="1289934" y="4381088"/>
            <a:chExt cx="3136121" cy="1368886"/>
          </a:xfrm>
        </p:grpSpPr>
        <p:sp>
          <p:nvSpPr>
            <p:cNvPr id="45" name="椭圆 44">
              <a:extLst>
                <a:ext uri="{FF2B5EF4-FFF2-40B4-BE49-F238E27FC236}">
                  <a16:creationId xmlns:a16="http://schemas.microsoft.com/office/drawing/2014/main" id="{54A6DE11-5B8D-4906-9F67-4A1336F9F542}"/>
                </a:ext>
              </a:extLst>
            </p:cNvPr>
            <p:cNvSpPr/>
            <p:nvPr/>
          </p:nvSpPr>
          <p:spPr>
            <a:xfrm>
              <a:off x="1289934" y="4495671"/>
              <a:ext cx="1124666" cy="1124666"/>
            </a:xfrm>
            <a:prstGeom prst="ellipse">
              <a:avLst/>
            </a:prstGeom>
            <a:gradFill flip="none" rotWithShape="1">
              <a:gsLst>
                <a:gs pos="62000">
                  <a:srgbClr val="009FE8">
                    <a:alpha val="0"/>
                  </a:srgbClr>
                </a:gs>
                <a:gs pos="100000">
                  <a:srgbClr val="009FE8">
                    <a:alpha val="1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29F3AC9F-93A2-428A-9AD8-A09964DB43D3}"/>
                </a:ext>
              </a:extLst>
            </p:cNvPr>
            <p:cNvSpPr/>
            <p:nvPr/>
          </p:nvSpPr>
          <p:spPr>
            <a:xfrm>
              <a:off x="3622556" y="4953240"/>
              <a:ext cx="609117" cy="609117"/>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2B8F4BF2-EBAC-4FFB-BF47-186DB6B2DF54}"/>
                </a:ext>
              </a:extLst>
            </p:cNvPr>
            <p:cNvSpPr/>
            <p:nvPr/>
          </p:nvSpPr>
          <p:spPr>
            <a:xfrm rot="4480177">
              <a:off x="3949128" y="4381089"/>
              <a:ext cx="239774" cy="239772"/>
            </a:xfrm>
            <a:prstGeom prst="ellipse">
              <a:avLst/>
            </a:prstGeom>
            <a:gradFill flip="none" rotWithShape="1">
              <a:gsLst>
                <a:gs pos="51000">
                  <a:srgbClr val="009FE8">
                    <a:alpha val="0"/>
                  </a:srgbClr>
                </a:gs>
                <a:gs pos="100000">
                  <a:srgbClr val="009FE8">
                    <a:alpha val="18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a:extLst>
                <a:ext uri="{FF2B5EF4-FFF2-40B4-BE49-F238E27FC236}">
                  <a16:creationId xmlns:a16="http://schemas.microsoft.com/office/drawing/2014/main" id="{7688D0B6-4B6E-45F0-9AB0-EE20E018CD0F}"/>
                </a:ext>
              </a:extLst>
            </p:cNvPr>
            <p:cNvCxnSpPr>
              <a:cxnSpLocks/>
              <a:stCxn id="46" idx="2"/>
              <a:endCxn id="45" idx="6"/>
            </p:cNvCxnSpPr>
            <p:nvPr/>
          </p:nvCxnSpPr>
          <p:spPr>
            <a:xfrm flipH="1" flipV="1">
              <a:off x="2414600" y="5058004"/>
              <a:ext cx="1207956" cy="199795"/>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AB1A991-5597-4D66-96B8-38E32868A136}"/>
                </a:ext>
              </a:extLst>
            </p:cNvPr>
            <p:cNvCxnSpPr>
              <a:cxnSpLocks/>
              <a:stCxn id="46" idx="0"/>
              <a:endCxn id="47" idx="5"/>
            </p:cNvCxnSpPr>
            <p:nvPr/>
          </p:nvCxnSpPr>
          <p:spPr>
            <a:xfrm flipV="1">
              <a:off x="3927115" y="4605144"/>
              <a:ext cx="82557" cy="348096"/>
            </a:xfrm>
            <a:prstGeom prst="line">
              <a:avLst/>
            </a:prstGeom>
            <a:ln>
              <a:solidFill>
                <a:srgbClr val="009FE8">
                  <a:alpha val="32000"/>
                </a:srgb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1DA4A69-3E5B-410D-89F1-2D231A6FD9E9}"/>
                </a:ext>
              </a:extLst>
            </p:cNvPr>
            <p:cNvCxnSpPr>
              <a:cxnSpLocks/>
              <a:stCxn id="51" idx="3"/>
              <a:endCxn id="46" idx="5"/>
            </p:cNvCxnSpPr>
            <p:nvPr/>
          </p:nvCxnSpPr>
          <p:spPr>
            <a:xfrm flipH="1" flipV="1">
              <a:off x="4142470" y="5473154"/>
              <a:ext cx="173478" cy="172134"/>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32BFB518-EC8D-418E-8CDC-3DED155103DC}"/>
                </a:ext>
              </a:extLst>
            </p:cNvPr>
            <p:cNvSpPr/>
            <p:nvPr/>
          </p:nvSpPr>
          <p:spPr>
            <a:xfrm rot="5190551">
              <a:off x="4300135" y="5624054"/>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2" name="组合 51">
            <a:extLst>
              <a:ext uri="{FF2B5EF4-FFF2-40B4-BE49-F238E27FC236}">
                <a16:creationId xmlns:a16="http://schemas.microsoft.com/office/drawing/2014/main" id="{92067BCA-720A-4A26-A4B8-B005A5001D11}"/>
              </a:ext>
            </a:extLst>
          </p:cNvPr>
          <p:cNvGrpSpPr/>
          <p:nvPr userDrawn="1"/>
        </p:nvGrpSpPr>
        <p:grpSpPr>
          <a:xfrm>
            <a:off x="0" y="2015840"/>
            <a:ext cx="1183334" cy="1486216"/>
            <a:chOff x="0" y="2015840"/>
            <a:chExt cx="1183334" cy="1486216"/>
          </a:xfrm>
        </p:grpSpPr>
        <p:sp>
          <p:nvSpPr>
            <p:cNvPr id="53" name="椭圆 52">
              <a:extLst>
                <a:ext uri="{FF2B5EF4-FFF2-40B4-BE49-F238E27FC236}">
                  <a16:creationId xmlns:a16="http://schemas.microsoft.com/office/drawing/2014/main" id="{96281915-3F00-48FD-8BA4-FDECD858786B}"/>
                </a:ext>
              </a:extLst>
            </p:cNvPr>
            <p:cNvSpPr/>
            <p:nvPr/>
          </p:nvSpPr>
          <p:spPr>
            <a:xfrm>
              <a:off x="379835" y="2587992"/>
              <a:ext cx="609117" cy="609117"/>
            </a:xfrm>
            <a:prstGeom prst="ellipse">
              <a:avLst/>
            </a:prstGeom>
            <a:gradFill flip="none" rotWithShape="1">
              <a:gsLst>
                <a:gs pos="0">
                  <a:srgbClr val="009FE8">
                    <a:alpha val="0"/>
                  </a:srgbClr>
                </a:gs>
                <a:gs pos="100000">
                  <a:srgbClr val="009FE8">
                    <a:alpha val="2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D3710F41-F869-40DA-A05F-DD8ADCA0CE4C}"/>
                </a:ext>
              </a:extLst>
            </p:cNvPr>
            <p:cNvSpPr/>
            <p:nvPr/>
          </p:nvSpPr>
          <p:spPr>
            <a:xfrm rot="4480177">
              <a:off x="706407" y="2015841"/>
              <a:ext cx="239774" cy="239772"/>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a:extLst>
                <a:ext uri="{FF2B5EF4-FFF2-40B4-BE49-F238E27FC236}">
                  <a16:creationId xmlns:a16="http://schemas.microsoft.com/office/drawing/2014/main" id="{957C390F-484E-423B-9A3D-C3DA30B17C87}"/>
                </a:ext>
              </a:extLst>
            </p:cNvPr>
            <p:cNvCxnSpPr>
              <a:cxnSpLocks/>
              <a:stCxn id="53" idx="0"/>
              <a:endCxn id="54" idx="5"/>
            </p:cNvCxnSpPr>
            <p:nvPr/>
          </p:nvCxnSpPr>
          <p:spPr>
            <a:xfrm flipV="1">
              <a:off x="684394" y="2239896"/>
              <a:ext cx="82557" cy="348096"/>
            </a:xfrm>
            <a:prstGeom prst="line">
              <a:avLst/>
            </a:prstGeom>
            <a:ln>
              <a:solidFill>
                <a:srgbClr val="009FE8">
                  <a:alpha val="30000"/>
                </a:srgb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1BEAEA4D-9918-4CFA-B2A2-EAFD1D14ACFA}"/>
                </a:ext>
              </a:extLst>
            </p:cNvPr>
            <p:cNvCxnSpPr>
              <a:cxnSpLocks/>
              <a:stCxn id="57" idx="3"/>
              <a:endCxn id="53" idx="5"/>
            </p:cNvCxnSpPr>
            <p:nvPr/>
          </p:nvCxnSpPr>
          <p:spPr>
            <a:xfrm flipH="1" flipV="1">
              <a:off x="899749" y="3107906"/>
              <a:ext cx="173478" cy="172134"/>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1842279E-4F78-4C85-B50C-6A5CF9CCAE3C}"/>
                </a:ext>
              </a:extLst>
            </p:cNvPr>
            <p:cNvSpPr/>
            <p:nvPr/>
          </p:nvSpPr>
          <p:spPr>
            <a:xfrm rot="5190551">
              <a:off x="1057414" y="3258806"/>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58" name="直接连接符 57">
              <a:extLst>
                <a:ext uri="{FF2B5EF4-FFF2-40B4-BE49-F238E27FC236}">
                  <a16:creationId xmlns:a16="http://schemas.microsoft.com/office/drawing/2014/main" id="{33FE0FAF-BB93-4049-831B-781EDF77B215}"/>
                </a:ext>
              </a:extLst>
            </p:cNvPr>
            <p:cNvCxnSpPr>
              <a:cxnSpLocks/>
              <a:endCxn id="53" idx="3"/>
            </p:cNvCxnSpPr>
            <p:nvPr/>
          </p:nvCxnSpPr>
          <p:spPr>
            <a:xfrm flipV="1">
              <a:off x="0" y="3107906"/>
              <a:ext cx="469038" cy="394150"/>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EE7194E8-95FB-4304-9103-1BC1D8D5CD51}"/>
              </a:ext>
            </a:extLst>
          </p:cNvPr>
          <p:cNvGrpSpPr/>
          <p:nvPr userDrawn="1"/>
        </p:nvGrpSpPr>
        <p:grpSpPr>
          <a:xfrm>
            <a:off x="10104581" y="1728799"/>
            <a:ext cx="1291197" cy="1655926"/>
            <a:chOff x="10104581" y="1728799"/>
            <a:chExt cx="1291197" cy="1655926"/>
          </a:xfrm>
        </p:grpSpPr>
        <p:sp>
          <p:nvSpPr>
            <p:cNvPr id="60" name="椭圆 59">
              <a:extLst>
                <a:ext uri="{FF2B5EF4-FFF2-40B4-BE49-F238E27FC236}">
                  <a16:creationId xmlns:a16="http://schemas.microsoft.com/office/drawing/2014/main" id="{353825EF-BA58-4966-9937-FD5DFBE30E90}"/>
                </a:ext>
              </a:extLst>
            </p:cNvPr>
            <p:cNvSpPr/>
            <p:nvPr/>
          </p:nvSpPr>
          <p:spPr>
            <a:xfrm rot="2912246">
              <a:off x="10697024" y="2147185"/>
              <a:ext cx="609117" cy="609117"/>
            </a:xfrm>
            <a:prstGeom prst="ellipse">
              <a:avLst/>
            </a:prstGeom>
            <a:gradFill flip="none" rotWithShape="1">
              <a:gsLst>
                <a:gs pos="0">
                  <a:srgbClr val="009FE8">
                    <a:alpha val="0"/>
                  </a:srgbClr>
                </a:gs>
                <a:gs pos="100000">
                  <a:srgbClr val="009FE8">
                    <a:alpha val="1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0563F5F0-C165-42B1-AD46-25D238023E36}"/>
                </a:ext>
              </a:extLst>
            </p:cNvPr>
            <p:cNvSpPr/>
            <p:nvPr/>
          </p:nvSpPr>
          <p:spPr>
            <a:xfrm rot="5148249">
              <a:off x="11156005" y="1728800"/>
              <a:ext cx="239774" cy="239772"/>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99B6899E-820B-44D4-933A-BFE4BF8456C8}"/>
                </a:ext>
              </a:extLst>
            </p:cNvPr>
            <p:cNvCxnSpPr>
              <a:cxnSpLocks/>
              <a:stCxn id="60" idx="1"/>
              <a:endCxn id="61" idx="5"/>
            </p:cNvCxnSpPr>
            <p:nvPr/>
          </p:nvCxnSpPr>
          <p:spPr>
            <a:xfrm flipV="1">
              <a:off x="11020374" y="1939434"/>
              <a:ext cx="177176" cy="208331"/>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85C9986D-82F5-41FE-AD10-539FDE072FBB}"/>
                </a:ext>
              </a:extLst>
            </p:cNvPr>
            <p:cNvCxnSpPr>
              <a:cxnSpLocks/>
              <a:stCxn id="64" idx="3"/>
              <a:endCxn id="60" idx="5"/>
            </p:cNvCxnSpPr>
            <p:nvPr/>
          </p:nvCxnSpPr>
          <p:spPr>
            <a:xfrm flipH="1" flipV="1">
              <a:off x="10982791" y="2755722"/>
              <a:ext cx="210312" cy="524317"/>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6BD2DB91-6401-4F6F-A11F-6981FD47B23D}"/>
                </a:ext>
              </a:extLst>
            </p:cNvPr>
            <p:cNvSpPr/>
            <p:nvPr/>
          </p:nvSpPr>
          <p:spPr>
            <a:xfrm rot="5190551">
              <a:off x="11177290" y="3258805"/>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5" name="直接连接符 64">
              <a:extLst>
                <a:ext uri="{FF2B5EF4-FFF2-40B4-BE49-F238E27FC236}">
                  <a16:creationId xmlns:a16="http://schemas.microsoft.com/office/drawing/2014/main" id="{178B8454-3954-4D8A-A36E-E224F3477D3D}"/>
                </a:ext>
              </a:extLst>
            </p:cNvPr>
            <p:cNvCxnSpPr>
              <a:cxnSpLocks/>
              <a:stCxn id="66" idx="0"/>
              <a:endCxn id="60" idx="3"/>
            </p:cNvCxnSpPr>
            <p:nvPr/>
          </p:nvCxnSpPr>
          <p:spPr>
            <a:xfrm>
              <a:off x="10417202" y="2399100"/>
              <a:ext cx="280402" cy="33852"/>
            </a:xfrm>
            <a:prstGeom prst="line">
              <a:avLst/>
            </a:prstGeom>
            <a:ln>
              <a:solidFill>
                <a:srgbClr val="009FE8">
                  <a:alpha val="38000"/>
                </a:srgbClr>
              </a:solidFill>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4597E771-A2C3-49E7-8628-A7C6261E2A4E}"/>
                </a:ext>
              </a:extLst>
            </p:cNvPr>
            <p:cNvSpPr/>
            <p:nvPr/>
          </p:nvSpPr>
          <p:spPr>
            <a:xfrm rot="5549130">
              <a:off x="10104580" y="2235934"/>
              <a:ext cx="312770" cy="312768"/>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7" name="直接连接符 66">
            <a:extLst>
              <a:ext uri="{FF2B5EF4-FFF2-40B4-BE49-F238E27FC236}">
                <a16:creationId xmlns:a16="http://schemas.microsoft.com/office/drawing/2014/main" id="{BECA3751-DCBE-4D4B-8924-AAAC8E69470C}"/>
              </a:ext>
            </a:extLst>
          </p:cNvPr>
          <p:cNvCxnSpPr>
            <a:cxnSpLocks/>
          </p:cNvCxnSpPr>
          <p:nvPr userDrawn="1"/>
        </p:nvCxnSpPr>
        <p:spPr>
          <a:xfrm>
            <a:off x="3837060" y="4077622"/>
            <a:ext cx="4517881" cy="0"/>
          </a:xfrm>
          <a:prstGeom prst="line">
            <a:avLst/>
          </a:prstGeom>
          <a:ln w="19050">
            <a:gradFill flip="none" rotWithShape="1">
              <a:gsLst>
                <a:gs pos="0">
                  <a:schemeClr val="accent2">
                    <a:alpha val="0"/>
                  </a:schemeClr>
                </a:gs>
                <a:gs pos="50000">
                  <a:schemeClr val="accent2"/>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9" name="文本占位符 68">
            <a:extLst>
              <a:ext uri="{FF2B5EF4-FFF2-40B4-BE49-F238E27FC236}">
                <a16:creationId xmlns:a16="http://schemas.microsoft.com/office/drawing/2014/main" id="{E172DA64-94D3-448D-B373-CC340641571D}"/>
              </a:ext>
            </a:extLst>
          </p:cNvPr>
          <p:cNvSpPr>
            <a:spLocks noGrp="1"/>
          </p:cNvSpPr>
          <p:nvPr>
            <p:ph type="body" sz="quarter" idx="10" hasCustomPrompt="1"/>
          </p:nvPr>
        </p:nvSpPr>
        <p:spPr>
          <a:xfrm>
            <a:off x="3386234" y="2712680"/>
            <a:ext cx="5419532" cy="1323439"/>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8000" b="1" kern="1200" spc="300" noProof="0">
                <a:solidFill>
                  <a:prstClr val="white"/>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300" normalizeH="0" baseline="0" noProof="0">
                <a:ln>
                  <a:noFill/>
                </a:ln>
                <a:solidFill>
                  <a:prstClr val="white"/>
                </a:solidFill>
                <a:effectLst/>
                <a:uLnTx/>
                <a:uFillTx/>
                <a:latin typeface="+mn-lt"/>
                <a:ea typeface="+mn-ea"/>
                <a:cs typeface="+mn-cs"/>
              </a:rPr>
              <a:t>谢谢</a:t>
            </a:r>
          </a:p>
        </p:txBody>
      </p:sp>
      <p:sp>
        <p:nvSpPr>
          <p:cNvPr id="71" name="文本占位符 70">
            <a:extLst>
              <a:ext uri="{FF2B5EF4-FFF2-40B4-BE49-F238E27FC236}">
                <a16:creationId xmlns:a16="http://schemas.microsoft.com/office/drawing/2014/main" id="{CC017329-AB6F-4097-9323-7DF704FE3978}"/>
              </a:ext>
            </a:extLst>
          </p:cNvPr>
          <p:cNvSpPr>
            <a:spLocks noGrp="1"/>
          </p:cNvSpPr>
          <p:nvPr>
            <p:ph type="body" sz="quarter" idx="11" hasCustomPrompt="1"/>
          </p:nvPr>
        </p:nvSpPr>
        <p:spPr>
          <a:xfrm>
            <a:off x="3386234" y="4136571"/>
            <a:ext cx="5419532" cy="769441"/>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en-US" altLang="zh-CN" sz="4400" kern="1200" spc="300" noProof="0">
                <a:solidFill>
                  <a:prstClr val="white"/>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300" normalizeH="0" baseline="0" noProof="0">
                <a:ln>
                  <a:noFill/>
                </a:ln>
                <a:solidFill>
                  <a:prstClr val="white"/>
                </a:solidFill>
                <a:effectLst/>
                <a:uLnTx/>
                <a:uFillTx/>
                <a:latin typeface="+mn-lt"/>
                <a:ea typeface="+mn-ea"/>
                <a:cs typeface="+mn-cs"/>
              </a:rPr>
              <a:t>THANK YOU</a:t>
            </a:r>
          </a:p>
        </p:txBody>
      </p:sp>
      <p:sp>
        <p:nvSpPr>
          <p:cNvPr id="73" name="文本占位符 72">
            <a:extLst>
              <a:ext uri="{FF2B5EF4-FFF2-40B4-BE49-F238E27FC236}">
                <a16:creationId xmlns:a16="http://schemas.microsoft.com/office/drawing/2014/main" id="{CF19AFBE-8B02-482A-B2A8-A6B93D68E413}"/>
              </a:ext>
            </a:extLst>
          </p:cNvPr>
          <p:cNvSpPr>
            <a:spLocks noGrp="1"/>
          </p:cNvSpPr>
          <p:nvPr>
            <p:ph type="body" sz="quarter" idx="12" hasCustomPrompt="1"/>
          </p:nvPr>
        </p:nvSpPr>
        <p:spPr>
          <a:xfrm>
            <a:off x="4957763" y="5399561"/>
            <a:ext cx="2276475" cy="338554"/>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1600" kern="1200" noProof="0">
                <a:solidFill>
                  <a:srgbClr val="025CD7"/>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025CD7"/>
                </a:solidFill>
                <a:effectLst/>
                <a:uLnTx/>
                <a:uFillTx/>
                <a:latin typeface="+mn-lt"/>
                <a:ea typeface="+mn-ea"/>
                <a:cs typeface="+mn-cs"/>
              </a:rPr>
              <a:t>汇报人：</a:t>
            </a:r>
            <a:r>
              <a:rPr kumimoji="0" lang="en-US" altLang="zh-CN" sz="1600" b="0" i="0" u="none" strike="noStrike" kern="1200" cap="none" spc="0" normalizeH="0" baseline="0" noProof="0">
                <a:ln>
                  <a:noFill/>
                </a:ln>
                <a:solidFill>
                  <a:srgbClr val="025CD7"/>
                </a:solidFill>
                <a:effectLst/>
                <a:uLnTx/>
                <a:uFillTx/>
                <a:latin typeface="+mn-lt"/>
                <a:ea typeface="+mn-ea"/>
                <a:cs typeface="+mn-cs"/>
              </a:rPr>
              <a:t>officePLUS</a:t>
            </a:r>
            <a:endParaRPr kumimoji="0" lang="zh-CN" altLang="en-US" sz="1600" b="0" i="0" u="none" strike="noStrike" kern="1200" cap="none" spc="0" normalizeH="0" baseline="0" noProof="0">
              <a:ln>
                <a:noFill/>
              </a:ln>
              <a:solidFill>
                <a:srgbClr val="025CD7"/>
              </a:solidFill>
              <a:effectLst/>
              <a:uLnTx/>
              <a:uFillTx/>
              <a:latin typeface="+mn-lt"/>
              <a:ea typeface="+mn-ea"/>
              <a:cs typeface="+mn-cs"/>
            </a:endParaRPr>
          </a:p>
        </p:txBody>
      </p:sp>
    </p:spTree>
    <p:extLst>
      <p:ext uri="{BB962C8B-B14F-4D97-AF65-F5344CB8AC3E}">
        <p14:creationId xmlns:p14="http://schemas.microsoft.com/office/powerpoint/2010/main" val="680712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封面页">
    <p:bg>
      <p:bgPr>
        <a:gradFill>
          <a:gsLst>
            <a:gs pos="100000">
              <a:schemeClr val="accent1"/>
            </a:gs>
            <a:gs pos="0">
              <a:schemeClr val="accent3"/>
            </a:gs>
          </a:gsLst>
          <a:lin ang="5400000" scaled="1"/>
        </a:gradFill>
        <a:effectLst/>
      </p:bgPr>
    </p:bg>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8825412B-938A-4E6C-B253-CEA48F33C536}"/>
              </a:ext>
            </a:extLst>
          </p:cNvPr>
          <p:cNvSpPr/>
          <p:nvPr/>
        </p:nvSpPr>
        <p:spPr>
          <a:xfrm>
            <a:off x="4874942" y="4577384"/>
            <a:ext cx="2397125" cy="452437"/>
          </a:xfrm>
          <a:prstGeom prst="roundRect">
            <a:avLst>
              <a:gd name="adj" fmla="val 50000"/>
            </a:avLst>
          </a:prstGeom>
          <a:solidFill>
            <a:schemeClr val="bg1"/>
          </a:solidFill>
          <a:ln>
            <a:noFill/>
          </a:ln>
          <a:effectLst>
            <a:outerShdw blurRad="241300" sx="110000" sy="110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nvGrpSpPr>
          <p:cNvPr id="13" name="组合 12">
            <a:extLst>
              <a:ext uri="{FF2B5EF4-FFF2-40B4-BE49-F238E27FC236}">
                <a16:creationId xmlns:a16="http://schemas.microsoft.com/office/drawing/2014/main" id="{0E9135A8-D950-45D7-B6D2-55D790357E90}"/>
              </a:ext>
            </a:extLst>
          </p:cNvPr>
          <p:cNvGrpSpPr/>
          <p:nvPr userDrawn="1"/>
        </p:nvGrpSpPr>
        <p:grpSpPr>
          <a:xfrm>
            <a:off x="2242025" y="990671"/>
            <a:ext cx="2455671" cy="1399101"/>
            <a:chOff x="2242025" y="990671"/>
            <a:chExt cx="2455671" cy="1399101"/>
          </a:xfrm>
        </p:grpSpPr>
        <p:sp>
          <p:nvSpPr>
            <p:cNvPr id="14" name="椭圆 13">
              <a:extLst>
                <a:ext uri="{FF2B5EF4-FFF2-40B4-BE49-F238E27FC236}">
                  <a16:creationId xmlns:a16="http://schemas.microsoft.com/office/drawing/2014/main" id="{45F197F2-5BFC-4C96-96F5-5F786ECE675A}"/>
                </a:ext>
              </a:extLst>
            </p:cNvPr>
            <p:cNvSpPr/>
            <p:nvPr/>
          </p:nvSpPr>
          <p:spPr>
            <a:xfrm rot="900000" flipV="1">
              <a:off x="3871825" y="1568998"/>
              <a:ext cx="431036" cy="431036"/>
            </a:xfrm>
            <a:prstGeom prst="ellipse">
              <a:avLst/>
            </a:prstGeom>
            <a:gradFill flip="none" rotWithShape="1">
              <a:gsLst>
                <a:gs pos="46000">
                  <a:srgbClr val="009FE8">
                    <a:alpha val="0"/>
                  </a:srgbClr>
                </a:gs>
                <a:gs pos="100000">
                  <a:srgbClr val="009FE8">
                    <a:alpha val="4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5" name="椭圆 14">
              <a:extLst>
                <a:ext uri="{FF2B5EF4-FFF2-40B4-BE49-F238E27FC236}">
                  <a16:creationId xmlns:a16="http://schemas.microsoft.com/office/drawing/2014/main" id="{C746279F-8C5A-4650-8D29-A9EACFEEF003}"/>
                </a:ext>
              </a:extLst>
            </p:cNvPr>
            <p:cNvSpPr/>
            <p:nvPr/>
          </p:nvSpPr>
          <p:spPr>
            <a:xfrm rot="19800000">
              <a:off x="2242025" y="990671"/>
              <a:ext cx="621928" cy="621926"/>
            </a:xfrm>
            <a:prstGeom prst="ellipse">
              <a:avLst/>
            </a:prstGeom>
            <a:gradFill flip="none" rotWithShape="1">
              <a:gsLst>
                <a:gs pos="0">
                  <a:srgbClr val="009FE8">
                    <a:alpha val="0"/>
                  </a:srgbClr>
                </a:gs>
                <a:gs pos="100000">
                  <a:srgbClr val="009FE8">
                    <a:alpha val="2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6" name="椭圆 15">
              <a:extLst>
                <a:ext uri="{FF2B5EF4-FFF2-40B4-BE49-F238E27FC236}">
                  <a16:creationId xmlns:a16="http://schemas.microsoft.com/office/drawing/2014/main" id="{488EE116-85CC-4017-8FC3-1171C65ED2DF}"/>
                </a:ext>
              </a:extLst>
            </p:cNvPr>
            <p:cNvSpPr/>
            <p:nvPr/>
          </p:nvSpPr>
          <p:spPr>
            <a:xfrm rot="18640782" flipV="1">
              <a:off x="3777591" y="2186616"/>
              <a:ext cx="203156" cy="203156"/>
            </a:xfrm>
            <a:prstGeom prst="ellipse">
              <a:avLst/>
            </a:prstGeom>
            <a:gradFill flip="none" rotWithShape="1">
              <a:gsLst>
                <a:gs pos="4600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椭圆 16">
              <a:extLst>
                <a:ext uri="{FF2B5EF4-FFF2-40B4-BE49-F238E27FC236}">
                  <a16:creationId xmlns:a16="http://schemas.microsoft.com/office/drawing/2014/main" id="{C3557F2D-6DCE-4E02-B2DD-34C87EC352E2}"/>
                </a:ext>
              </a:extLst>
            </p:cNvPr>
            <p:cNvSpPr/>
            <p:nvPr/>
          </p:nvSpPr>
          <p:spPr>
            <a:xfrm>
              <a:off x="4564026" y="1736565"/>
              <a:ext cx="133670" cy="133670"/>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8" name="直接连接符 17">
              <a:extLst>
                <a:ext uri="{FF2B5EF4-FFF2-40B4-BE49-F238E27FC236}">
                  <a16:creationId xmlns:a16="http://schemas.microsoft.com/office/drawing/2014/main" id="{69A0F284-926F-4348-9FE6-E772D3DD9C97}"/>
                </a:ext>
              </a:extLst>
            </p:cNvPr>
            <p:cNvCxnSpPr>
              <a:cxnSpLocks/>
              <a:stCxn id="15" idx="5"/>
              <a:endCxn id="14" idx="2"/>
            </p:cNvCxnSpPr>
            <p:nvPr/>
          </p:nvCxnSpPr>
          <p:spPr>
            <a:xfrm>
              <a:off x="2853357" y="1382117"/>
              <a:ext cx="1025812" cy="346619"/>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F2BFFD0-7946-4A23-B4BE-CD09DAC91C48}"/>
                </a:ext>
              </a:extLst>
            </p:cNvPr>
            <p:cNvCxnSpPr>
              <a:cxnSpLocks/>
              <a:stCxn id="16" idx="6"/>
              <a:endCxn id="14" idx="0"/>
            </p:cNvCxnSpPr>
            <p:nvPr/>
          </p:nvCxnSpPr>
          <p:spPr>
            <a:xfrm flipV="1">
              <a:off x="3945381" y="1992690"/>
              <a:ext cx="86182" cy="218471"/>
            </a:xfrm>
            <a:prstGeom prst="line">
              <a:avLst/>
            </a:prstGeom>
            <a:ln>
              <a:solidFill>
                <a:srgbClr val="009FE8">
                  <a:alpha val="33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0763142-BC78-4F55-91DC-13A0023F25E4}"/>
                </a:ext>
              </a:extLst>
            </p:cNvPr>
            <p:cNvCxnSpPr>
              <a:cxnSpLocks/>
              <a:stCxn id="17" idx="2"/>
              <a:endCxn id="14" idx="6"/>
            </p:cNvCxnSpPr>
            <p:nvPr/>
          </p:nvCxnSpPr>
          <p:spPr>
            <a:xfrm flipH="1">
              <a:off x="4295517" y="1803400"/>
              <a:ext cx="268509" cy="36896"/>
            </a:xfrm>
            <a:prstGeom prst="line">
              <a:avLst/>
            </a:prstGeom>
            <a:ln>
              <a:solidFill>
                <a:srgbClr val="009FE8">
                  <a:alpha val="37000"/>
                </a:srgbClr>
              </a:solidFill>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79AA5F3D-FA57-4EEA-97C7-BB2574E83A08}"/>
              </a:ext>
            </a:extLst>
          </p:cNvPr>
          <p:cNvGrpSpPr/>
          <p:nvPr userDrawn="1"/>
        </p:nvGrpSpPr>
        <p:grpSpPr>
          <a:xfrm flipH="1">
            <a:off x="7379947" y="570136"/>
            <a:ext cx="1815668" cy="1728836"/>
            <a:chOff x="6874032" y="928141"/>
            <a:chExt cx="1815668" cy="1728836"/>
          </a:xfrm>
        </p:grpSpPr>
        <p:sp>
          <p:nvSpPr>
            <p:cNvPr id="22" name="椭圆 21">
              <a:extLst>
                <a:ext uri="{FF2B5EF4-FFF2-40B4-BE49-F238E27FC236}">
                  <a16:creationId xmlns:a16="http://schemas.microsoft.com/office/drawing/2014/main" id="{65CCA9BF-A52C-4A2B-8FF1-9022E6DA8EFF}"/>
                </a:ext>
              </a:extLst>
            </p:cNvPr>
            <p:cNvSpPr/>
            <p:nvPr/>
          </p:nvSpPr>
          <p:spPr>
            <a:xfrm>
              <a:off x="7820423" y="928141"/>
              <a:ext cx="746986" cy="746986"/>
            </a:xfrm>
            <a:prstGeom prst="ellipse">
              <a:avLst/>
            </a:prstGeom>
            <a:gradFill flip="none" rotWithShape="1">
              <a:gsLst>
                <a:gs pos="4600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3" name="椭圆 22">
              <a:extLst>
                <a:ext uri="{FF2B5EF4-FFF2-40B4-BE49-F238E27FC236}">
                  <a16:creationId xmlns:a16="http://schemas.microsoft.com/office/drawing/2014/main" id="{708D83B7-CDC4-4BAC-964C-071E7B3AC453}"/>
                </a:ext>
              </a:extLst>
            </p:cNvPr>
            <p:cNvSpPr/>
            <p:nvPr/>
          </p:nvSpPr>
          <p:spPr>
            <a:xfrm>
              <a:off x="6874032" y="2482509"/>
              <a:ext cx="174468" cy="174468"/>
            </a:xfrm>
            <a:prstGeom prst="ellipse">
              <a:avLst/>
            </a:prstGeom>
            <a:gradFill flip="none" rotWithShape="1">
              <a:gsLst>
                <a:gs pos="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椭圆 23">
              <a:extLst>
                <a:ext uri="{FF2B5EF4-FFF2-40B4-BE49-F238E27FC236}">
                  <a16:creationId xmlns:a16="http://schemas.microsoft.com/office/drawing/2014/main" id="{307CA015-11B7-44DC-9E89-8021DBC1B0F7}"/>
                </a:ext>
              </a:extLst>
            </p:cNvPr>
            <p:cNvSpPr/>
            <p:nvPr/>
          </p:nvSpPr>
          <p:spPr>
            <a:xfrm rot="2324846" flipV="1">
              <a:off x="7807205" y="2013613"/>
              <a:ext cx="431036" cy="431036"/>
            </a:xfrm>
            <a:prstGeom prst="ellipse">
              <a:avLst/>
            </a:prstGeom>
            <a:gradFill flip="none" rotWithShape="1">
              <a:gsLst>
                <a:gs pos="46000">
                  <a:srgbClr val="009FE8">
                    <a:alpha val="0"/>
                  </a:srgbClr>
                </a:gs>
                <a:gs pos="100000">
                  <a:srgbClr val="009FE8">
                    <a:alpha val="22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5" name="直接连接符 24">
              <a:extLst>
                <a:ext uri="{FF2B5EF4-FFF2-40B4-BE49-F238E27FC236}">
                  <a16:creationId xmlns:a16="http://schemas.microsoft.com/office/drawing/2014/main" id="{513192D3-CA71-4071-80D5-528545DBB633}"/>
                </a:ext>
              </a:extLst>
            </p:cNvPr>
            <p:cNvCxnSpPr>
              <a:cxnSpLocks/>
              <a:stCxn id="24" idx="4"/>
              <a:endCxn id="22" idx="4"/>
            </p:cNvCxnSpPr>
            <p:nvPr/>
          </p:nvCxnSpPr>
          <p:spPr>
            <a:xfrm flipV="1">
              <a:off x="8157613" y="1675127"/>
              <a:ext cx="36303" cy="385919"/>
            </a:xfrm>
            <a:prstGeom prst="line">
              <a:avLst/>
            </a:prstGeom>
            <a:ln>
              <a:solidFill>
                <a:srgbClr val="009FE8">
                  <a:alpha val="28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99E85F6-952E-40FE-BD9C-2575A1764EC6}"/>
                </a:ext>
              </a:extLst>
            </p:cNvPr>
            <p:cNvCxnSpPr>
              <a:cxnSpLocks/>
              <a:stCxn id="23" idx="6"/>
              <a:endCxn id="24" idx="0"/>
            </p:cNvCxnSpPr>
            <p:nvPr/>
          </p:nvCxnSpPr>
          <p:spPr>
            <a:xfrm flipV="1">
              <a:off x="7048500" y="2397216"/>
              <a:ext cx="839333" cy="172527"/>
            </a:xfrm>
            <a:prstGeom prst="line">
              <a:avLst/>
            </a:prstGeom>
            <a:ln>
              <a:solidFill>
                <a:srgbClr val="009FE8">
                  <a:alpha val="30000"/>
                </a:srgbClr>
              </a:solidFill>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EF978AC9-3AED-4518-B83C-A3122A0094B3}"/>
                </a:ext>
              </a:extLst>
            </p:cNvPr>
            <p:cNvSpPr/>
            <p:nvPr/>
          </p:nvSpPr>
          <p:spPr>
            <a:xfrm>
              <a:off x="7635659" y="1832617"/>
              <a:ext cx="122454" cy="122454"/>
            </a:xfrm>
            <a:prstGeom prst="ellipse">
              <a:avLst/>
            </a:prstGeom>
            <a:gradFill flip="none" rotWithShape="1">
              <a:gsLst>
                <a:gs pos="0">
                  <a:srgbClr val="009FE8">
                    <a:alpha val="0"/>
                  </a:srgbClr>
                </a:gs>
                <a:gs pos="100000">
                  <a:srgbClr val="009FE8">
                    <a:alpha val="4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8" name="直接连接符 27">
              <a:extLst>
                <a:ext uri="{FF2B5EF4-FFF2-40B4-BE49-F238E27FC236}">
                  <a16:creationId xmlns:a16="http://schemas.microsoft.com/office/drawing/2014/main" id="{B6705A87-56E4-44C3-8E5F-4C2AF2BB322F}"/>
                </a:ext>
              </a:extLst>
            </p:cNvPr>
            <p:cNvCxnSpPr>
              <a:cxnSpLocks/>
              <a:stCxn id="27" idx="5"/>
              <a:endCxn id="24" idx="2"/>
            </p:cNvCxnSpPr>
            <p:nvPr/>
          </p:nvCxnSpPr>
          <p:spPr>
            <a:xfrm>
              <a:off x="7740180" y="1937138"/>
              <a:ext cx="114458" cy="157103"/>
            </a:xfrm>
            <a:prstGeom prst="line">
              <a:avLst/>
            </a:prstGeom>
            <a:ln>
              <a:solidFill>
                <a:srgbClr val="009FE8">
                  <a:alpha val="38000"/>
                </a:srgbClr>
              </a:solidFill>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C1DAC383-3BEC-4BCD-B04C-F0A4A65766DA}"/>
                </a:ext>
              </a:extLst>
            </p:cNvPr>
            <p:cNvSpPr/>
            <p:nvPr/>
          </p:nvSpPr>
          <p:spPr>
            <a:xfrm rot="18556198">
              <a:off x="8445118" y="2317398"/>
              <a:ext cx="244582" cy="244582"/>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0" name="直接连接符 29">
              <a:extLst>
                <a:ext uri="{FF2B5EF4-FFF2-40B4-BE49-F238E27FC236}">
                  <a16:creationId xmlns:a16="http://schemas.microsoft.com/office/drawing/2014/main" id="{2E8A32E8-8FF6-4D1C-AE89-AFA05B080E76}"/>
                </a:ext>
              </a:extLst>
            </p:cNvPr>
            <p:cNvCxnSpPr>
              <a:cxnSpLocks/>
              <a:stCxn id="24" idx="6"/>
              <a:endCxn id="29" idx="1"/>
            </p:cNvCxnSpPr>
            <p:nvPr/>
          </p:nvCxnSpPr>
          <p:spPr>
            <a:xfrm>
              <a:off x="8190808" y="2364021"/>
              <a:ext cx="254921" cy="87878"/>
            </a:xfrm>
            <a:prstGeom prst="line">
              <a:avLst/>
            </a:prstGeom>
            <a:ln>
              <a:solidFill>
                <a:srgbClr val="009FE8">
                  <a:alpha val="26000"/>
                </a:srgbClr>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304F7BC8-2A10-4010-8C8A-D74BCDB42D05}"/>
              </a:ext>
            </a:extLst>
          </p:cNvPr>
          <p:cNvGrpSpPr/>
          <p:nvPr userDrawn="1"/>
        </p:nvGrpSpPr>
        <p:grpSpPr>
          <a:xfrm>
            <a:off x="6216691" y="3736651"/>
            <a:ext cx="3595881" cy="3121349"/>
            <a:chOff x="6216691" y="3736651"/>
            <a:chExt cx="3595881" cy="3121349"/>
          </a:xfrm>
        </p:grpSpPr>
        <p:sp>
          <p:nvSpPr>
            <p:cNvPr id="32" name="椭圆 31">
              <a:extLst>
                <a:ext uri="{FF2B5EF4-FFF2-40B4-BE49-F238E27FC236}">
                  <a16:creationId xmlns:a16="http://schemas.microsoft.com/office/drawing/2014/main" id="{07BCE760-0FAD-42E5-A413-1F31B72D56C0}"/>
                </a:ext>
              </a:extLst>
            </p:cNvPr>
            <p:cNvSpPr/>
            <p:nvPr/>
          </p:nvSpPr>
          <p:spPr>
            <a:xfrm>
              <a:off x="8882890" y="4998812"/>
              <a:ext cx="929682" cy="929682"/>
            </a:xfrm>
            <a:prstGeom prst="ellipse">
              <a:avLst/>
            </a:prstGeom>
            <a:gradFill flip="none" rotWithShape="1">
              <a:gsLst>
                <a:gs pos="4600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3" name="椭圆 32">
              <a:extLst>
                <a:ext uri="{FF2B5EF4-FFF2-40B4-BE49-F238E27FC236}">
                  <a16:creationId xmlns:a16="http://schemas.microsoft.com/office/drawing/2014/main" id="{A251D492-9ECD-4E04-ADC7-7B8F7999A21A}"/>
                </a:ext>
              </a:extLst>
            </p:cNvPr>
            <p:cNvSpPr/>
            <p:nvPr/>
          </p:nvSpPr>
          <p:spPr>
            <a:xfrm>
              <a:off x="6922596" y="3736651"/>
              <a:ext cx="371967" cy="371967"/>
            </a:xfrm>
            <a:prstGeom prst="ellipse">
              <a:avLst/>
            </a:prstGeom>
            <a:gradFill flip="none" rotWithShape="1">
              <a:gsLst>
                <a:gs pos="0">
                  <a:srgbClr val="009FE8">
                    <a:alpha val="0"/>
                  </a:srgbClr>
                </a:gs>
                <a:gs pos="100000">
                  <a:srgbClr val="009FE8">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椭圆 33">
              <a:extLst>
                <a:ext uri="{FF2B5EF4-FFF2-40B4-BE49-F238E27FC236}">
                  <a16:creationId xmlns:a16="http://schemas.microsoft.com/office/drawing/2014/main" id="{93373A94-623F-4AB5-BA6C-253FD924F1F7}"/>
                </a:ext>
              </a:extLst>
            </p:cNvPr>
            <p:cNvSpPr/>
            <p:nvPr/>
          </p:nvSpPr>
          <p:spPr>
            <a:xfrm>
              <a:off x="8567409" y="4474374"/>
              <a:ext cx="174468" cy="174468"/>
            </a:xfrm>
            <a:prstGeom prst="ellipse">
              <a:avLst/>
            </a:prstGeom>
            <a:gradFill flip="none" rotWithShape="1">
              <a:gsLst>
                <a:gs pos="0">
                  <a:srgbClr val="009FE8">
                    <a:alpha val="0"/>
                  </a:srgbClr>
                </a:gs>
                <a:gs pos="100000">
                  <a:srgbClr val="009FE8">
                    <a:alpha val="4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椭圆 34">
              <a:extLst>
                <a:ext uri="{FF2B5EF4-FFF2-40B4-BE49-F238E27FC236}">
                  <a16:creationId xmlns:a16="http://schemas.microsoft.com/office/drawing/2014/main" id="{95E7A29F-910B-4162-80EC-516F11C0DAE0}"/>
                </a:ext>
              </a:extLst>
            </p:cNvPr>
            <p:cNvSpPr/>
            <p:nvPr/>
          </p:nvSpPr>
          <p:spPr>
            <a:xfrm>
              <a:off x="7678596" y="4385514"/>
              <a:ext cx="283653" cy="283653"/>
            </a:xfrm>
            <a:prstGeom prst="ellipse">
              <a:avLst/>
            </a:prstGeom>
            <a:gradFill flip="none" rotWithShape="1">
              <a:gsLst>
                <a:gs pos="4600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6" name="椭圆 35">
              <a:extLst>
                <a:ext uri="{FF2B5EF4-FFF2-40B4-BE49-F238E27FC236}">
                  <a16:creationId xmlns:a16="http://schemas.microsoft.com/office/drawing/2014/main" id="{9016A24B-1D9E-455A-BD80-9F744421C766}"/>
                </a:ext>
              </a:extLst>
            </p:cNvPr>
            <p:cNvSpPr/>
            <p:nvPr/>
          </p:nvSpPr>
          <p:spPr>
            <a:xfrm>
              <a:off x="6216691" y="4315305"/>
              <a:ext cx="174468" cy="174468"/>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7" name="直接连接符 36">
              <a:extLst>
                <a:ext uri="{FF2B5EF4-FFF2-40B4-BE49-F238E27FC236}">
                  <a16:creationId xmlns:a16="http://schemas.microsoft.com/office/drawing/2014/main" id="{19C94940-995B-41B6-9551-999A631A3780}"/>
                </a:ext>
              </a:extLst>
            </p:cNvPr>
            <p:cNvCxnSpPr>
              <a:cxnSpLocks/>
              <a:endCxn id="36" idx="7"/>
            </p:cNvCxnSpPr>
            <p:nvPr/>
          </p:nvCxnSpPr>
          <p:spPr>
            <a:xfrm flipH="1">
              <a:off x="6365609" y="4074015"/>
              <a:ext cx="609868" cy="266840"/>
            </a:xfrm>
            <a:prstGeom prst="line">
              <a:avLst/>
            </a:prstGeom>
            <a:ln>
              <a:solidFill>
                <a:srgbClr val="009FE8">
                  <a:alpha val="34000"/>
                </a:srgb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561FD2B-E932-4B68-865E-9E6D6BF132A0}"/>
                </a:ext>
              </a:extLst>
            </p:cNvPr>
            <p:cNvCxnSpPr>
              <a:cxnSpLocks/>
              <a:stCxn id="35" idx="1"/>
            </p:cNvCxnSpPr>
            <p:nvPr/>
          </p:nvCxnSpPr>
          <p:spPr>
            <a:xfrm flipH="1" flipV="1">
              <a:off x="7234238" y="4040463"/>
              <a:ext cx="485898" cy="386591"/>
            </a:xfrm>
            <a:prstGeom prst="line">
              <a:avLst/>
            </a:prstGeom>
            <a:ln>
              <a:solidFill>
                <a:srgbClr val="009FE8">
                  <a:alpha val="33000"/>
                </a:srgb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D0A0299F-83BF-46A4-A1AB-B35A18A92FA7}"/>
                </a:ext>
              </a:extLst>
            </p:cNvPr>
            <p:cNvCxnSpPr>
              <a:cxnSpLocks/>
              <a:stCxn id="34" idx="2"/>
              <a:endCxn id="35" idx="6"/>
            </p:cNvCxnSpPr>
            <p:nvPr/>
          </p:nvCxnSpPr>
          <p:spPr>
            <a:xfrm flipH="1" flipV="1">
              <a:off x="7962249" y="4527341"/>
              <a:ext cx="605160" cy="34267"/>
            </a:xfrm>
            <a:prstGeom prst="line">
              <a:avLst/>
            </a:prstGeom>
            <a:ln>
              <a:solidFill>
                <a:srgbClr val="009FE8">
                  <a:alpha val="67000"/>
                </a:srgb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3E7F788-532F-487B-8920-0B3BE18A4071}"/>
                </a:ext>
              </a:extLst>
            </p:cNvPr>
            <p:cNvCxnSpPr>
              <a:cxnSpLocks/>
              <a:stCxn id="32" idx="1"/>
              <a:endCxn id="34" idx="5"/>
            </p:cNvCxnSpPr>
            <p:nvPr/>
          </p:nvCxnSpPr>
          <p:spPr>
            <a:xfrm flipH="1" flipV="1">
              <a:off x="8716327" y="4623292"/>
              <a:ext cx="302712" cy="511669"/>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034E127-5E1C-4D70-AE71-9212D0D40169}"/>
                </a:ext>
              </a:extLst>
            </p:cNvPr>
            <p:cNvCxnSpPr>
              <a:cxnSpLocks/>
              <a:endCxn id="32" idx="4"/>
            </p:cNvCxnSpPr>
            <p:nvPr/>
          </p:nvCxnSpPr>
          <p:spPr>
            <a:xfrm flipV="1">
              <a:off x="8741877" y="5928494"/>
              <a:ext cx="605854" cy="929506"/>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DE86EEE-3B8D-4712-BBB7-6B1986F37647}"/>
                </a:ext>
              </a:extLst>
            </p:cNvPr>
            <p:cNvCxnSpPr>
              <a:cxnSpLocks/>
              <a:stCxn id="43" idx="3"/>
              <a:endCxn id="35" idx="7"/>
            </p:cNvCxnSpPr>
            <p:nvPr/>
          </p:nvCxnSpPr>
          <p:spPr>
            <a:xfrm flipH="1">
              <a:off x="7920709" y="4365249"/>
              <a:ext cx="86675" cy="61805"/>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C737648B-4918-4E56-9515-437DFE62CBAC}"/>
                </a:ext>
              </a:extLst>
            </p:cNvPr>
            <p:cNvSpPr/>
            <p:nvPr/>
          </p:nvSpPr>
          <p:spPr>
            <a:xfrm>
              <a:off x="7997279" y="4306356"/>
              <a:ext cx="68998" cy="68998"/>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44" name="组合 43">
            <a:extLst>
              <a:ext uri="{FF2B5EF4-FFF2-40B4-BE49-F238E27FC236}">
                <a16:creationId xmlns:a16="http://schemas.microsoft.com/office/drawing/2014/main" id="{93382536-B249-4832-996F-DD7F8B304D90}"/>
              </a:ext>
            </a:extLst>
          </p:cNvPr>
          <p:cNvGrpSpPr/>
          <p:nvPr userDrawn="1"/>
        </p:nvGrpSpPr>
        <p:grpSpPr>
          <a:xfrm>
            <a:off x="1289934" y="4381088"/>
            <a:ext cx="3136121" cy="1368886"/>
            <a:chOff x="1289934" y="4381088"/>
            <a:chExt cx="3136121" cy="1368886"/>
          </a:xfrm>
        </p:grpSpPr>
        <p:sp>
          <p:nvSpPr>
            <p:cNvPr id="45" name="椭圆 44">
              <a:extLst>
                <a:ext uri="{FF2B5EF4-FFF2-40B4-BE49-F238E27FC236}">
                  <a16:creationId xmlns:a16="http://schemas.microsoft.com/office/drawing/2014/main" id="{54A6DE11-5B8D-4906-9F67-4A1336F9F542}"/>
                </a:ext>
              </a:extLst>
            </p:cNvPr>
            <p:cNvSpPr/>
            <p:nvPr/>
          </p:nvSpPr>
          <p:spPr>
            <a:xfrm>
              <a:off x="1289934" y="4495671"/>
              <a:ext cx="1124666" cy="1124666"/>
            </a:xfrm>
            <a:prstGeom prst="ellipse">
              <a:avLst/>
            </a:prstGeom>
            <a:gradFill flip="none" rotWithShape="1">
              <a:gsLst>
                <a:gs pos="62000">
                  <a:srgbClr val="009FE8">
                    <a:alpha val="0"/>
                  </a:srgbClr>
                </a:gs>
                <a:gs pos="100000">
                  <a:srgbClr val="009FE8">
                    <a:alpha val="1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29F3AC9F-93A2-428A-9AD8-A09964DB43D3}"/>
                </a:ext>
              </a:extLst>
            </p:cNvPr>
            <p:cNvSpPr/>
            <p:nvPr/>
          </p:nvSpPr>
          <p:spPr>
            <a:xfrm>
              <a:off x="3622556" y="4953240"/>
              <a:ext cx="609117" cy="609117"/>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7" name="椭圆 46">
              <a:extLst>
                <a:ext uri="{FF2B5EF4-FFF2-40B4-BE49-F238E27FC236}">
                  <a16:creationId xmlns:a16="http://schemas.microsoft.com/office/drawing/2014/main" id="{2B8F4BF2-EBAC-4FFB-BF47-186DB6B2DF54}"/>
                </a:ext>
              </a:extLst>
            </p:cNvPr>
            <p:cNvSpPr/>
            <p:nvPr/>
          </p:nvSpPr>
          <p:spPr>
            <a:xfrm rot="4480177">
              <a:off x="3949128" y="4381089"/>
              <a:ext cx="239774" cy="239772"/>
            </a:xfrm>
            <a:prstGeom prst="ellipse">
              <a:avLst/>
            </a:prstGeom>
            <a:gradFill flip="none" rotWithShape="1">
              <a:gsLst>
                <a:gs pos="51000">
                  <a:srgbClr val="009FE8">
                    <a:alpha val="0"/>
                  </a:srgbClr>
                </a:gs>
                <a:gs pos="100000">
                  <a:srgbClr val="009FE8">
                    <a:alpha val="18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8" name="直接连接符 47">
              <a:extLst>
                <a:ext uri="{FF2B5EF4-FFF2-40B4-BE49-F238E27FC236}">
                  <a16:creationId xmlns:a16="http://schemas.microsoft.com/office/drawing/2014/main" id="{7688D0B6-4B6E-45F0-9AB0-EE20E018CD0F}"/>
                </a:ext>
              </a:extLst>
            </p:cNvPr>
            <p:cNvCxnSpPr>
              <a:cxnSpLocks/>
              <a:stCxn id="46" idx="2"/>
              <a:endCxn id="45" idx="6"/>
            </p:cNvCxnSpPr>
            <p:nvPr/>
          </p:nvCxnSpPr>
          <p:spPr>
            <a:xfrm flipH="1" flipV="1">
              <a:off x="2414600" y="5058004"/>
              <a:ext cx="1207956" cy="199795"/>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AB1A991-5597-4D66-96B8-38E32868A136}"/>
                </a:ext>
              </a:extLst>
            </p:cNvPr>
            <p:cNvCxnSpPr>
              <a:cxnSpLocks/>
              <a:stCxn id="46" idx="0"/>
              <a:endCxn id="47" idx="5"/>
            </p:cNvCxnSpPr>
            <p:nvPr/>
          </p:nvCxnSpPr>
          <p:spPr>
            <a:xfrm flipV="1">
              <a:off x="3927115" y="4605144"/>
              <a:ext cx="82557" cy="348096"/>
            </a:xfrm>
            <a:prstGeom prst="line">
              <a:avLst/>
            </a:prstGeom>
            <a:ln>
              <a:solidFill>
                <a:srgbClr val="009FE8">
                  <a:alpha val="32000"/>
                </a:srgb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1DA4A69-3E5B-410D-89F1-2D231A6FD9E9}"/>
                </a:ext>
              </a:extLst>
            </p:cNvPr>
            <p:cNvCxnSpPr>
              <a:cxnSpLocks/>
              <a:stCxn id="51" idx="3"/>
              <a:endCxn id="46" idx="5"/>
            </p:cNvCxnSpPr>
            <p:nvPr/>
          </p:nvCxnSpPr>
          <p:spPr>
            <a:xfrm flipH="1" flipV="1">
              <a:off x="4142470" y="5473154"/>
              <a:ext cx="173478" cy="172134"/>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32BFB518-EC8D-418E-8CDC-3DED155103DC}"/>
                </a:ext>
              </a:extLst>
            </p:cNvPr>
            <p:cNvSpPr/>
            <p:nvPr/>
          </p:nvSpPr>
          <p:spPr>
            <a:xfrm rot="5190551">
              <a:off x="4300135" y="5624054"/>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52" name="组合 51">
            <a:extLst>
              <a:ext uri="{FF2B5EF4-FFF2-40B4-BE49-F238E27FC236}">
                <a16:creationId xmlns:a16="http://schemas.microsoft.com/office/drawing/2014/main" id="{92067BCA-720A-4A26-A4B8-B005A5001D11}"/>
              </a:ext>
            </a:extLst>
          </p:cNvPr>
          <p:cNvGrpSpPr/>
          <p:nvPr userDrawn="1"/>
        </p:nvGrpSpPr>
        <p:grpSpPr>
          <a:xfrm>
            <a:off x="0" y="2015840"/>
            <a:ext cx="1183334" cy="1486216"/>
            <a:chOff x="0" y="2015840"/>
            <a:chExt cx="1183334" cy="1486216"/>
          </a:xfrm>
        </p:grpSpPr>
        <p:sp>
          <p:nvSpPr>
            <p:cNvPr id="53" name="椭圆 52">
              <a:extLst>
                <a:ext uri="{FF2B5EF4-FFF2-40B4-BE49-F238E27FC236}">
                  <a16:creationId xmlns:a16="http://schemas.microsoft.com/office/drawing/2014/main" id="{96281915-3F00-48FD-8BA4-FDECD858786B}"/>
                </a:ext>
              </a:extLst>
            </p:cNvPr>
            <p:cNvSpPr/>
            <p:nvPr/>
          </p:nvSpPr>
          <p:spPr>
            <a:xfrm>
              <a:off x="379835" y="2587992"/>
              <a:ext cx="609117" cy="609117"/>
            </a:xfrm>
            <a:prstGeom prst="ellipse">
              <a:avLst/>
            </a:prstGeom>
            <a:gradFill flip="none" rotWithShape="1">
              <a:gsLst>
                <a:gs pos="0">
                  <a:srgbClr val="009FE8">
                    <a:alpha val="0"/>
                  </a:srgbClr>
                </a:gs>
                <a:gs pos="100000">
                  <a:srgbClr val="009FE8">
                    <a:alpha val="2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4" name="椭圆 53">
              <a:extLst>
                <a:ext uri="{FF2B5EF4-FFF2-40B4-BE49-F238E27FC236}">
                  <a16:creationId xmlns:a16="http://schemas.microsoft.com/office/drawing/2014/main" id="{D3710F41-F869-40DA-A05F-DD8ADCA0CE4C}"/>
                </a:ext>
              </a:extLst>
            </p:cNvPr>
            <p:cNvSpPr/>
            <p:nvPr/>
          </p:nvSpPr>
          <p:spPr>
            <a:xfrm rot="4480177">
              <a:off x="706407" y="2015841"/>
              <a:ext cx="239774" cy="239772"/>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55" name="直接连接符 54">
              <a:extLst>
                <a:ext uri="{FF2B5EF4-FFF2-40B4-BE49-F238E27FC236}">
                  <a16:creationId xmlns:a16="http://schemas.microsoft.com/office/drawing/2014/main" id="{957C390F-484E-423B-9A3D-C3DA30B17C87}"/>
                </a:ext>
              </a:extLst>
            </p:cNvPr>
            <p:cNvCxnSpPr>
              <a:cxnSpLocks/>
              <a:stCxn id="53" idx="0"/>
              <a:endCxn id="54" idx="5"/>
            </p:cNvCxnSpPr>
            <p:nvPr/>
          </p:nvCxnSpPr>
          <p:spPr>
            <a:xfrm flipV="1">
              <a:off x="684394" y="2239896"/>
              <a:ext cx="82557" cy="348096"/>
            </a:xfrm>
            <a:prstGeom prst="line">
              <a:avLst/>
            </a:prstGeom>
            <a:ln>
              <a:solidFill>
                <a:srgbClr val="009FE8">
                  <a:alpha val="30000"/>
                </a:srgb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1BEAEA4D-9918-4CFA-B2A2-EAFD1D14ACFA}"/>
                </a:ext>
              </a:extLst>
            </p:cNvPr>
            <p:cNvCxnSpPr>
              <a:cxnSpLocks/>
              <a:stCxn id="57" idx="3"/>
              <a:endCxn id="53" idx="5"/>
            </p:cNvCxnSpPr>
            <p:nvPr/>
          </p:nvCxnSpPr>
          <p:spPr>
            <a:xfrm flipH="1" flipV="1">
              <a:off x="899749" y="3107906"/>
              <a:ext cx="173478" cy="172134"/>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1842279E-4F78-4C85-B50C-6A5CF9CCAE3C}"/>
                </a:ext>
              </a:extLst>
            </p:cNvPr>
            <p:cNvSpPr/>
            <p:nvPr/>
          </p:nvSpPr>
          <p:spPr>
            <a:xfrm rot="5190551">
              <a:off x="1057414" y="3258806"/>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58" name="直接连接符 57">
              <a:extLst>
                <a:ext uri="{FF2B5EF4-FFF2-40B4-BE49-F238E27FC236}">
                  <a16:creationId xmlns:a16="http://schemas.microsoft.com/office/drawing/2014/main" id="{33FE0FAF-BB93-4049-831B-781EDF77B215}"/>
                </a:ext>
              </a:extLst>
            </p:cNvPr>
            <p:cNvCxnSpPr>
              <a:cxnSpLocks/>
              <a:endCxn id="53" idx="3"/>
            </p:cNvCxnSpPr>
            <p:nvPr/>
          </p:nvCxnSpPr>
          <p:spPr>
            <a:xfrm flipV="1">
              <a:off x="0" y="3107906"/>
              <a:ext cx="469038" cy="394150"/>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EE7194E8-95FB-4304-9103-1BC1D8D5CD51}"/>
              </a:ext>
            </a:extLst>
          </p:cNvPr>
          <p:cNvGrpSpPr/>
          <p:nvPr userDrawn="1"/>
        </p:nvGrpSpPr>
        <p:grpSpPr>
          <a:xfrm>
            <a:off x="10104581" y="1728799"/>
            <a:ext cx="1291197" cy="1655926"/>
            <a:chOff x="10104581" y="1728799"/>
            <a:chExt cx="1291197" cy="1655926"/>
          </a:xfrm>
        </p:grpSpPr>
        <p:sp>
          <p:nvSpPr>
            <p:cNvPr id="60" name="椭圆 59">
              <a:extLst>
                <a:ext uri="{FF2B5EF4-FFF2-40B4-BE49-F238E27FC236}">
                  <a16:creationId xmlns:a16="http://schemas.microsoft.com/office/drawing/2014/main" id="{353825EF-BA58-4966-9937-FD5DFBE30E90}"/>
                </a:ext>
              </a:extLst>
            </p:cNvPr>
            <p:cNvSpPr/>
            <p:nvPr/>
          </p:nvSpPr>
          <p:spPr>
            <a:xfrm rot="2912246">
              <a:off x="10697024" y="2147185"/>
              <a:ext cx="609117" cy="609117"/>
            </a:xfrm>
            <a:prstGeom prst="ellipse">
              <a:avLst/>
            </a:prstGeom>
            <a:gradFill flip="none" rotWithShape="1">
              <a:gsLst>
                <a:gs pos="0">
                  <a:srgbClr val="009FE8">
                    <a:alpha val="0"/>
                  </a:srgbClr>
                </a:gs>
                <a:gs pos="100000">
                  <a:srgbClr val="009FE8">
                    <a:alpha val="1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1" name="椭圆 60">
              <a:extLst>
                <a:ext uri="{FF2B5EF4-FFF2-40B4-BE49-F238E27FC236}">
                  <a16:creationId xmlns:a16="http://schemas.microsoft.com/office/drawing/2014/main" id="{0563F5F0-C165-42B1-AD46-25D238023E36}"/>
                </a:ext>
              </a:extLst>
            </p:cNvPr>
            <p:cNvSpPr/>
            <p:nvPr/>
          </p:nvSpPr>
          <p:spPr>
            <a:xfrm rot="5148249">
              <a:off x="11156005" y="1728800"/>
              <a:ext cx="239774" cy="239772"/>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99B6899E-820B-44D4-933A-BFE4BF8456C8}"/>
                </a:ext>
              </a:extLst>
            </p:cNvPr>
            <p:cNvCxnSpPr>
              <a:cxnSpLocks/>
              <a:stCxn id="60" idx="1"/>
              <a:endCxn id="61" idx="5"/>
            </p:cNvCxnSpPr>
            <p:nvPr/>
          </p:nvCxnSpPr>
          <p:spPr>
            <a:xfrm flipV="1">
              <a:off x="11020374" y="1939434"/>
              <a:ext cx="177176" cy="208331"/>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85C9986D-82F5-41FE-AD10-539FDE072FBB}"/>
                </a:ext>
              </a:extLst>
            </p:cNvPr>
            <p:cNvCxnSpPr>
              <a:cxnSpLocks/>
              <a:stCxn id="64" idx="3"/>
              <a:endCxn id="60" idx="5"/>
            </p:cNvCxnSpPr>
            <p:nvPr/>
          </p:nvCxnSpPr>
          <p:spPr>
            <a:xfrm flipH="1" flipV="1">
              <a:off x="10982791" y="2755722"/>
              <a:ext cx="210312" cy="524317"/>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6BD2DB91-6401-4F6F-A11F-6981FD47B23D}"/>
                </a:ext>
              </a:extLst>
            </p:cNvPr>
            <p:cNvSpPr/>
            <p:nvPr/>
          </p:nvSpPr>
          <p:spPr>
            <a:xfrm rot="5190551">
              <a:off x="11177290" y="3258805"/>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178B8454-3954-4D8A-A36E-E224F3477D3D}"/>
                </a:ext>
              </a:extLst>
            </p:cNvPr>
            <p:cNvCxnSpPr>
              <a:cxnSpLocks/>
              <a:stCxn id="66" idx="0"/>
              <a:endCxn id="60" idx="3"/>
            </p:cNvCxnSpPr>
            <p:nvPr/>
          </p:nvCxnSpPr>
          <p:spPr>
            <a:xfrm>
              <a:off x="10417202" y="2399100"/>
              <a:ext cx="280402" cy="33852"/>
            </a:xfrm>
            <a:prstGeom prst="line">
              <a:avLst/>
            </a:prstGeom>
            <a:ln>
              <a:solidFill>
                <a:srgbClr val="009FE8">
                  <a:alpha val="38000"/>
                </a:srgbClr>
              </a:solidFill>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4597E771-A2C3-49E7-8628-A7C6261E2A4E}"/>
                </a:ext>
              </a:extLst>
            </p:cNvPr>
            <p:cNvSpPr/>
            <p:nvPr/>
          </p:nvSpPr>
          <p:spPr>
            <a:xfrm rot="5549130">
              <a:off x="10104580" y="2235934"/>
              <a:ext cx="312770" cy="312768"/>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cxnSp>
        <p:nvCxnSpPr>
          <p:cNvPr id="67" name="直接连接符 66">
            <a:extLst>
              <a:ext uri="{FF2B5EF4-FFF2-40B4-BE49-F238E27FC236}">
                <a16:creationId xmlns:a16="http://schemas.microsoft.com/office/drawing/2014/main" id="{BECA3751-DCBE-4D4B-8924-AAAC8E69470C}"/>
              </a:ext>
            </a:extLst>
          </p:cNvPr>
          <p:cNvCxnSpPr>
            <a:cxnSpLocks/>
          </p:cNvCxnSpPr>
          <p:nvPr userDrawn="1"/>
        </p:nvCxnSpPr>
        <p:spPr>
          <a:xfrm>
            <a:off x="1289934" y="3304981"/>
            <a:ext cx="9569162" cy="0"/>
          </a:xfrm>
          <a:prstGeom prst="line">
            <a:avLst/>
          </a:prstGeom>
          <a:ln w="19050">
            <a:gradFill flip="none" rotWithShape="1">
              <a:gsLst>
                <a:gs pos="0">
                  <a:schemeClr val="accent2">
                    <a:alpha val="0"/>
                  </a:schemeClr>
                </a:gs>
                <a:gs pos="50000">
                  <a:schemeClr val="accent2"/>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9" name="文本占位符 68">
            <a:extLst>
              <a:ext uri="{FF2B5EF4-FFF2-40B4-BE49-F238E27FC236}">
                <a16:creationId xmlns:a16="http://schemas.microsoft.com/office/drawing/2014/main" id="{E172DA64-94D3-448D-B373-CC340641571D}"/>
              </a:ext>
            </a:extLst>
          </p:cNvPr>
          <p:cNvSpPr>
            <a:spLocks noGrp="1"/>
          </p:cNvSpPr>
          <p:nvPr>
            <p:ph type="body" sz="quarter" idx="10" hasCustomPrompt="1"/>
          </p:nvPr>
        </p:nvSpPr>
        <p:spPr>
          <a:xfrm>
            <a:off x="1197068" y="2233247"/>
            <a:ext cx="9772909" cy="92333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5400" b="1" kern="1200" spc="300" noProof="0">
                <a:solidFill>
                  <a:schemeClr val="bg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300" normalizeH="0" baseline="0" noProof="0">
                <a:ln>
                  <a:noFill/>
                </a:ln>
                <a:solidFill>
                  <a:prstClr val="white"/>
                </a:solidFill>
                <a:effectLst/>
                <a:uLnTx/>
                <a:uFillTx/>
                <a:latin typeface="+mn-lt"/>
                <a:ea typeface="+mn-ea"/>
                <a:cs typeface="+mn-cs"/>
              </a:rPr>
              <a:t>医疗行业年终汇报通用模板</a:t>
            </a:r>
          </a:p>
        </p:txBody>
      </p:sp>
      <p:sp>
        <p:nvSpPr>
          <p:cNvPr id="71" name="文本占位符 70">
            <a:extLst>
              <a:ext uri="{FF2B5EF4-FFF2-40B4-BE49-F238E27FC236}">
                <a16:creationId xmlns:a16="http://schemas.microsoft.com/office/drawing/2014/main" id="{CC017329-AB6F-4097-9323-7DF704FE3978}"/>
              </a:ext>
            </a:extLst>
          </p:cNvPr>
          <p:cNvSpPr>
            <a:spLocks noGrp="1"/>
          </p:cNvSpPr>
          <p:nvPr>
            <p:ph type="body" sz="quarter" idx="11" hasCustomPrompt="1"/>
          </p:nvPr>
        </p:nvSpPr>
        <p:spPr>
          <a:xfrm>
            <a:off x="1187051" y="3473069"/>
            <a:ext cx="9772909" cy="338554"/>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1600" kern="1200" spc="300" noProof="0">
                <a:solidFill>
                  <a:schemeClr val="bg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300" normalizeH="0" baseline="0" noProof="0">
                <a:ln>
                  <a:noFill/>
                </a:ln>
                <a:solidFill>
                  <a:prstClr val="white"/>
                </a:solidFill>
                <a:effectLst/>
                <a:uLnTx/>
                <a:uFillTx/>
                <a:latin typeface="+mn-lt"/>
                <a:ea typeface="+mn-ea"/>
                <a:cs typeface="+mn-cs"/>
              </a:rPr>
              <a:t>General year-end report template of medical industry</a:t>
            </a:r>
            <a:endParaRPr kumimoji="0" lang="zh-CN" altLang="en-US" sz="1600" b="0" i="0" u="none" strike="noStrike" kern="1200" cap="none" spc="300" normalizeH="0" baseline="0" noProof="0">
              <a:ln>
                <a:noFill/>
              </a:ln>
              <a:solidFill>
                <a:prstClr val="white"/>
              </a:solidFill>
              <a:effectLst/>
              <a:uLnTx/>
              <a:uFillTx/>
              <a:latin typeface="+mn-lt"/>
              <a:ea typeface="+mn-ea"/>
              <a:cs typeface="+mn-cs"/>
            </a:endParaRPr>
          </a:p>
        </p:txBody>
      </p:sp>
      <p:sp>
        <p:nvSpPr>
          <p:cNvPr id="73" name="文本占位符 72">
            <a:extLst>
              <a:ext uri="{FF2B5EF4-FFF2-40B4-BE49-F238E27FC236}">
                <a16:creationId xmlns:a16="http://schemas.microsoft.com/office/drawing/2014/main" id="{CF19AFBE-8B02-482A-B2A8-A6B93D68E413}"/>
              </a:ext>
            </a:extLst>
          </p:cNvPr>
          <p:cNvSpPr>
            <a:spLocks noGrp="1"/>
          </p:cNvSpPr>
          <p:nvPr>
            <p:ph type="body" sz="quarter" idx="12" hasCustomPrompt="1"/>
          </p:nvPr>
        </p:nvSpPr>
        <p:spPr>
          <a:xfrm>
            <a:off x="4924576" y="4634326"/>
            <a:ext cx="2276475" cy="338554"/>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1600" kern="1200" noProof="0">
                <a:solidFill>
                  <a:srgbClr val="025CD7"/>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25CD7"/>
                </a:solidFill>
                <a:effectLst/>
                <a:uLnTx/>
                <a:uFillTx/>
                <a:latin typeface="+mn-lt"/>
                <a:ea typeface="+mn-ea"/>
                <a:cs typeface="+mn-cs"/>
              </a:rPr>
              <a:t>汇报人：</a:t>
            </a:r>
            <a:r>
              <a:rPr kumimoji="0" lang="en-US" altLang="zh-CN" sz="1600" b="0" i="0" u="none" strike="noStrike" kern="1200" cap="none" spc="0" normalizeH="0" baseline="0" noProof="0" dirty="0" err="1">
                <a:ln>
                  <a:noFill/>
                </a:ln>
                <a:solidFill>
                  <a:srgbClr val="025CD7"/>
                </a:solidFill>
                <a:effectLst/>
                <a:uLnTx/>
                <a:uFillTx/>
                <a:latin typeface="+mn-lt"/>
                <a:ea typeface="+mn-ea"/>
                <a:cs typeface="+mn-cs"/>
              </a:rPr>
              <a:t>officePLUS</a:t>
            </a:r>
            <a:endParaRPr kumimoji="0" lang="zh-CN" altLang="en-US" sz="1600" b="0" i="0" u="none" strike="noStrike" kern="1200" cap="none" spc="0" normalizeH="0" baseline="0" noProof="0" dirty="0">
              <a:ln>
                <a:noFill/>
              </a:ln>
              <a:solidFill>
                <a:srgbClr val="025CD7"/>
              </a:solidFill>
              <a:effectLst/>
              <a:uLnTx/>
              <a:uFillTx/>
              <a:latin typeface="+mn-lt"/>
              <a:ea typeface="+mn-ea"/>
              <a:cs typeface="+mn-cs"/>
            </a:endParaRPr>
          </a:p>
        </p:txBody>
      </p:sp>
    </p:spTree>
    <p:extLst>
      <p:ext uri="{BB962C8B-B14F-4D97-AF65-F5344CB8AC3E}">
        <p14:creationId xmlns:p14="http://schemas.microsoft.com/office/powerpoint/2010/main" val="248900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封面页">
    <p:bg>
      <p:bgPr>
        <a:gradFill>
          <a:gsLst>
            <a:gs pos="100000">
              <a:schemeClr val="accent1"/>
            </a:gs>
            <a:gs pos="0">
              <a:schemeClr val="accent3"/>
            </a:gs>
          </a:gsLst>
          <a:lin ang="5400000" scaled="1"/>
        </a:gradFill>
        <a:effectLst/>
      </p:bgPr>
    </p:bg>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8825412B-938A-4E6C-B253-CEA48F33C536}"/>
              </a:ext>
            </a:extLst>
          </p:cNvPr>
          <p:cNvSpPr/>
          <p:nvPr/>
        </p:nvSpPr>
        <p:spPr>
          <a:xfrm>
            <a:off x="4874942" y="4577384"/>
            <a:ext cx="2397125" cy="452437"/>
          </a:xfrm>
          <a:prstGeom prst="roundRect">
            <a:avLst>
              <a:gd name="adj" fmla="val 50000"/>
            </a:avLst>
          </a:prstGeom>
          <a:solidFill>
            <a:schemeClr val="bg1"/>
          </a:solidFill>
          <a:ln>
            <a:noFill/>
          </a:ln>
          <a:effectLst>
            <a:outerShdw blurRad="241300" sx="110000" sy="110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nvGrpSpPr>
          <p:cNvPr id="13" name="组合 12">
            <a:extLst>
              <a:ext uri="{FF2B5EF4-FFF2-40B4-BE49-F238E27FC236}">
                <a16:creationId xmlns:a16="http://schemas.microsoft.com/office/drawing/2014/main" id="{0E9135A8-D950-45D7-B6D2-55D790357E90}"/>
              </a:ext>
            </a:extLst>
          </p:cNvPr>
          <p:cNvGrpSpPr/>
          <p:nvPr userDrawn="1"/>
        </p:nvGrpSpPr>
        <p:grpSpPr>
          <a:xfrm>
            <a:off x="2242025" y="990671"/>
            <a:ext cx="2455671" cy="1399101"/>
            <a:chOff x="2242025" y="990671"/>
            <a:chExt cx="2455671" cy="1399101"/>
          </a:xfrm>
        </p:grpSpPr>
        <p:sp>
          <p:nvSpPr>
            <p:cNvPr id="14" name="椭圆 13">
              <a:extLst>
                <a:ext uri="{FF2B5EF4-FFF2-40B4-BE49-F238E27FC236}">
                  <a16:creationId xmlns:a16="http://schemas.microsoft.com/office/drawing/2014/main" id="{45F197F2-5BFC-4C96-96F5-5F786ECE675A}"/>
                </a:ext>
              </a:extLst>
            </p:cNvPr>
            <p:cNvSpPr/>
            <p:nvPr/>
          </p:nvSpPr>
          <p:spPr>
            <a:xfrm rot="900000" flipV="1">
              <a:off x="3871825" y="1568998"/>
              <a:ext cx="431036" cy="431036"/>
            </a:xfrm>
            <a:prstGeom prst="ellipse">
              <a:avLst/>
            </a:prstGeom>
            <a:gradFill flip="none" rotWithShape="1">
              <a:gsLst>
                <a:gs pos="46000">
                  <a:srgbClr val="009FE8">
                    <a:alpha val="0"/>
                  </a:srgbClr>
                </a:gs>
                <a:gs pos="100000">
                  <a:srgbClr val="009FE8">
                    <a:alpha val="4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5" name="椭圆 14">
              <a:extLst>
                <a:ext uri="{FF2B5EF4-FFF2-40B4-BE49-F238E27FC236}">
                  <a16:creationId xmlns:a16="http://schemas.microsoft.com/office/drawing/2014/main" id="{C746279F-8C5A-4650-8D29-A9EACFEEF003}"/>
                </a:ext>
              </a:extLst>
            </p:cNvPr>
            <p:cNvSpPr/>
            <p:nvPr/>
          </p:nvSpPr>
          <p:spPr>
            <a:xfrm rot="19800000">
              <a:off x="2242025" y="990671"/>
              <a:ext cx="621928" cy="621926"/>
            </a:xfrm>
            <a:prstGeom prst="ellipse">
              <a:avLst/>
            </a:prstGeom>
            <a:gradFill flip="none" rotWithShape="1">
              <a:gsLst>
                <a:gs pos="0">
                  <a:srgbClr val="009FE8">
                    <a:alpha val="0"/>
                  </a:srgbClr>
                </a:gs>
                <a:gs pos="100000">
                  <a:srgbClr val="009FE8">
                    <a:alpha val="2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6" name="椭圆 15">
              <a:extLst>
                <a:ext uri="{FF2B5EF4-FFF2-40B4-BE49-F238E27FC236}">
                  <a16:creationId xmlns:a16="http://schemas.microsoft.com/office/drawing/2014/main" id="{488EE116-85CC-4017-8FC3-1171C65ED2DF}"/>
                </a:ext>
              </a:extLst>
            </p:cNvPr>
            <p:cNvSpPr/>
            <p:nvPr/>
          </p:nvSpPr>
          <p:spPr>
            <a:xfrm rot="18640782" flipV="1">
              <a:off x="3777591" y="2186616"/>
              <a:ext cx="203156" cy="203156"/>
            </a:xfrm>
            <a:prstGeom prst="ellipse">
              <a:avLst/>
            </a:prstGeom>
            <a:gradFill flip="none" rotWithShape="1">
              <a:gsLst>
                <a:gs pos="4600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椭圆 16">
              <a:extLst>
                <a:ext uri="{FF2B5EF4-FFF2-40B4-BE49-F238E27FC236}">
                  <a16:creationId xmlns:a16="http://schemas.microsoft.com/office/drawing/2014/main" id="{C3557F2D-6DCE-4E02-B2DD-34C87EC352E2}"/>
                </a:ext>
              </a:extLst>
            </p:cNvPr>
            <p:cNvSpPr/>
            <p:nvPr/>
          </p:nvSpPr>
          <p:spPr>
            <a:xfrm>
              <a:off x="4564026" y="1736565"/>
              <a:ext cx="133670" cy="133670"/>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8" name="直接连接符 17">
              <a:extLst>
                <a:ext uri="{FF2B5EF4-FFF2-40B4-BE49-F238E27FC236}">
                  <a16:creationId xmlns:a16="http://schemas.microsoft.com/office/drawing/2014/main" id="{69A0F284-926F-4348-9FE6-E772D3DD9C97}"/>
                </a:ext>
              </a:extLst>
            </p:cNvPr>
            <p:cNvCxnSpPr>
              <a:cxnSpLocks/>
              <a:stCxn id="15" idx="5"/>
              <a:endCxn id="14" idx="2"/>
            </p:cNvCxnSpPr>
            <p:nvPr/>
          </p:nvCxnSpPr>
          <p:spPr>
            <a:xfrm>
              <a:off x="2853357" y="1382117"/>
              <a:ext cx="1025812" cy="346619"/>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F2BFFD0-7946-4A23-B4BE-CD09DAC91C48}"/>
                </a:ext>
              </a:extLst>
            </p:cNvPr>
            <p:cNvCxnSpPr>
              <a:cxnSpLocks/>
              <a:stCxn id="16" idx="6"/>
              <a:endCxn id="14" idx="0"/>
            </p:cNvCxnSpPr>
            <p:nvPr/>
          </p:nvCxnSpPr>
          <p:spPr>
            <a:xfrm flipV="1">
              <a:off x="3945381" y="1992690"/>
              <a:ext cx="86182" cy="218471"/>
            </a:xfrm>
            <a:prstGeom prst="line">
              <a:avLst/>
            </a:prstGeom>
            <a:ln>
              <a:solidFill>
                <a:srgbClr val="009FE8">
                  <a:alpha val="33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0763142-BC78-4F55-91DC-13A0023F25E4}"/>
                </a:ext>
              </a:extLst>
            </p:cNvPr>
            <p:cNvCxnSpPr>
              <a:cxnSpLocks/>
              <a:stCxn id="17" idx="2"/>
              <a:endCxn id="14" idx="6"/>
            </p:cNvCxnSpPr>
            <p:nvPr/>
          </p:nvCxnSpPr>
          <p:spPr>
            <a:xfrm flipH="1">
              <a:off x="4295517" y="1803400"/>
              <a:ext cx="268509" cy="36896"/>
            </a:xfrm>
            <a:prstGeom prst="line">
              <a:avLst/>
            </a:prstGeom>
            <a:ln>
              <a:solidFill>
                <a:srgbClr val="009FE8">
                  <a:alpha val="37000"/>
                </a:srgbClr>
              </a:solidFill>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79AA5F3D-FA57-4EEA-97C7-BB2574E83A08}"/>
              </a:ext>
            </a:extLst>
          </p:cNvPr>
          <p:cNvGrpSpPr/>
          <p:nvPr userDrawn="1"/>
        </p:nvGrpSpPr>
        <p:grpSpPr>
          <a:xfrm flipH="1">
            <a:off x="7379947" y="570136"/>
            <a:ext cx="1815668" cy="1728836"/>
            <a:chOff x="6874032" y="928141"/>
            <a:chExt cx="1815668" cy="1728836"/>
          </a:xfrm>
        </p:grpSpPr>
        <p:sp>
          <p:nvSpPr>
            <p:cNvPr id="22" name="椭圆 21">
              <a:extLst>
                <a:ext uri="{FF2B5EF4-FFF2-40B4-BE49-F238E27FC236}">
                  <a16:creationId xmlns:a16="http://schemas.microsoft.com/office/drawing/2014/main" id="{65CCA9BF-A52C-4A2B-8FF1-9022E6DA8EFF}"/>
                </a:ext>
              </a:extLst>
            </p:cNvPr>
            <p:cNvSpPr/>
            <p:nvPr/>
          </p:nvSpPr>
          <p:spPr>
            <a:xfrm>
              <a:off x="7820423" y="928141"/>
              <a:ext cx="746986" cy="746986"/>
            </a:xfrm>
            <a:prstGeom prst="ellipse">
              <a:avLst/>
            </a:prstGeom>
            <a:gradFill flip="none" rotWithShape="1">
              <a:gsLst>
                <a:gs pos="4600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3" name="椭圆 22">
              <a:extLst>
                <a:ext uri="{FF2B5EF4-FFF2-40B4-BE49-F238E27FC236}">
                  <a16:creationId xmlns:a16="http://schemas.microsoft.com/office/drawing/2014/main" id="{708D83B7-CDC4-4BAC-964C-071E7B3AC453}"/>
                </a:ext>
              </a:extLst>
            </p:cNvPr>
            <p:cNvSpPr/>
            <p:nvPr/>
          </p:nvSpPr>
          <p:spPr>
            <a:xfrm>
              <a:off x="6874032" y="2482509"/>
              <a:ext cx="174468" cy="174468"/>
            </a:xfrm>
            <a:prstGeom prst="ellipse">
              <a:avLst/>
            </a:prstGeom>
            <a:gradFill flip="none" rotWithShape="1">
              <a:gsLst>
                <a:gs pos="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椭圆 23">
              <a:extLst>
                <a:ext uri="{FF2B5EF4-FFF2-40B4-BE49-F238E27FC236}">
                  <a16:creationId xmlns:a16="http://schemas.microsoft.com/office/drawing/2014/main" id="{307CA015-11B7-44DC-9E89-8021DBC1B0F7}"/>
                </a:ext>
              </a:extLst>
            </p:cNvPr>
            <p:cNvSpPr/>
            <p:nvPr/>
          </p:nvSpPr>
          <p:spPr>
            <a:xfrm rot="2324846" flipV="1">
              <a:off x="7807205" y="2013613"/>
              <a:ext cx="431036" cy="431036"/>
            </a:xfrm>
            <a:prstGeom prst="ellipse">
              <a:avLst/>
            </a:prstGeom>
            <a:gradFill flip="none" rotWithShape="1">
              <a:gsLst>
                <a:gs pos="46000">
                  <a:srgbClr val="009FE8">
                    <a:alpha val="0"/>
                  </a:srgbClr>
                </a:gs>
                <a:gs pos="100000">
                  <a:srgbClr val="009FE8">
                    <a:alpha val="22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5" name="直接连接符 24">
              <a:extLst>
                <a:ext uri="{FF2B5EF4-FFF2-40B4-BE49-F238E27FC236}">
                  <a16:creationId xmlns:a16="http://schemas.microsoft.com/office/drawing/2014/main" id="{513192D3-CA71-4071-80D5-528545DBB633}"/>
                </a:ext>
              </a:extLst>
            </p:cNvPr>
            <p:cNvCxnSpPr>
              <a:cxnSpLocks/>
              <a:stCxn id="24" idx="4"/>
              <a:endCxn id="22" idx="4"/>
            </p:cNvCxnSpPr>
            <p:nvPr/>
          </p:nvCxnSpPr>
          <p:spPr>
            <a:xfrm flipV="1">
              <a:off x="8157613" y="1675127"/>
              <a:ext cx="36303" cy="385919"/>
            </a:xfrm>
            <a:prstGeom prst="line">
              <a:avLst/>
            </a:prstGeom>
            <a:ln>
              <a:solidFill>
                <a:srgbClr val="009FE8">
                  <a:alpha val="28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99E85F6-952E-40FE-BD9C-2575A1764EC6}"/>
                </a:ext>
              </a:extLst>
            </p:cNvPr>
            <p:cNvCxnSpPr>
              <a:cxnSpLocks/>
              <a:stCxn id="23" idx="6"/>
              <a:endCxn id="24" idx="0"/>
            </p:cNvCxnSpPr>
            <p:nvPr/>
          </p:nvCxnSpPr>
          <p:spPr>
            <a:xfrm flipV="1">
              <a:off x="7048500" y="2397216"/>
              <a:ext cx="839333" cy="172527"/>
            </a:xfrm>
            <a:prstGeom prst="line">
              <a:avLst/>
            </a:prstGeom>
            <a:ln>
              <a:solidFill>
                <a:srgbClr val="009FE8">
                  <a:alpha val="30000"/>
                </a:srgbClr>
              </a:solidFill>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EF978AC9-3AED-4518-B83C-A3122A0094B3}"/>
                </a:ext>
              </a:extLst>
            </p:cNvPr>
            <p:cNvSpPr/>
            <p:nvPr/>
          </p:nvSpPr>
          <p:spPr>
            <a:xfrm>
              <a:off x="7635659" y="1832617"/>
              <a:ext cx="122454" cy="122454"/>
            </a:xfrm>
            <a:prstGeom prst="ellipse">
              <a:avLst/>
            </a:prstGeom>
            <a:gradFill flip="none" rotWithShape="1">
              <a:gsLst>
                <a:gs pos="0">
                  <a:srgbClr val="009FE8">
                    <a:alpha val="0"/>
                  </a:srgbClr>
                </a:gs>
                <a:gs pos="100000">
                  <a:srgbClr val="009FE8">
                    <a:alpha val="4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8" name="直接连接符 27">
              <a:extLst>
                <a:ext uri="{FF2B5EF4-FFF2-40B4-BE49-F238E27FC236}">
                  <a16:creationId xmlns:a16="http://schemas.microsoft.com/office/drawing/2014/main" id="{B6705A87-56E4-44C3-8E5F-4C2AF2BB322F}"/>
                </a:ext>
              </a:extLst>
            </p:cNvPr>
            <p:cNvCxnSpPr>
              <a:cxnSpLocks/>
              <a:stCxn id="27" idx="5"/>
              <a:endCxn id="24" idx="2"/>
            </p:cNvCxnSpPr>
            <p:nvPr/>
          </p:nvCxnSpPr>
          <p:spPr>
            <a:xfrm>
              <a:off x="7740180" y="1937138"/>
              <a:ext cx="114458" cy="157103"/>
            </a:xfrm>
            <a:prstGeom prst="line">
              <a:avLst/>
            </a:prstGeom>
            <a:ln>
              <a:solidFill>
                <a:srgbClr val="009FE8">
                  <a:alpha val="38000"/>
                </a:srgbClr>
              </a:solidFill>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C1DAC383-3BEC-4BCD-B04C-F0A4A65766DA}"/>
                </a:ext>
              </a:extLst>
            </p:cNvPr>
            <p:cNvSpPr/>
            <p:nvPr/>
          </p:nvSpPr>
          <p:spPr>
            <a:xfrm rot="18556198">
              <a:off x="8445118" y="2317398"/>
              <a:ext cx="244582" cy="244582"/>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0" name="直接连接符 29">
              <a:extLst>
                <a:ext uri="{FF2B5EF4-FFF2-40B4-BE49-F238E27FC236}">
                  <a16:creationId xmlns:a16="http://schemas.microsoft.com/office/drawing/2014/main" id="{2E8A32E8-8FF6-4D1C-AE89-AFA05B080E76}"/>
                </a:ext>
              </a:extLst>
            </p:cNvPr>
            <p:cNvCxnSpPr>
              <a:cxnSpLocks/>
              <a:stCxn id="24" idx="6"/>
              <a:endCxn id="29" idx="1"/>
            </p:cNvCxnSpPr>
            <p:nvPr/>
          </p:nvCxnSpPr>
          <p:spPr>
            <a:xfrm>
              <a:off x="8190808" y="2364021"/>
              <a:ext cx="254921" cy="87878"/>
            </a:xfrm>
            <a:prstGeom prst="line">
              <a:avLst/>
            </a:prstGeom>
            <a:ln>
              <a:solidFill>
                <a:srgbClr val="009FE8">
                  <a:alpha val="26000"/>
                </a:srgbClr>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304F7BC8-2A10-4010-8C8A-D74BCDB42D05}"/>
              </a:ext>
            </a:extLst>
          </p:cNvPr>
          <p:cNvGrpSpPr/>
          <p:nvPr userDrawn="1"/>
        </p:nvGrpSpPr>
        <p:grpSpPr>
          <a:xfrm>
            <a:off x="6216691" y="3736651"/>
            <a:ext cx="3595881" cy="3121349"/>
            <a:chOff x="6216691" y="3736651"/>
            <a:chExt cx="3595881" cy="3121349"/>
          </a:xfrm>
        </p:grpSpPr>
        <p:sp>
          <p:nvSpPr>
            <p:cNvPr id="32" name="椭圆 31">
              <a:extLst>
                <a:ext uri="{FF2B5EF4-FFF2-40B4-BE49-F238E27FC236}">
                  <a16:creationId xmlns:a16="http://schemas.microsoft.com/office/drawing/2014/main" id="{07BCE760-0FAD-42E5-A413-1F31B72D56C0}"/>
                </a:ext>
              </a:extLst>
            </p:cNvPr>
            <p:cNvSpPr/>
            <p:nvPr/>
          </p:nvSpPr>
          <p:spPr>
            <a:xfrm>
              <a:off x="8882890" y="4998812"/>
              <a:ext cx="929682" cy="929682"/>
            </a:xfrm>
            <a:prstGeom prst="ellipse">
              <a:avLst/>
            </a:prstGeom>
            <a:gradFill flip="none" rotWithShape="1">
              <a:gsLst>
                <a:gs pos="4600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3" name="椭圆 32">
              <a:extLst>
                <a:ext uri="{FF2B5EF4-FFF2-40B4-BE49-F238E27FC236}">
                  <a16:creationId xmlns:a16="http://schemas.microsoft.com/office/drawing/2014/main" id="{A251D492-9ECD-4E04-ADC7-7B8F7999A21A}"/>
                </a:ext>
              </a:extLst>
            </p:cNvPr>
            <p:cNvSpPr/>
            <p:nvPr/>
          </p:nvSpPr>
          <p:spPr>
            <a:xfrm>
              <a:off x="6922596" y="3736651"/>
              <a:ext cx="371967" cy="371967"/>
            </a:xfrm>
            <a:prstGeom prst="ellipse">
              <a:avLst/>
            </a:prstGeom>
            <a:gradFill flip="none" rotWithShape="1">
              <a:gsLst>
                <a:gs pos="0">
                  <a:srgbClr val="009FE8">
                    <a:alpha val="0"/>
                  </a:srgbClr>
                </a:gs>
                <a:gs pos="100000">
                  <a:srgbClr val="009FE8">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椭圆 33">
              <a:extLst>
                <a:ext uri="{FF2B5EF4-FFF2-40B4-BE49-F238E27FC236}">
                  <a16:creationId xmlns:a16="http://schemas.microsoft.com/office/drawing/2014/main" id="{93373A94-623F-4AB5-BA6C-253FD924F1F7}"/>
                </a:ext>
              </a:extLst>
            </p:cNvPr>
            <p:cNvSpPr/>
            <p:nvPr/>
          </p:nvSpPr>
          <p:spPr>
            <a:xfrm>
              <a:off x="8567409" y="4474374"/>
              <a:ext cx="174468" cy="174468"/>
            </a:xfrm>
            <a:prstGeom prst="ellipse">
              <a:avLst/>
            </a:prstGeom>
            <a:gradFill flip="none" rotWithShape="1">
              <a:gsLst>
                <a:gs pos="0">
                  <a:srgbClr val="009FE8">
                    <a:alpha val="0"/>
                  </a:srgbClr>
                </a:gs>
                <a:gs pos="100000">
                  <a:srgbClr val="009FE8">
                    <a:alpha val="4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椭圆 34">
              <a:extLst>
                <a:ext uri="{FF2B5EF4-FFF2-40B4-BE49-F238E27FC236}">
                  <a16:creationId xmlns:a16="http://schemas.microsoft.com/office/drawing/2014/main" id="{95E7A29F-910B-4162-80EC-516F11C0DAE0}"/>
                </a:ext>
              </a:extLst>
            </p:cNvPr>
            <p:cNvSpPr/>
            <p:nvPr/>
          </p:nvSpPr>
          <p:spPr>
            <a:xfrm>
              <a:off x="7678596" y="4385514"/>
              <a:ext cx="283653" cy="283653"/>
            </a:xfrm>
            <a:prstGeom prst="ellipse">
              <a:avLst/>
            </a:prstGeom>
            <a:gradFill flip="none" rotWithShape="1">
              <a:gsLst>
                <a:gs pos="4600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6" name="椭圆 35">
              <a:extLst>
                <a:ext uri="{FF2B5EF4-FFF2-40B4-BE49-F238E27FC236}">
                  <a16:creationId xmlns:a16="http://schemas.microsoft.com/office/drawing/2014/main" id="{9016A24B-1D9E-455A-BD80-9F744421C766}"/>
                </a:ext>
              </a:extLst>
            </p:cNvPr>
            <p:cNvSpPr/>
            <p:nvPr/>
          </p:nvSpPr>
          <p:spPr>
            <a:xfrm>
              <a:off x="6216691" y="4315305"/>
              <a:ext cx="174468" cy="174468"/>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7" name="直接连接符 36">
              <a:extLst>
                <a:ext uri="{FF2B5EF4-FFF2-40B4-BE49-F238E27FC236}">
                  <a16:creationId xmlns:a16="http://schemas.microsoft.com/office/drawing/2014/main" id="{19C94940-995B-41B6-9551-999A631A3780}"/>
                </a:ext>
              </a:extLst>
            </p:cNvPr>
            <p:cNvCxnSpPr>
              <a:cxnSpLocks/>
              <a:endCxn id="36" idx="7"/>
            </p:cNvCxnSpPr>
            <p:nvPr/>
          </p:nvCxnSpPr>
          <p:spPr>
            <a:xfrm flipH="1">
              <a:off x="6365609" y="4074015"/>
              <a:ext cx="609868" cy="266840"/>
            </a:xfrm>
            <a:prstGeom prst="line">
              <a:avLst/>
            </a:prstGeom>
            <a:ln>
              <a:solidFill>
                <a:srgbClr val="009FE8">
                  <a:alpha val="34000"/>
                </a:srgb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561FD2B-E932-4B68-865E-9E6D6BF132A0}"/>
                </a:ext>
              </a:extLst>
            </p:cNvPr>
            <p:cNvCxnSpPr>
              <a:cxnSpLocks/>
              <a:stCxn id="35" idx="1"/>
            </p:cNvCxnSpPr>
            <p:nvPr/>
          </p:nvCxnSpPr>
          <p:spPr>
            <a:xfrm flipH="1" flipV="1">
              <a:off x="7234238" y="4040463"/>
              <a:ext cx="485898" cy="386591"/>
            </a:xfrm>
            <a:prstGeom prst="line">
              <a:avLst/>
            </a:prstGeom>
            <a:ln>
              <a:solidFill>
                <a:srgbClr val="009FE8">
                  <a:alpha val="33000"/>
                </a:srgb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D0A0299F-83BF-46A4-A1AB-B35A18A92FA7}"/>
                </a:ext>
              </a:extLst>
            </p:cNvPr>
            <p:cNvCxnSpPr>
              <a:cxnSpLocks/>
              <a:stCxn id="34" idx="2"/>
              <a:endCxn id="35" idx="6"/>
            </p:cNvCxnSpPr>
            <p:nvPr/>
          </p:nvCxnSpPr>
          <p:spPr>
            <a:xfrm flipH="1" flipV="1">
              <a:off x="7962249" y="4527341"/>
              <a:ext cx="605160" cy="34267"/>
            </a:xfrm>
            <a:prstGeom prst="line">
              <a:avLst/>
            </a:prstGeom>
            <a:ln>
              <a:solidFill>
                <a:srgbClr val="009FE8">
                  <a:alpha val="67000"/>
                </a:srgb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3E7F788-532F-487B-8920-0B3BE18A4071}"/>
                </a:ext>
              </a:extLst>
            </p:cNvPr>
            <p:cNvCxnSpPr>
              <a:cxnSpLocks/>
              <a:stCxn id="32" idx="1"/>
              <a:endCxn id="34" idx="5"/>
            </p:cNvCxnSpPr>
            <p:nvPr/>
          </p:nvCxnSpPr>
          <p:spPr>
            <a:xfrm flipH="1" flipV="1">
              <a:off x="8716327" y="4623292"/>
              <a:ext cx="302712" cy="511669"/>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034E127-5E1C-4D70-AE71-9212D0D40169}"/>
                </a:ext>
              </a:extLst>
            </p:cNvPr>
            <p:cNvCxnSpPr>
              <a:cxnSpLocks/>
              <a:endCxn id="32" idx="4"/>
            </p:cNvCxnSpPr>
            <p:nvPr/>
          </p:nvCxnSpPr>
          <p:spPr>
            <a:xfrm flipV="1">
              <a:off x="8741877" y="5928494"/>
              <a:ext cx="605854" cy="929506"/>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DE86EEE-3B8D-4712-BBB7-6B1986F37647}"/>
                </a:ext>
              </a:extLst>
            </p:cNvPr>
            <p:cNvCxnSpPr>
              <a:cxnSpLocks/>
              <a:stCxn id="43" idx="3"/>
              <a:endCxn id="35" idx="7"/>
            </p:cNvCxnSpPr>
            <p:nvPr/>
          </p:nvCxnSpPr>
          <p:spPr>
            <a:xfrm flipH="1">
              <a:off x="7920709" y="4365249"/>
              <a:ext cx="86675" cy="61805"/>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C737648B-4918-4E56-9515-437DFE62CBAC}"/>
                </a:ext>
              </a:extLst>
            </p:cNvPr>
            <p:cNvSpPr/>
            <p:nvPr/>
          </p:nvSpPr>
          <p:spPr>
            <a:xfrm>
              <a:off x="7997279" y="4306356"/>
              <a:ext cx="68998" cy="68998"/>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44" name="组合 43">
            <a:extLst>
              <a:ext uri="{FF2B5EF4-FFF2-40B4-BE49-F238E27FC236}">
                <a16:creationId xmlns:a16="http://schemas.microsoft.com/office/drawing/2014/main" id="{93382536-B249-4832-996F-DD7F8B304D90}"/>
              </a:ext>
            </a:extLst>
          </p:cNvPr>
          <p:cNvGrpSpPr/>
          <p:nvPr userDrawn="1"/>
        </p:nvGrpSpPr>
        <p:grpSpPr>
          <a:xfrm>
            <a:off x="1289934" y="4381088"/>
            <a:ext cx="3136121" cy="1368886"/>
            <a:chOff x="1289934" y="4381088"/>
            <a:chExt cx="3136121" cy="1368886"/>
          </a:xfrm>
        </p:grpSpPr>
        <p:sp>
          <p:nvSpPr>
            <p:cNvPr id="45" name="椭圆 44">
              <a:extLst>
                <a:ext uri="{FF2B5EF4-FFF2-40B4-BE49-F238E27FC236}">
                  <a16:creationId xmlns:a16="http://schemas.microsoft.com/office/drawing/2014/main" id="{54A6DE11-5B8D-4906-9F67-4A1336F9F542}"/>
                </a:ext>
              </a:extLst>
            </p:cNvPr>
            <p:cNvSpPr/>
            <p:nvPr/>
          </p:nvSpPr>
          <p:spPr>
            <a:xfrm>
              <a:off x="1289934" y="4495671"/>
              <a:ext cx="1124666" cy="1124666"/>
            </a:xfrm>
            <a:prstGeom prst="ellipse">
              <a:avLst/>
            </a:prstGeom>
            <a:gradFill flip="none" rotWithShape="1">
              <a:gsLst>
                <a:gs pos="62000">
                  <a:srgbClr val="009FE8">
                    <a:alpha val="0"/>
                  </a:srgbClr>
                </a:gs>
                <a:gs pos="100000">
                  <a:srgbClr val="009FE8">
                    <a:alpha val="1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29F3AC9F-93A2-428A-9AD8-A09964DB43D3}"/>
                </a:ext>
              </a:extLst>
            </p:cNvPr>
            <p:cNvSpPr/>
            <p:nvPr/>
          </p:nvSpPr>
          <p:spPr>
            <a:xfrm>
              <a:off x="3622556" y="4953240"/>
              <a:ext cx="609117" cy="609117"/>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7" name="椭圆 46">
              <a:extLst>
                <a:ext uri="{FF2B5EF4-FFF2-40B4-BE49-F238E27FC236}">
                  <a16:creationId xmlns:a16="http://schemas.microsoft.com/office/drawing/2014/main" id="{2B8F4BF2-EBAC-4FFB-BF47-186DB6B2DF54}"/>
                </a:ext>
              </a:extLst>
            </p:cNvPr>
            <p:cNvSpPr/>
            <p:nvPr/>
          </p:nvSpPr>
          <p:spPr>
            <a:xfrm rot="4480177">
              <a:off x="3949128" y="4381089"/>
              <a:ext cx="239774" cy="239772"/>
            </a:xfrm>
            <a:prstGeom prst="ellipse">
              <a:avLst/>
            </a:prstGeom>
            <a:gradFill flip="none" rotWithShape="1">
              <a:gsLst>
                <a:gs pos="51000">
                  <a:srgbClr val="009FE8">
                    <a:alpha val="0"/>
                  </a:srgbClr>
                </a:gs>
                <a:gs pos="100000">
                  <a:srgbClr val="009FE8">
                    <a:alpha val="18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8" name="直接连接符 47">
              <a:extLst>
                <a:ext uri="{FF2B5EF4-FFF2-40B4-BE49-F238E27FC236}">
                  <a16:creationId xmlns:a16="http://schemas.microsoft.com/office/drawing/2014/main" id="{7688D0B6-4B6E-45F0-9AB0-EE20E018CD0F}"/>
                </a:ext>
              </a:extLst>
            </p:cNvPr>
            <p:cNvCxnSpPr>
              <a:cxnSpLocks/>
              <a:stCxn id="46" idx="2"/>
              <a:endCxn id="45" idx="6"/>
            </p:cNvCxnSpPr>
            <p:nvPr/>
          </p:nvCxnSpPr>
          <p:spPr>
            <a:xfrm flipH="1" flipV="1">
              <a:off x="2414600" y="5058004"/>
              <a:ext cx="1207956" cy="199795"/>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AB1A991-5597-4D66-96B8-38E32868A136}"/>
                </a:ext>
              </a:extLst>
            </p:cNvPr>
            <p:cNvCxnSpPr>
              <a:cxnSpLocks/>
              <a:stCxn id="46" idx="0"/>
              <a:endCxn id="47" idx="5"/>
            </p:cNvCxnSpPr>
            <p:nvPr/>
          </p:nvCxnSpPr>
          <p:spPr>
            <a:xfrm flipV="1">
              <a:off x="3927115" y="4605144"/>
              <a:ext cx="82557" cy="348096"/>
            </a:xfrm>
            <a:prstGeom prst="line">
              <a:avLst/>
            </a:prstGeom>
            <a:ln>
              <a:solidFill>
                <a:srgbClr val="009FE8">
                  <a:alpha val="32000"/>
                </a:srgb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1DA4A69-3E5B-410D-89F1-2D231A6FD9E9}"/>
                </a:ext>
              </a:extLst>
            </p:cNvPr>
            <p:cNvCxnSpPr>
              <a:cxnSpLocks/>
              <a:stCxn id="51" idx="3"/>
              <a:endCxn id="46" idx="5"/>
            </p:cNvCxnSpPr>
            <p:nvPr/>
          </p:nvCxnSpPr>
          <p:spPr>
            <a:xfrm flipH="1" flipV="1">
              <a:off x="4142470" y="5473154"/>
              <a:ext cx="173478" cy="172134"/>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32BFB518-EC8D-418E-8CDC-3DED155103DC}"/>
                </a:ext>
              </a:extLst>
            </p:cNvPr>
            <p:cNvSpPr/>
            <p:nvPr/>
          </p:nvSpPr>
          <p:spPr>
            <a:xfrm rot="5190551">
              <a:off x="4300135" y="5624054"/>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52" name="组合 51">
            <a:extLst>
              <a:ext uri="{FF2B5EF4-FFF2-40B4-BE49-F238E27FC236}">
                <a16:creationId xmlns:a16="http://schemas.microsoft.com/office/drawing/2014/main" id="{92067BCA-720A-4A26-A4B8-B005A5001D11}"/>
              </a:ext>
            </a:extLst>
          </p:cNvPr>
          <p:cNvGrpSpPr/>
          <p:nvPr userDrawn="1"/>
        </p:nvGrpSpPr>
        <p:grpSpPr>
          <a:xfrm>
            <a:off x="0" y="2015840"/>
            <a:ext cx="1183334" cy="1486216"/>
            <a:chOff x="0" y="2015840"/>
            <a:chExt cx="1183334" cy="1486216"/>
          </a:xfrm>
        </p:grpSpPr>
        <p:sp>
          <p:nvSpPr>
            <p:cNvPr id="53" name="椭圆 52">
              <a:extLst>
                <a:ext uri="{FF2B5EF4-FFF2-40B4-BE49-F238E27FC236}">
                  <a16:creationId xmlns:a16="http://schemas.microsoft.com/office/drawing/2014/main" id="{96281915-3F00-48FD-8BA4-FDECD858786B}"/>
                </a:ext>
              </a:extLst>
            </p:cNvPr>
            <p:cNvSpPr/>
            <p:nvPr/>
          </p:nvSpPr>
          <p:spPr>
            <a:xfrm>
              <a:off x="379835" y="2587992"/>
              <a:ext cx="609117" cy="609117"/>
            </a:xfrm>
            <a:prstGeom prst="ellipse">
              <a:avLst/>
            </a:prstGeom>
            <a:gradFill flip="none" rotWithShape="1">
              <a:gsLst>
                <a:gs pos="0">
                  <a:srgbClr val="009FE8">
                    <a:alpha val="0"/>
                  </a:srgbClr>
                </a:gs>
                <a:gs pos="100000">
                  <a:srgbClr val="009FE8">
                    <a:alpha val="2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4" name="椭圆 53">
              <a:extLst>
                <a:ext uri="{FF2B5EF4-FFF2-40B4-BE49-F238E27FC236}">
                  <a16:creationId xmlns:a16="http://schemas.microsoft.com/office/drawing/2014/main" id="{D3710F41-F869-40DA-A05F-DD8ADCA0CE4C}"/>
                </a:ext>
              </a:extLst>
            </p:cNvPr>
            <p:cNvSpPr/>
            <p:nvPr/>
          </p:nvSpPr>
          <p:spPr>
            <a:xfrm rot="4480177">
              <a:off x="706407" y="2015841"/>
              <a:ext cx="239774" cy="239772"/>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55" name="直接连接符 54">
              <a:extLst>
                <a:ext uri="{FF2B5EF4-FFF2-40B4-BE49-F238E27FC236}">
                  <a16:creationId xmlns:a16="http://schemas.microsoft.com/office/drawing/2014/main" id="{957C390F-484E-423B-9A3D-C3DA30B17C87}"/>
                </a:ext>
              </a:extLst>
            </p:cNvPr>
            <p:cNvCxnSpPr>
              <a:cxnSpLocks/>
              <a:stCxn id="53" idx="0"/>
              <a:endCxn id="54" idx="5"/>
            </p:cNvCxnSpPr>
            <p:nvPr/>
          </p:nvCxnSpPr>
          <p:spPr>
            <a:xfrm flipV="1">
              <a:off x="684394" y="2239896"/>
              <a:ext cx="82557" cy="348096"/>
            </a:xfrm>
            <a:prstGeom prst="line">
              <a:avLst/>
            </a:prstGeom>
            <a:ln>
              <a:solidFill>
                <a:srgbClr val="009FE8">
                  <a:alpha val="30000"/>
                </a:srgb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1BEAEA4D-9918-4CFA-B2A2-EAFD1D14ACFA}"/>
                </a:ext>
              </a:extLst>
            </p:cNvPr>
            <p:cNvCxnSpPr>
              <a:cxnSpLocks/>
              <a:stCxn id="57" idx="3"/>
              <a:endCxn id="53" idx="5"/>
            </p:cNvCxnSpPr>
            <p:nvPr/>
          </p:nvCxnSpPr>
          <p:spPr>
            <a:xfrm flipH="1" flipV="1">
              <a:off x="899749" y="3107906"/>
              <a:ext cx="173478" cy="172134"/>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1842279E-4F78-4C85-B50C-6A5CF9CCAE3C}"/>
                </a:ext>
              </a:extLst>
            </p:cNvPr>
            <p:cNvSpPr/>
            <p:nvPr/>
          </p:nvSpPr>
          <p:spPr>
            <a:xfrm rot="5190551">
              <a:off x="1057414" y="3258806"/>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58" name="直接连接符 57">
              <a:extLst>
                <a:ext uri="{FF2B5EF4-FFF2-40B4-BE49-F238E27FC236}">
                  <a16:creationId xmlns:a16="http://schemas.microsoft.com/office/drawing/2014/main" id="{33FE0FAF-BB93-4049-831B-781EDF77B215}"/>
                </a:ext>
              </a:extLst>
            </p:cNvPr>
            <p:cNvCxnSpPr>
              <a:cxnSpLocks/>
              <a:endCxn id="53" idx="3"/>
            </p:cNvCxnSpPr>
            <p:nvPr/>
          </p:nvCxnSpPr>
          <p:spPr>
            <a:xfrm flipV="1">
              <a:off x="0" y="3107906"/>
              <a:ext cx="469038" cy="394150"/>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EE7194E8-95FB-4304-9103-1BC1D8D5CD51}"/>
              </a:ext>
            </a:extLst>
          </p:cNvPr>
          <p:cNvGrpSpPr/>
          <p:nvPr userDrawn="1"/>
        </p:nvGrpSpPr>
        <p:grpSpPr>
          <a:xfrm>
            <a:off x="10104581" y="1728799"/>
            <a:ext cx="1291197" cy="1655926"/>
            <a:chOff x="10104581" y="1728799"/>
            <a:chExt cx="1291197" cy="1655926"/>
          </a:xfrm>
        </p:grpSpPr>
        <p:sp>
          <p:nvSpPr>
            <p:cNvPr id="60" name="椭圆 59">
              <a:extLst>
                <a:ext uri="{FF2B5EF4-FFF2-40B4-BE49-F238E27FC236}">
                  <a16:creationId xmlns:a16="http://schemas.microsoft.com/office/drawing/2014/main" id="{353825EF-BA58-4966-9937-FD5DFBE30E90}"/>
                </a:ext>
              </a:extLst>
            </p:cNvPr>
            <p:cNvSpPr/>
            <p:nvPr/>
          </p:nvSpPr>
          <p:spPr>
            <a:xfrm rot="2912246">
              <a:off x="10697024" y="2147185"/>
              <a:ext cx="609117" cy="609117"/>
            </a:xfrm>
            <a:prstGeom prst="ellipse">
              <a:avLst/>
            </a:prstGeom>
            <a:gradFill flip="none" rotWithShape="1">
              <a:gsLst>
                <a:gs pos="0">
                  <a:srgbClr val="009FE8">
                    <a:alpha val="0"/>
                  </a:srgbClr>
                </a:gs>
                <a:gs pos="100000">
                  <a:srgbClr val="009FE8">
                    <a:alpha val="1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1" name="椭圆 60">
              <a:extLst>
                <a:ext uri="{FF2B5EF4-FFF2-40B4-BE49-F238E27FC236}">
                  <a16:creationId xmlns:a16="http://schemas.microsoft.com/office/drawing/2014/main" id="{0563F5F0-C165-42B1-AD46-25D238023E36}"/>
                </a:ext>
              </a:extLst>
            </p:cNvPr>
            <p:cNvSpPr/>
            <p:nvPr/>
          </p:nvSpPr>
          <p:spPr>
            <a:xfrm rot="5148249">
              <a:off x="11156005" y="1728800"/>
              <a:ext cx="239774" cy="239772"/>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99B6899E-820B-44D4-933A-BFE4BF8456C8}"/>
                </a:ext>
              </a:extLst>
            </p:cNvPr>
            <p:cNvCxnSpPr>
              <a:cxnSpLocks/>
              <a:stCxn id="60" idx="1"/>
              <a:endCxn id="61" idx="5"/>
            </p:cNvCxnSpPr>
            <p:nvPr/>
          </p:nvCxnSpPr>
          <p:spPr>
            <a:xfrm flipV="1">
              <a:off x="11020374" y="1939434"/>
              <a:ext cx="177176" cy="208331"/>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85C9986D-82F5-41FE-AD10-539FDE072FBB}"/>
                </a:ext>
              </a:extLst>
            </p:cNvPr>
            <p:cNvCxnSpPr>
              <a:cxnSpLocks/>
              <a:stCxn id="64" idx="3"/>
              <a:endCxn id="60" idx="5"/>
            </p:cNvCxnSpPr>
            <p:nvPr/>
          </p:nvCxnSpPr>
          <p:spPr>
            <a:xfrm flipH="1" flipV="1">
              <a:off x="10982791" y="2755722"/>
              <a:ext cx="210312" cy="524317"/>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6BD2DB91-6401-4F6F-A11F-6981FD47B23D}"/>
                </a:ext>
              </a:extLst>
            </p:cNvPr>
            <p:cNvSpPr/>
            <p:nvPr/>
          </p:nvSpPr>
          <p:spPr>
            <a:xfrm rot="5190551">
              <a:off x="11177290" y="3258805"/>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178B8454-3954-4D8A-A36E-E224F3477D3D}"/>
                </a:ext>
              </a:extLst>
            </p:cNvPr>
            <p:cNvCxnSpPr>
              <a:cxnSpLocks/>
              <a:stCxn id="66" idx="0"/>
              <a:endCxn id="60" idx="3"/>
            </p:cNvCxnSpPr>
            <p:nvPr/>
          </p:nvCxnSpPr>
          <p:spPr>
            <a:xfrm>
              <a:off x="10417202" y="2399100"/>
              <a:ext cx="280402" cy="33852"/>
            </a:xfrm>
            <a:prstGeom prst="line">
              <a:avLst/>
            </a:prstGeom>
            <a:ln>
              <a:solidFill>
                <a:srgbClr val="009FE8">
                  <a:alpha val="38000"/>
                </a:srgbClr>
              </a:solidFill>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4597E771-A2C3-49E7-8628-A7C6261E2A4E}"/>
                </a:ext>
              </a:extLst>
            </p:cNvPr>
            <p:cNvSpPr/>
            <p:nvPr/>
          </p:nvSpPr>
          <p:spPr>
            <a:xfrm rot="5549130">
              <a:off x="10104580" y="2235934"/>
              <a:ext cx="312770" cy="312768"/>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69" name="文本占位符 68">
            <a:extLst>
              <a:ext uri="{FF2B5EF4-FFF2-40B4-BE49-F238E27FC236}">
                <a16:creationId xmlns:a16="http://schemas.microsoft.com/office/drawing/2014/main" id="{E172DA64-94D3-448D-B373-CC340641571D}"/>
              </a:ext>
            </a:extLst>
          </p:cNvPr>
          <p:cNvSpPr>
            <a:spLocks noGrp="1"/>
          </p:cNvSpPr>
          <p:nvPr>
            <p:ph type="body" sz="quarter" idx="10" hasCustomPrompt="1"/>
          </p:nvPr>
        </p:nvSpPr>
        <p:spPr>
          <a:xfrm>
            <a:off x="1197068" y="2233247"/>
            <a:ext cx="9772909" cy="92333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5400" b="1" kern="1200" spc="300" noProof="0">
                <a:solidFill>
                  <a:schemeClr val="bg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300" normalizeH="0" baseline="0" noProof="0">
                <a:ln>
                  <a:noFill/>
                </a:ln>
                <a:solidFill>
                  <a:prstClr val="white"/>
                </a:solidFill>
                <a:effectLst/>
                <a:uLnTx/>
                <a:uFillTx/>
                <a:latin typeface="+mn-lt"/>
                <a:ea typeface="+mn-ea"/>
                <a:cs typeface="+mn-cs"/>
              </a:rPr>
              <a:t>医疗行业年终汇报通用模板</a:t>
            </a:r>
          </a:p>
        </p:txBody>
      </p:sp>
      <p:sp>
        <p:nvSpPr>
          <p:cNvPr id="71" name="文本占位符 70">
            <a:extLst>
              <a:ext uri="{FF2B5EF4-FFF2-40B4-BE49-F238E27FC236}">
                <a16:creationId xmlns:a16="http://schemas.microsoft.com/office/drawing/2014/main" id="{CC017329-AB6F-4097-9323-7DF704FE3978}"/>
              </a:ext>
            </a:extLst>
          </p:cNvPr>
          <p:cNvSpPr>
            <a:spLocks noGrp="1"/>
          </p:cNvSpPr>
          <p:nvPr>
            <p:ph type="body" sz="quarter" idx="11" hasCustomPrompt="1"/>
          </p:nvPr>
        </p:nvSpPr>
        <p:spPr>
          <a:xfrm>
            <a:off x="1187051" y="3473069"/>
            <a:ext cx="9772909" cy="338554"/>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1600" kern="1200" spc="300" noProof="0">
                <a:solidFill>
                  <a:schemeClr val="bg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300" normalizeH="0" baseline="0" noProof="0">
                <a:ln>
                  <a:noFill/>
                </a:ln>
                <a:solidFill>
                  <a:prstClr val="white"/>
                </a:solidFill>
                <a:effectLst/>
                <a:uLnTx/>
                <a:uFillTx/>
                <a:latin typeface="+mn-lt"/>
                <a:ea typeface="+mn-ea"/>
                <a:cs typeface="+mn-cs"/>
              </a:rPr>
              <a:t>General year-end report template of medical industry</a:t>
            </a:r>
            <a:endParaRPr kumimoji="0" lang="zh-CN" altLang="en-US" sz="1600" b="0" i="0" u="none" strike="noStrike" kern="1200" cap="none" spc="300" normalizeH="0" baseline="0" noProof="0">
              <a:ln>
                <a:noFill/>
              </a:ln>
              <a:solidFill>
                <a:prstClr val="white"/>
              </a:solidFill>
              <a:effectLst/>
              <a:uLnTx/>
              <a:uFillTx/>
              <a:latin typeface="+mn-lt"/>
              <a:ea typeface="+mn-ea"/>
              <a:cs typeface="+mn-cs"/>
            </a:endParaRPr>
          </a:p>
        </p:txBody>
      </p:sp>
      <p:sp>
        <p:nvSpPr>
          <p:cNvPr id="73" name="文本占位符 72">
            <a:extLst>
              <a:ext uri="{FF2B5EF4-FFF2-40B4-BE49-F238E27FC236}">
                <a16:creationId xmlns:a16="http://schemas.microsoft.com/office/drawing/2014/main" id="{CF19AFBE-8B02-482A-B2A8-A6B93D68E413}"/>
              </a:ext>
            </a:extLst>
          </p:cNvPr>
          <p:cNvSpPr>
            <a:spLocks noGrp="1"/>
          </p:cNvSpPr>
          <p:nvPr>
            <p:ph type="body" sz="quarter" idx="12" hasCustomPrompt="1"/>
          </p:nvPr>
        </p:nvSpPr>
        <p:spPr>
          <a:xfrm>
            <a:off x="4924576" y="4634326"/>
            <a:ext cx="2276475" cy="338554"/>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1600" kern="1200" noProof="0">
                <a:solidFill>
                  <a:srgbClr val="025CD7"/>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25CD7"/>
                </a:solidFill>
                <a:effectLst/>
                <a:uLnTx/>
                <a:uFillTx/>
                <a:latin typeface="+mn-lt"/>
                <a:ea typeface="+mn-ea"/>
                <a:cs typeface="+mn-cs"/>
              </a:rPr>
              <a:t>汇报人：</a:t>
            </a:r>
            <a:r>
              <a:rPr kumimoji="0" lang="en-US" altLang="zh-CN" sz="1600" b="0" i="0" u="none" strike="noStrike" kern="1200" cap="none" spc="0" normalizeH="0" baseline="0" noProof="0" dirty="0" err="1">
                <a:ln>
                  <a:noFill/>
                </a:ln>
                <a:solidFill>
                  <a:srgbClr val="025CD7"/>
                </a:solidFill>
                <a:effectLst/>
                <a:uLnTx/>
                <a:uFillTx/>
                <a:latin typeface="+mn-lt"/>
                <a:ea typeface="+mn-ea"/>
                <a:cs typeface="+mn-cs"/>
              </a:rPr>
              <a:t>officePLUS</a:t>
            </a:r>
            <a:endParaRPr kumimoji="0" lang="zh-CN" altLang="en-US" sz="1600" b="0" i="0" u="none" strike="noStrike" kern="1200" cap="none" spc="0" normalizeH="0" baseline="0" noProof="0" dirty="0">
              <a:ln>
                <a:noFill/>
              </a:ln>
              <a:solidFill>
                <a:srgbClr val="025CD7"/>
              </a:solidFill>
              <a:effectLst/>
              <a:uLnTx/>
              <a:uFillTx/>
              <a:latin typeface="+mn-lt"/>
              <a:ea typeface="+mn-ea"/>
              <a:cs typeface="+mn-cs"/>
            </a:endParaRPr>
          </a:p>
        </p:txBody>
      </p:sp>
    </p:spTree>
    <p:extLst>
      <p:ext uri="{BB962C8B-B14F-4D97-AF65-F5344CB8AC3E}">
        <p14:creationId xmlns:p14="http://schemas.microsoft.com/office/powerpoint/2010/main" val="99853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转场页">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70AAF44-2AFE-4A85-A874-FBB09324E7C9}"/>
              </a:ext>
            </a:extLst>
          </p:cNvPr>
          <p:cNvSpPr/>
          <p:nvPr userDrawn="1"/>
        </p:nvSpPr>
        <p:spPr>
          <a:xfrm>
            <a:off x="0" y="2073898"/>
            <a:ext cx="12192000" cy="2554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A42931F1-67F9-4868-82A1-4524F7CBC100}"/>
              </a:ext>
            </a:extLst>
          </p:cNvPr>
          <p:cNvGrpSpPr/>
          <p:nvPr userDrawn="1"/>
        </p:nvGrpSpPr>
        <p:grpSpPr>
          <a:xfrm flipH="1">
            <a:off x="9392924" y="1758375"/>
            <a:ext cx="1815668" cy="1728836"/>
            <a:chOff x="6874032" y="928141"/>
            <a:chExt cx="1815668" cy="1728836"/>
          </a:xfrm>
        </p:grpSpPr>
        <p:sp>
          <p:nvSpPr>
            <p:cNvPr id="9" name="椭圆 8">
              <a:extLst>
                <a:ext uri="{FF2B5EF4-FFF2-40B4-BE49-F238E27FC236}">
                  <a16:creationId xmlns:a16="http://schemas.microsoft.com/office/drawing/2014/main" id="{FE6ECB0C-BA19-4FF7-BC08-BCF510AACA98}"/>
                </a:ext>
              </a:extLst>
            </p:cNvPr>
            <p:cNvSpPr/>
            <p:nvPr/>
          </p:nvSpPr>
          <p:spPr>
            <a:xfrm>
              <a:off x="7820423" y="928141"/>
              <a:ext cx="746986" cy="746986"/>
            </a:xfrm>
            <a:prstGeom prst="ellipse">
              <a:avLst/>
            </a:prstGeom>
            <a:gradFill flip="none" rotWithShape="1">
              <a:gsLst>
                <a:gs pos="4600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63CDDD21-B7CF-4DD8-BA48-ACA33795563C}"/>
                </a:ext>
              </a:extLst>
            </p:cNvPr>
            <p:cNvSpPr/>
            <p:nvPr/>
          </p:nvSpPr>
          <p:spPr>
            <a:xfrm>
              <a:off x="6874032" y="2482509"/>
              <a:ext cx="174468" cy="174468"/>
            </a:xfrm>
            <a:prstGeom prst="ellipse">
              <a:avLst/>
            </a:prstGeom>
            <a:gradFill flip="none" rotWithShape="1">
              <a:gsLst>
                <a:gs pos="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a:extLst>
                <a:ext uri="{FF2B5EF4-FFF2-40B4-BE49-F238E27FC236}">
                  <a16:creationId xmlns:a16="http://schemas.microsoft.com/office/drawing/2014/main" id="{74C3FC99-1CF8-4DF7-B192-16C4D768AD28}"/>
                </a:ext>
              </a:extLst>
            </p:cNvPr>
            <p:cNvSpPr/>
            <p:nvPr/>
          </p:nvSpPr>
          <p:spPr>
            <a:xfrm rot="2324846" flipV="1">
              <a:off x="7807205" y="2013613"/>
              <a:ext cx="431036" cy="431036"/>
            </a:xfrm>
            <a:prstGeom prst="ellipse">
              <a:avLst/>
            </a:prstGeom>
            <a:gradFill flip="none" rotWithShape="1">
              <a:gsLst>
                <a:gs pos="46000">
                  <a:srgbClr val="009FE8">
                    <a:alpha val="0"/>
                  </a:srgbClr>
                </a:gs>
                <a:gs pos="100000">
                  <a:srgbClr val="009FE8">
                    <a:alpha val="22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D5A61F3F-47BA-4312-B8A6-F83A2F945BE3}"/>
                </a:ext>
              </a:extLst>
            </p:cNvPr>
            <p:cNvCxnSpPr>
              <a:cxnSpLocks/>
              <a:stCxn id="11" idx="4"/>
              <a:endCxn id="9" idx="4"/>
            </p:cNvCxnSpPr>
            <p:nvPr/>
          </p:nvCxnSpPr>
          <p:spPr>
            <a:xfrm flipV="1">
              <a:off x="8157613" y="1675127"/>
              <a:ext cx="36303" cy="385919"/>
            </a:xfrm>
            <a:prstGeom prst="line">
              <a:avLst/>
            </a:prstGeom>
            <a:ln>
              <a:solidFill>
                <a:srgbClr val="009FE8">
                  <a:alpha val="28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9CD2A1F-2256-4CA1-B9AB-2D3CA064CC6C}"/>
                </a:ext>
              </a:extLst>
            </p:cNvPr>
            <p:cNvCxnSpPr>
              <a:cxnSpLocks/>
              <a:stCxn id="10" idx="6"/>
              <a:endCxn id="11" idx="0"/>
            </p:cNvCxnSpPr>
            <p:nvPr/>
          </p:nvCxnSpPr>
          <p:spPr>
            <a:xfrm flipV="1">
              <a:off x="7048500" y="2397216"/>
              <a:ext cx="839333" cy="172527"/>
            </a:xfrm>
            <a:prstGeom prst="line">
              <a:avLst/>
            </a:prstGeom>
            <a:ln>
              <a:solidFill>
                <a:srgbClr val="009FE8">
                  <a:alpha val="30000"/>
                </a:srgbClr>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AD9F85D9-7BFC-4793-A965-B600B3A843DB}"/>
                </a:ext>
              </a:extLst>
            </p:cNvPr>
            <p:cNvSpPr/>
            <p:nvPr/>
          </p:nvSpPr>
          <p:spPr>
            <a:xfrm>
              <a:off x="7635659" y="1832617"/>
              <a:ext cx="122454" cy="122454"/>
            </a:xfrm>
            <a:prstGeom prst="ellipse">
              <a:avLst/>
            </a:prstGeom>
            <a:gradFill flip="none" rotWithShape="1">
              <a:gsLst>
                <a:gs pos="0">
                  <a:srgbClr val="009FE8">
                    <a:alpha val="0"/>
                  </a:srgbClr>
                </a:gs>
                <a:gs pos="100000">
                  <a:srgbClr val="009FE8">
                    <a:alpha val="4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5" name="直接连接符 14">
              <a:extLst>
                <a:ext uri="{FF2B5EF4-FFF2-40B4-BE49-F238E27FC236}">
                  <a16:creationId xmlns:a16="http://schemas.microsoft.com/office/drawing/2014/main" id="{EAAC829E-4892-4894-976D-8B6B6C4420C1}"/>
                </a:ext>
              </a:extLst>
            </p:cNvPr>
            <p:cNvCxnSpPr>
              <a:cxnSpLocks/>
              <a:stCxn id="14" idx="5"/>
              <a:endCxn id="11" idx="2"/>
            </p:cNvCxnSpPr>
            <p:nvPr/>
          </p:nvCxnSpPr>
          <p:spPr>
            <a:xfrm>
              <a:off x="7740180" y="1937138"/>
              <a:ext cx="114458" cy="157103"/>
            </a:xfrm>
            <a:prstGeom prst="line">
              <a:avLst/>
            </a:prstGeom>
            <a:ln>
              <a:solidFill>
                <a:srgbClr val="009FE8">
                  <a:alpha val="38000"/>
                </a:srgb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DAF7B77A-9875-456D-8E00-1336604CCEF8}"/>
                </a:ext>
              </a:extLst>
            </p:cNvPr>
            <p:cNvSpPr/>
            <p:nvPr/>
          </p:nvSpPr>
          <p:spPr>
            <a:xfrm rot="18556198">
              <a:off x="8445118" y="2317398"/>
              <a:ext cx="244582" cy="244582"/>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7" name="直接连接符 16">
              <a:extLst>
                <a:ext uri="{FF2B5EF4-FFF2-40B4-BE49-F238E27FC236}">
                  <a16:creationId xmlns:a16="http://schemas.microsoft.com/office/drawing/2014/main" id="{0A1FD345-5E27-4E09-849D-D263755B7657}"/>
                </a:ext>
              </a:extLst>
            </p:cNvPr>
            <p:cNvCxnSpPr>
              <a:cxnSpLocks/>
              <a:stCxn id="11" idx="6"/>
              <a:endCxn id="16" idx="1"/>
            </p:cNvCxnSpPr>
            <p:nvPr/>
          </p:nvCxnSpPr>
          <p:spPr>
            <a:xfrm>
              <a:off x="8190808" y="2364021"/>
              <a:ext cx="254921" cy="87878"/>
            </a:xfrm>
            <a:prstGeom prst="line">
              <a:avLst/>
            </a:prstGeom>
            <a:ln>
              <a:solidFill>
                <a:srgbClr val="009FE8">
                  <a:alpha val="26000"/>
                </a:srgbClr>
              </a:solidFill>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48A7624B-24AA-4147-9447-BF8B355D31B6}"/>
              </a:ext>
            </a:extLst>
          </p:cNvPr>
          <p:cNvGrpSpPr/>
          <p:nvPr userDrawn="1"/>
        </p:nvGrpSpPr>
        <p:grpSpPr>
          <a:xfrm>
            <a:off x="5150960" y="2565541"/>
            <a:ext cx="3595881" cy="3121349"/>
            <a:chOff x="6216691" y="3736651"/>
            <a:chExt cx="3595881" cy="3121349"/>
          </a:xfrm>
        </p:grpSpPr>
        <p:sp>
          <p:nvSpPr>
            <p:cNvPr id="19" name="椭圆 18">
              <a:extLst>
                <a:ext uri="{FF2B5EF4-FFF2-40B4-BE49-F238E27FC236}">
                  <a16:creationId xmlns:a16="http://schemas.microsoft.com/office/drawing/2014/main" id="{F0C8E89C-1043-4AFF-97E0-1361E7F8AE58}"/>
                </a:ext>
              </a:extLst>
            </p:cNvPr>
            <p:cNvSpPr/>
            <p:nvPr/>
          </p:nvSpPr>
          <p:spPr>
            <a:xfrm>
              <a:off x="8882890" y="4998812"/>
              <a:ext cx="929682" cy="929682"/>
            </a:xfrm>
            <a:prstGeom prst="ellipse">
              <a:avLst/>
            </a:prstGeom>
            <a:gradFill flip="none" rotWithShape="1">
              <a:gsLst>
                <a:gs pos="4600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87910871-E5D8-420B-ADA4-B4E9FC949C2B}"/>
                </a:ext>
              </a:extLst>
            </p:cNvPr>
            <p:cNvSpPr/>
            <p:nvPr/>
          </p:nvSpPr>
          <p:spPr>
            <a:xfrm>
              <a:off x="6922596" y="3736651"/>
              <a:ext cx="371967" cy="371967"/>
            </a:xfrm>
            <a:prstGeom prst="ellipse">
              <a:avLst/>
            </a:prstGeom>
            <a:gradFill flip="none" rotWithShape="1">
              <a:gsLst>
                <a:gs pos="0">
                  <a:srgbClr val="009FE8">
                    <a:alpha val="0"/>
                  </a:srgbClr>
                </a:gs>
                <a:gs pos="100000">
                  <a:srgbClr val="009FE8">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a:extLst>
                <a:ext uri="{FF2B5EF4-FFF2-40B4-BE49-F238E27FC236}">
                  <a16:creationId xmlns:a16="http://schemas.microsoft.com/office/drawing/2014/main" id="{B6AB1E67-EFC9-46FF-B5BF-7319CB1D0C5D}"/>
                </a:ext>
              </a:extLst>
            </p:cNvPr>
            <p:cNvSpPr/>
            <p:nvPr/>
          </p:nvSpPr>
          <p:spPr>
            <a:xfrm>
              <a:off x="8567409" y="4474374"/>
              <a:ext cx="174468" cy="174468"/>
            </a:xfrm>
            <a:prstGeom prst="ellipse">
              <a:avLst/>
            </a:prstGeom>
            <a:gradFill flip="none" rotWithShape="1">
              <a:gsLst>
                <a:gs pos="0">
                  <a:srgbClr val="009FE8">
                    <a:alpha val="0"/>
                  </a:srgbClr>
                </a:gs>
                <a:gs pos="100000">
                  <a:srgbClr val="009FE8">
                    <a:alpha val="4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a:extLst>
                <a:ext uri="{FF2B5EF4-FFF2-40B4-BE49-F238E27FC236}">
                  <a16:creationId xmlns:a16="http://schemas.microsoft.com/office/drawing/2014/main" id="{93D8761A-8A95-4F39-898F-A6A29CCA743A}"/>
                </a:ext>
              </a:extLst>
            </p:cNvPr>
            <p:cNvSpPr/>
            <p:nvPr/>
          </p:nvSpPr>
          <p:spPr>
            <a:xfrm>
              <a:off x="7678596" y="4385514"/>
              <a:ext cx="283653" cy="283653"/>
            </a:xfrm>
            <a:prstGeom prst="ellipse">
              <a:avLst/>
            </a:prstGeom>
            <a:gradFill flip="none" rotWithShape="1">
              <a:gsLst>
                <a:gs pos="4600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DF276FB1-A36C-4784-A055-D8F96755918B}"/>
                </a:ext>
              </a:extLst>
            </p:cNvPr>
            <p:cNvSpPr/>
            <p:nvPr/>
          </p:nvSpPr>
          <p:spPr>
            <a:xfrm>
              <a:off x="6216691" y="4315305"/>
              <a:ext cx="174468" cy="174468"/>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4" name="直接连接符 23">
              <a:extLst>
                <a:ext uri="{FF2B5EF4-FFF2-40B4-BE49-F238E27FC236}">
                  <a16:creationId xmlns:a16="http://schemas.microsoft.com/office/drawing/2014/main" id="{0EC8CAF0-F1AD-4FAE-8CDC-4961A19F3FA7}"/>
                </a:ext>
              </a:extLst>
            </p:cNvPr>
            <p:cNvCxnSpPr>
              <a:cxnSpLocks/>
              <a:endCxn id="23" idx="7"/>
            </p:cNvCxnSpPr>
            <p:nvPr/>
          </p:nvCxnSpPr>
          <p:spPr>
            <a:xfrm flipH="1">
              <a:off x="6365609" y="4074015"/>
              <a:ext cx="609868" cy="266840"/>
            </a:xfrm>
            <a:prstGeom prst="line">
              <a:avLst/>
            </a:prstGeom>
            <a:ln>
              <a:solidFill>
                <a:srgbClr val="009FE8">
                  <a:alpha val="34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9896EA4-F3BE-47E1-B6B3-B6A7804C9B73}"/>
                </a:ext>
              </a:extLst>
            </p:cNvPr>
            <p:cNvCxnSpPr>
              <a:cxnSpLocks/>
              <a:stCxn id="22" idx="1"/>
            </p:cNvCxnSpPr>
            <p:nvPr/>
          </p:nvCxnSpPr>
          <p:spPr>
            <a:xfrm flipH="1" flipV="1">
              <a:off x="7234238" y="4040463"/>
              <a:ext cx="485898" cy="386591"/>
            </a:xfrm>
            <a:prstGeom prst="line">
              <a:avLst/>
            </a:prstGeom>
            <a:ln>
              <a:solidFill>
                <a:srgbClr val="009FE8">
                  <a:alpha val="33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9F678DE-FDB9-421B-B609-290199F1BD28}"/>
                </a:ext>
              </a:extLst>
            </p:cNvPr>
            <p:cNvCxnSpPr>
              <a:cxnSpLocks/>
              <a:stCxn id="21" idx="2"/>
              <a:endCxn id="22" idx="6"/>
            </p:cNvCxnSpPr>
            <p:nvPr/>
          </p:nvCxnSpPr>
          <p:spPr>
            <a:xfrm flipH="1" flipV="1">
              <a:off x="7962249" y="4527341"/>
              <a:ext cx="605160" cy="34267"/>
            </a:xfrm>
            <a:prstGeom prst="line">
              <a:avLst/>
            </a:prstGeom>
            <a:ln>
              <a:solidFill>
                <a:srgbClr val="009FE8">
                  <a:alpha val="67000"/>
                </a:srgb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1022017-5A47-4B16-8CD5-F1D9B93EEEB0}"/>
                </a:ext>
              </a:extLst>
            </p:cNvPr>
            <p:cNvCxnSpPr>
              <a:cxnSpLocks/>
              <a:stCxn id="19" idx="1"/>
              <a:endCxn id="21" idx="5"/>
            </p:cNvCxnSpPr>
            <p:nvPr/>
          </p:nvCxnSpPr>
          <p:spPr>
            <a:xfrm flipH="1" flipV="1">
              <a:off x="8716327" y="4623292"/>
              <a:ext cx="302712" cy="511669"/>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195C05E-47C0-4F1B-86DD-412E194C9744}"/>
                </a:ext>
              </a:extLst>
            </p:cNvPr>
            <p:cNvCxnSpPr>
              <a:cxnSpLocks/>
              <a:endCxn id="19" idx="4"/>
            </p:cNvCxnSpPr>
            <p:nvPr/>
          </p:nvCxnSpPr>
          <p:spPr>
            <a:xfrm flipV="1">
              <a:off x="8741877" y="5928494"/>
              <a:ext cx="605854" cy="929506"/>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B5BC0863-64A7-4290-AD5D-A0D65C8E7EAE}"/>
                </a:ext>
              </a:extLst>
            </p:cNvPr>
            <p:cNvCxnSpPr>
              <a:cxnSpLocks/>
              <a:stCxn id="30" idx="3"/>
              <a:endCxn id="22" idx="7"/>
            </p:cNvCxnSpPr>
            <p:nvPr/>
          </p:nvCxnSpPr>
          <p:spPr>
            <a:xfrm flipH="1">
              <a:off x="7920709" y="4365249"/>
              <a:ext cx="86675" cy="61805"/>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2640D372-739E-4701-AF51-F71EC1FA2841}"/>
                </a:ext>
              </a:extLst>
            </p:cNvPr>
            <p:cNvSpPr/>
            <p:nvPr/>
          </p:nvSpPr>
          <p:spPr>
            <a:xfrm>
              <a:off x="7997279" y="4306356"/>
              <a:ext cx="68998" cy="68998"/>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1" name="组合 30">
            <a:extLst>
              <a:ext uri="{FF2B5EF4-FFF2-40B4-BE49-F238E27FC236}">
                <a16:creationId xmlns:a16="http://schemas.microsoft.com/office/drawing/2014/main" id="{6CB88D03-EBB8-42FF-8F92-B0CCA8DC24C1}"/>
              </a:ext>
            </a:extLst>
          </p:cNvPr>
          <p:cNvGrpSpPr/>
          <p:nvPr userDrawn="1"/>
        </p:nvGrpSpPr>
        <p:grpSpPr>
          <a:xfrm>
            <a:off x="0" y="2015840"/>
            <a:ext cx="1183334" cy="1486216"/>
            <a:chOff x="0" y="2015840"/>
            <a:chExt cx="1183334" cy="1486216"/>
          </a:xfrm>
        </p:grpSpPr>
        <p:sp>
          <p:nvSpPr>
            <p:cNvPr id="32" name="椭圆 31">
              <a:extLst>
                <a:ext uri="{FF2B5EF4-FFF2-40B4-BE49-F238E27FC236}">
                  <a16:creationId xmlns:a16="http://schemas.microsoft.com/office/drawing/2014/main" id="{62433F16-1865-420C-9A92-CADC46EF2D10}"/>
                </a:ext>
              </a:extLst>
            </p:cNvPr>
            <p:cNvSpPr/>
            <p:nvPr/>
          </p:nvSpPr>
          <p:spPr>
            <a:xfrm>
              <a:off x="379835" y="2587992"/>
              <a:ext cx="609117" cy="609117"/>
            </a:xfrm>
            <a:prstGeom prst="ellipse">
              <a:avLst/>
            </a:prstGeom>
            <a:gradFill flip="none" rotWithShape="1">
              <a:gsLst>
                <a:gs pos="0">
                  <a:srgbClr val="009FE8">
                    <a:alpha val="0"/>
                  </a:srgbClr>
                </a:gs>
                <a:gs pos="100000">
                  <a:srgbClr val="009FE8">
                    <a:alpha val="2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4118F6F-9CA2-4EA8-A450-1A34A0E57312}"/>
                </a:ext>
              </a:extLst>
            </p:cNvPr>
            <p:cNvSpPr/>
            <p:nvPr/>
          </p:nvSpPr>
          <p:spPr>
            <a:xfrm rot="4480177">
              <a:off x="706407" y="2015841"/>
              <a:ext cx="239774" cy="239772"/>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a:extLst>
                <a:ext uri="{FF2B5EF4-FFF2-40B4-BE49-F238E27FC236}">
                  <a16:creationId xmlns:a16="http://schemas.microsoft.com/office/drawing/2014/main" id="{AA932E03-649E-4FF8-B8FA-99D670DE7804}"/>
                </a:ext>
              </a:extLst>
            </p:cNvPr>
            <p:cNvCxnSpPr>
              <a:cxnSpLocks/>
              <a:stCxn id="32" idx="0"/>
              <a:endCxn id="33" idx="5"/>
            </p:cNvCxnSpPr>
            <p:nvPr/>
          </p:nvCxnSpPr>
          <p:spPr>
            <a:xfrm flipV="1">
              <a:off x="684394" y="2239896"/>
              <a:ext cx="82557" cy="348096"/>
            </a:xfrm>
            <a:prstGeom prst="line">
              <a:avLst/>
            </a:prstGeom>
            <a:ln>
              <a:solidFill>
                <a:srgbClr val="009FE8">
                  <a:alpha val="3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0529CC4-8EBF-48C1-BDDB-535C67830D88}"/>
                </a:ext>
              </a:extLst>
            </p:cNvPr>
            <p:cNvCxnSpPr>
              <a:cxnSpLocks/>
              <a:stCxn id="36" idx="3"/>
              <a:endCxn id="32" idx="5"/>
            </p:cNvCxnSpPr>
            <p:nvPr/>
          </p:nvCxnSpPr>
          <p:spPr>
            <a:xfrm flipH="1" flipV="1">
              <a:off x="899749" y="3107906"/>
              <a:ext cx="173478" cy="172134"/>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489170FA-6140-4368-8741-1F442C3E7928}"/>
                </a:ext>
              </a:extLst>
            </p:cNvPr>
            <p:cNvSpPr/>
            <p:nvPr/>
          </p:nvSpPr>
          <p:spPr>
            <a:xfrm rot="5190551">
              <a:off x="1057414" y="3258806"/>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7" name="直接连接符 36">
              <a:extLst>
                <a:ext uri="{FF2B5EF4-FFF2-40B4-BE49-F238E27FC236}">
                  <a16:creationId xmlns:a16="http://schemas.microsoft.com/office/drawing/2014/main" id="{D5FF2ABD-6C3A-475A-8177-948FF7EB9CEE}"/>
                </a:ext>
              </a:extLst>
            </p:cNvPr>
            <p:cNvCxnSpPr>
              <a:cxnSpLocks/>
              <a:endCxn id="32" idx="3"/>
            </p:cNvCxnSpPr>
            <p:nvPr/>
          </p:nvCxnSpPr>
          <p:spPr>
            <a:xfrm flipV="1">
              <a:off x="0" y="3107906"/>
              <a:ext cx="469038" cy="394150"/>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01A86342-B403-4E6F-BD26-8546A7A296D6}"/>
              </a:ext>
            </a:extLst>
          </p:cNvPr>
          <p:cNvGrpSpPr/>
          <p:nvPr userDrawn="1"/>
        </p:nvGrpSpPr>
        <p:grpSpPr>
          <a:xfrm>
            <a:off x="10497891" y="3220551"/>
            <a:ext cx="1291197" cy="1655926"/>
            <a:chOff x="10104581" y="1728799"/>
            <a:chExt cx="1291197" cy="1655926"/>
          </a:xfrm>
        </p:grpSpPr>
        <p:sp>
          <p:nvSpPr>
            <p:cNvPr id="39" name="椭圆 38">
              <a:extLst>
                <a:ext uri="{FF2B5EF4-FFF2-40B4-BE49-F238E27FC236}">
                  <a16:creationId xmlns:a16="http://schemas.microsoft.com/office/drawing/2014/main" id="{974E0467-E0FD-426D-ABFF-DE45F8236170}"/>
                </a:ext>
              </a:extLst>
            </p:cNvPr>
            <p:cNvSpPr/>
            <p:nvPr/>
          </p:nvSpPr>
          <p:spPr>
            <a:xfrm rot="2912246">
              <a:off x="10697024" y="2147185"/>
              <a:ext cx="609117" cy="609117"/>
            </a:xfrm>
            <a:prstGeom prst="ellipse">
              <a:avLst/>
            </a:prstGeom>
            <a:gradFill flip="none" rotWithShape="1">
              <a:gsLst>
                <a:gs pos="0">
                  <a:srgbClr val="009FE8">
                    <a:alpha val="0"/>
                  </a:srgbClr>
                </a:gs>
                <a:gs pos="100000">
                  <a:srgbClr val="009FE8">
                    <a:alpha val="1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D397B385-C81C-438B-B7ED-0F0B33BBD25D}"/>
                </a:ext>
              </a:extLst>
            </p:cNvPr>
            <p:cNvSpPr/>
            <p:nvPr/>
          </p:nvSpPr>
          <p:spPr>
            <a:xfrm rot="5148249">
              <a:off x="11156005" y="1728800"/>
              <a:ext cx="239774" cy="239772"/>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a:extLst>
                <a:ext uri="{FF2B5EF4-FFF2-40B4-BE49-F238E27FC236}">
                  <a16:creationId xmlns:a16="http://schemas.microsoft.com/office/drawing/2014/main" id="{77CCF760-26A6-4872-9CFC-7FBEDACCB712}"/>
                </a:ext>
              </a:extLst>
            </p:cNvPr>
            <p:cNvCxnSpPr>
              <a:cxnSpLocks/>
              <a:stCxn id="39" idx="1"/>
              <a:endCxn id="40" idx="5"/>
            </p:cNvCxnSpPr>
            <p:nvPr/>
          </p:nvCxnSpPr>
          <p:spPr>
            <a:xfrm flipV="1">
              <a:off x="11020374" y="1939434"/>
              <a:ext cx="177176" cy="208331"/>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F56863B9-63A2-4AE5-A0C8-F884421CC52B}"/>
                </a:ext>
              </a:extLst>
            </p:cNvPr>
            <p:cNvCxnSpPr>
              <a:cxnSpLocks/>
              <a:stCxn id="43" idx="3"/>
              <a:endCxn id="39" idx="5"/>
            </p:cNvCxnSpPr>
            <p:nvPr/>
          </p:nvCxnSpPr>
          <p:spPr>
            <a:xfrm flipH="1" flipV="1">
              <a:off x="10982791" y="2755722"/>
              <a:ext cx="210312" cy="524317"/>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EA3FF8C3-F555-49ED-A2AF-894849C66C08}"/>
                </a:ext>
              </a:extLst>
            </p:cNvPr>
            <p:cNvSpPr/>
            <p:nvPr/>
          </p:nvSpPr>
          <p:spPr>
            <a:xfrm rot="5190551">
              <a:off x="11177290" y="3258805"/>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44" name="直接连接符 43">
              <a:extLst>
                <a:ext uri="{FF2B5EF4-FFF2-40B4-BE49-F238E27FC236}">
                  <a16:creationId xmlns:a16="http://schemas.microsoft.com/office/drawing/2014/main" id="{9DEA056F-E33C-40D4-81E9-71ADC024FA53}"/>
                </a:ext>
              </a:extLst>
            </p:cNvPr>
            <p:cNvCxnSpPr>
              <a:cxnSpLocks/>
              <a:stCxn id="45" idx="0"/>
              <a:endCxn id="39" idx="3"/>
            </p:cNvCxnSpPr>
            <p:nvPr/>
          </p:nvCxnSpPr>
          <p:spPr>
            <a:xfrm>
              <a:off x="10417202" y="2399100"/>
              <a:ext cx="280402" cy="33852"/>
            </a:xfrm>
            <a:prstGeom prst="line">
              <a:avLst/>
            </a:prstGeom>
            <a:ln>
              <a:solidFill>
                <a:srgbClr val="009FE8">
                  <a:alpha val="38000"/>
                </a:srgbClr>
              </a:solidFill>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3EB18D8E-8271-41E3-A609-0B3091646F43}"/>
                </a:ext>
              </a:extLst>
            </p:cNvPr>
            <p:cNvSpPr/>
            <p:nvPr/>
          </p:nvSpPr>
          <p:spPr>
            <a:xfrm rot="5549130">
              <a:off x="10104580" y="2235934"/>
              <a:ext cx="312770" cy="312768"/>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9" name="直接连接符 48">
            <a:extLst>
              <a:ext uri="{FF2B5EF4-FFF2-40B4-BE49-F238E27FC236}">
                <a16:creationId xmlns:a16="http://schemas.microsoft.com/office/drawing/2014/main" id="{3F14CB46-6C33-4399-9329-1C6D443CCDF8}"/>
              </a:ext>
            </a:extLst>
          </p:cNvPr>
          <p:cNvCxnSpPr>
            <a:cxnSpLocks/>
          </p:cNvCxnSpPr>
          <p:nvPr userDrawn="1"/>
        </p:nvCxnSpPr>
        <p:spPr>
          <a:xfrm>
            <a:off x="6042848" y="3620213"/>
            <a:ext cx="2194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流程图: 过程 49">
            <a:extLst>
              <a:ext uri="{FF2B5EF4-FFF2-40B4-BE49-F238E27FC236}">
                <a16:creationId xmlns:a16="http://schemas.microsoft.com/office/drawing/2014/main" id="{84AAF28D-ACC0-4C88-8393-67AFCEE102F1}"/>
              </a:ext>
            </a:extLst>
          </p:cNvPr>
          <p:cNvSpPr/>
          <p:nvPr userDrawn="1"/>
        </p:nvSpPr>
        <p:spPr>
          <a:xfrm>
            <a:off x="0" y="4648371"/>
            <a:ext cx="12192000" cy="220962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a:extLst>
              <a:ext uri="{FF2B5EF4-FFF2-40B4-BE49-F238E27FC236}">
                <a16:creationId xmlns:a16="http://schemas.microsoft.com/office/drawing/2014/main" id="{AB71594D-251A-4B32-9E7B-D5331F408752}"/>
              </a:ext>
            </a:extLst>
          </p:cNvPr>
          <p:cNvCxnSpPr>
            <a:cxnSpLocks/>
          </p:cNvCxnSpPr>
          <p:nvPr userDrawn="1"/>
        </p:nvCxnSpPr>
        <p:spPr>
          <a:xfrm flipH="1">
            <a:off x="1" y="4648372"/>
            <a:ext cx="12191999" cy="0"/>
          </a:xfrm>
          <a:prstGeom prst="line">
            <a:avLst/>
          </a:prstGeom>
          <a:ln w="698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流程图: 过程 51">
            <a:extLst>
              <a:ext uri="{FF2B5EF4-FFF2-40B4-BE49-F238E27FC236}">
                <a16:creationId xmlns:a16="http://schemas.microsoft.com/office/drawing/2014/main" id="{BDF42E22-0742-4407-BF69-CBFB57DFBE9C}"/>
              </a:ext>
            </a:extLst>
          </p:cNvPr>
          <p:cNvSpPr/>
          <p:nvPr userDrawn="1"/>
        </p:nvSpPr>
        <p:spPr>
          <a:xfrm>
            <a:off x="0" y="0"/>
            <a:ext cx="12192000" cy="209466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占位符 56">
            <a:extLst>
              <a:ext uri="{FF2B5EF4-FFF2-40B4-BE49-F238E27FC236}">
                <a16:creationId xmlns:a16="http://schemas.microsoft.com/office/drawing/2014/main" id="{94C22EBD-1666-4EDA-962A-C83E598258C8}"/>
              </a:ext>
            </a:extLst>
          </p:cNvPr>
          <p:cNvSpPr>
            <a:spLocks noGrp="1"/>
          </p:cNvSpPr>
          <p:nvPr>
            <p:ph type="body" sz="quarter" idx="10" hasCustomPrompt="1"/>
          </p:nvPr>
        </p:nvSpPr>
        <p:spPr>
          <a:xfrm>
            <a:off x="2796246" y="1950480"/>
            <a:ext cx="2631168" cy="2583977"/>
          </a:xfrm>
        </p:spPr>
        <p:txBody>
          <a:bodyPr wrap="square">
            <a:spAutoFit/>
          </a:bodyPr>
          <a:lstStyle>
            <a:lvl1pPr marL="0" marR="0" indent="0" algn="ctr" defTabSz="457200" rtl="0" eaLnBrk="1" fontAlgn="auto" latinLnBrk="0" hangingPunct="1">
              <a:lnSpc>
                <a:spcPct val="130000"/>
              </a:lnSpc>
              <a:spcBef>
                <a:spcPts val="0"/>
              </a:spcBef>
              <a:spcAft>
                <a:spcPts val="0"/>
              </a:spcAft>
              <a:buClrTx/>
              <a:buSzTx/>
              <a:buFontTx/>
              <a:buNone/>
              <a:tabLst/>
              <a:defRPr lang="en-US" altLang="zh-CN" sz="13800" b="1" i="1" kern="1200" noProof="0">
                <a:solidFill>
                  <a:schemeClr val="bg1"/>
                </a:solidFill>
                <a:latin typeface="微软雅黑"/>
                <a:ea typeface="+mn-ea"/>
                <a:cs typeface="+mn-cs"/>
              </a:defRPr>
            </a:lvl1pPr>
          </a:lstStyle>
          <a:p>
            <a:pPr algn="ctr">
              <a:defRPr/>
            </a:pPr>
            <a:r>
              <a:rPr lang="en-US" altLang="zh-CN" sz="13800" b="1" i="1" dirty="0">
                <a:latin typeface="微软雅黑"/>
              </a:rPr>
              <a:t>01</a:t>
            </a:r>
          </a:p>
        </p:txBody>
      </p:sp>
      <p:sp>
        <p:nvSpPr>
          <p:cNvPr id="59" name="文本占位符 58">
            <a:extLst>
              <a:ext uri="{FF2B5EF4-FFF2-40B4-BE49-F238E27FC236}">
                <a16:creationId xmlns:a16="http://schemas.microsoft.com/office/drawing/2014/main" id="{F7DE44CB-5B67-4660-AC02-2FB3CEC2C013}"/>
              </a:ext>
            </a:extLst>
          </p:cNvPr>
          <p:cNvSpPr>
            <a:spLocks noGrp="1"/>
          </p:cNvSpPr>
          <p:nvPr>
            <p:ph type="body" sz="quarter" idx="11" hasCustomPrompt="1"/>
          </p:nvPr>
        </p:nvSpPr>
        <p:spPr>
          <a:xfrm>
            <a:off x="5948401" y="2892308"/>
            <a:ext cx="3947312" cy="707886"/>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kumimoji="0" lang="zh-CN" altLang="en-US" sz="4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defRPr>
            </a:lvl1pPr>
          </a:lstStyle>
          <a:p>
            <a:pPr algn="l">
              <a:defRPr/>
            </a:pPr>
            <a:r>
              <a:rPr lang="zh-CN" altLang="en-US" sz="4000" dirty="0">
                <a:solidFill>
                  <a:schemeClr val="bg1"/>
                </a:solidFill>
              </a:rPr>
              <a:t>工作回顾</a:t>
            </a:r>
          </a:p>
        </p:txBody>
      </p:sp>
      <p:sp>
        <p:nvSpPr>
          <p:cNvPr id="61" name="文本占位符 60">
            <a:extLst>
              <a:ext uri="{FF2B5EF4-FFF2-40B4-BE49-F238E27FC236}">
                <a16:creationId xmlns:a16="http://schemas.microsoft.com/office/drawing/2014/main" id="{4660C79C-6E1B-4128-BAEE-664CCE4644EC}"/>
              </a:ext>
            </a:extLst>
          </p:cNvPr>
          <p:cNvSpPr>
            <a:spLocks noGrp="1"/>
          </p:cNvSpPr>
          <p:nvPr>
            <p:ph type="body" sz="quarter" idx="12" hasCustomPrompt="1"/>
          </p:nvPr>
        </p:nvSpPr>
        <p:spPr>
          <a:xfrm>
            <a:off x="5947298" y="3665266"/>
            <a:ext cx="3959476" cy="369332"/>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af-ZA" altLang="zh-CN" sz="1400" kern="1200" noProof="0">
                <a:solidFill>
                  <a:schemeClr val="bg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f-ZA" altLang="zh-CN" sz="1800" b="0" i="0" u="none" strike="noStrike" kern="1200" cap="none" spc="0" normalizeH="0" baseline="0" noProof="0" dirty="0">
                <a:ln>
                  <a:noFill/>
                </a:ln>
                <a:solidFill>
                  <a:prstClr val="white"/>
                </a:solidFill>
                <a:effectLst/>
                <a:uLnTx/>
                <a:uFillTx/>
                <a:latin typeface="+mn-lt"/>
                <a:ea typeface="+mn-ea"/>
                <a:cs typeface="+mn-cs"/>
              </a:rPr>
              <a:t>Please Add Text Here</a:t>
            </a:r>
          </a:p>
        </p:txBody>
      </p:sp>
    </p:spTree>
    <p:extLst>
      <p:ext uri="{BB962C8B-B14F-4D97-AF65-F5344CB8AC3E}">
        <p14:creationId xmlns:p14="http://schemas.microsoft.com/office/powerpoint/2010/main" val="227143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页">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70AAF44-2AFE-4A85-A874-FBB09324E7C9}"/>
              </a:ext>
            </a:extLst>
          </p:cNvPr>
          <p:cNvSpPr/>
          <p:nvPr userDrawn="1"/>
        </p:nvSpPr>
        <p:spPr>
          <a:xfrm>
            <a:off x="0" y="2073898"/>
            <a:ext cx="12192000" cy="2554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A42931F1-67F9-4868-82A1-4524F7CBC100}"/>
              </a:ext>
            </a:extLst>
          </p:cNvPr>
          <p:cNvGrpSpPr/>
          <p:nvPr userDrawn="1"/>
        </p:nvGrpSpPr>
        <p:grpSpPr>
          <a:xfrm flipH="1">
            <a:off x="9392924" y="1758375"/>
            <a:ext cx="1815668" cy="1728836"/>
            <a:chOff x="6874032" y="928141"/>
            <a:chExt cx="1815668" cy="1728836"/>
          </a:xfrm>
        </p:grpSpPr>
        <p:sp>
          <p:nvSpPr>
            <p:cNvPr id="9" name="椭圆 8">
              <a:extLst>
                <a:ext uri="{FF2B5EF4-FFF2-40B4-BE49-F238E27FC236}">
                  <a16:creationId xmlns:a16="http://schemas.microsoft.com/office/drawing/2014/main" id="{FE6ECB0C-BA19-4FF7-BC08-BCF510AACA98}"/>
                </a:ext>
              </a:extLst>
            </p:cNvPr>
            <p:cNvSpPr/>
            <p:nvPr/>
          </p:nvSpPr>
          <p:spPr>
            <a:xfrm>
              <a:off x="7820423" y="928141"/>
              <a:ext cx="746986" cy="746986"/>
            </a:xfrm>
            <a:prstGeom prst="ellipse">
              <a:avLst/>
            </a:prstGeom>
            <a:gradFill flip="none" rotWithShape="1">
              <a:gsLst>
                <a:gs pos="4600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63CDDD21-B7CF-4DD8-BA48-ACA33795563C}"/>
                </a:ext>
              </a:extLst>
            </p:cNvPr>
            <p:cNvSpPr/>
            <p:nvPr/>
          </p:nvSpPr>
          <p:spPr>
            <a:xfrm>
              <a:off x="6874032" y="2482509"/>
              <a:ext cx="174468" cy="174468"/>
            </a:xfrm>
            <a:prstGeom prst="ellipse">
              <a:avLst/>
            </a:prstGeom>
            <a:gradFill flip="none" rotWithShape="1">
              <a:gsLst>
                <a:gs pos="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a:extLst>
                <a:ext uri="{FF2B5EF4-FFF2-40B4-BE49-F238E27FC236}">
                  <a16:creationId xmlns:a16="http://schemas.microsoft.com/office/drawing/2014/main" id="{74C3FC99-1CF8-4DF7-B192-16C4D768AD28}"/>
                </a:ext>
              </a:extLst>
            </p:cNvPr>
            <p:cNvSpPr/>
            <p:nvPr/>
          </p:nvSpPr>
          <p:spPr>
            <a:xfrm rot="2324846" flipV="1">
              <a:off x="7807205" y="2013613"/>
              <a:ext cx="431036" cy="431036"/>
            </a:xfrm>
            <a:prstGeom prst="ellipse">
              <a:avLst/>
            </a:prstGeom>
            <a:gradFill flip="none" rotWithShape="1">
              <a:gsLst>
                <a:gs pos="46000">
                  <a:srgbClr val="009FE8">
                    <a:alpha val="0"/>
                  </a:srgbClr>
                </a:gs>
                <a:gs pos="100000">
                  <a:srgbClr val="009FE8">
                    <a:alpha val="22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D5A61F3F-47BA-4312-B8A6-F83A2F945BE3}"/>
                </a:ext>
              </a:extLst>
            </p:cNvPr>
            <p:cNvCxnSpPr>
              <a:cxnSpLocks/>
              <a:stCxn id="11" idx="4"/>
              <a:endCxn id="9" idx="4"/>
            </p:cNvCxnSpPr>
            <p:nvPr/>
          </p:nvCxnSpPr>
          <p:spPr>
            <a:xfrm flipV="1">
              <a:off x="8157613" y="1675127"/>
              <a:ext cx="36303" cy="385919"/>
            </a:xfrm>
            <a:prstGeom prst="line">
              <a:avLst/>
            </a:prstGeom>
            <a:ln>
              <a:solidFill>
                <a:srgbClr val="009FE8">
                  <a:alpha val="28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9CD2A1F-2256-4CA1-B9AB-2D3CA064CC6C}"/>
                </a:ext>
              </a:extLst>
            </p:cNvPr>
            <p:cNvCxnSpPr>
              <a:cxnSpLocks/>
              <a:stCxn id="10" idx="6"/>
              <a:endCxn id="11" idx="0"/>
            </p:cNvCxnSpPr>
            <p:nvPr/>
          </p:nvCxnSpPr>
          <p:spPr>
            <a:xfrm flipV="1">
              <a:off x="7048500" y="2397216"/>
              <a:ext cx="839333" cy="172527"/>
            </a:xfrm>
            <a:prstGeom prst="line">
              <a:avLst/>
            </a:prstGeom>
            <a:ln>
              <a:solidFill>
                <a:srgbClr val="009FE8">
                  <a:alpha val="30000"/>
                </a:srgbClr>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AD9F85D9-7BFC-4793-A965-B600B3A843DB}"/>
                </a:ext>
              </a:extLst>
            </p:cNvPr>
            <p:cNvSpPr/>
            <p:nvPr/>
          </p:nvSpPr>
          <p:spPr>
            <a:xfrm>
              <a:off x="7635659" y="1832617"/>
              <a:ext cx="122454" cy="122454"/>
            </a:xfrm>
            <a:prstGeom prst="ellipse">
              <a:avLst/>
            </a:prstGeom>
            <a:gradFill flip="none" rotWithShape="1">
              <a:gsLst>
                <a:gs pos="0">
                  <a:srgbClr val="009FE8">
                    <a:alpha val="0"/>
                  </a:srgbClr>
                </a:gs>
                <a:gs pos="100000">
                  <a:srgbClr val="009FE8">
                    <a:alpha val="4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5" name="直接连接符 14">
              <a:extLst>
                <a:ext uri="{FF2B5EF4-FFF2-40B4-BE49-F238E27FC236}">
                  <a16:creationId xmlns:a16="http://schemas.microsoft.com/office/drawing/2014/main" id="{EAAC829E-4892-4894-976D-8B6B6C4420C1}"/>
                </a:ext>
              </a:extLst>
            </p:cNvPr>
            <p:cNvCxnSpPr>
              <a:cxnSpLocks/>
              <a:stCxn id="14" idx="5"/>
              <a:endCxn id="11" idx="2"/>
            </p:cNvCxnSpPr>
            <p:nvPr/>
          </p:nvCxnSpPr>
          <p:spPr>
            <a:xfrm>
              <a:off x="7740180" y="1937138"/>
              <a:ext cx="114458" cy="157103"/>
            </a:xfrm>
            <a:prstGeom prst="line">
              <a:avLst/>
            </a:prstGeom>
            <a:ln>
              <a:solidFill>
                <a:srgbClr val="009FE8">
                  <a:alpha val="38000"/>
                </a:srgb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DAF7B77A-9875-456D-8E00-1336604CCEF8}"/>
                </a:ext>
              </a:extLst>
            </p:cNvPr>
            <p:cNvSpPr/>
            <p:nvPr/>
          </p:nvSpPr>
          <p:spPr>
            <a:xfrm rot="18556198">
              <a:off x="8445118" y="2317398"/>
              <a:ext cx="244582" cy="244582"/>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7" name="直接连接符 16">
              <a:extLst>
                <a:ext uri="{FF2B5EF4-FFF2-40B4-BE49-F238E27FC236}">
                  <a16:creationId xmlns:a16="http://schemas.microsoft.com/office/drawing/2014/main" id="{0A1FD345-5E27-4E09-849D-D263755B7657}"/>
                </a:ext>
              </a:extLst>
            </p:cNvPr>
            <p:cNvCxnSpPr>
              <a:cxnSpLocks/>
              <a:stCxn id="11" idx="6"/>
              <a:endCxn id="16" idx="1"/>
            </p:cNvCxnSpPr>
            <p:nvPr/>
          </p:nvCxnSpPr>
          <p:spPr>
            <a:xfrm>
              <a:off x="8190808" y="2364021"/>
              <a:ext cx="254921" cy="87878"/>
            </a:xfrm>
            <a:prstGeom prst="line">
              <a:avLst/>
            </a:prstGeom>
            <a:ln>
              <a:solidFill>
                <a:srgbClr val="009FE8">
                  <a:alpha val="26000"/>
                </a:srgbClr>
              </a:solidFill>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48A7624B-24AA-4147-9447-BF8B355D31B6}"/>
              </a:ext>
            </a:extLst>
          </p:cNvPr>
          <p:cNvGrpSpPr/>
          <p:nvPr userDrawn="1"/>
        </p:nvGrpSpPr>
        <p:grpSpPr>
          <a:xfrm>
            <a:off x="5150960" y="2565541"/>
            <a:ext cx="3595881" cy="3121349"/>
            <a:chOff x="6216691" y="3736651"/>
            <a:chExt cx="3595881" cy="3121349"/>
          </a:xfrm>
        </p:grpSpPr>
        <p:sp>
          <p:nvSpPr>
            <p:cNvPr id="19" name="椭圆 18">
              <a:extLst>
                <a:ext uri="{FF2B5EF4-FFF2-40B4-BE49-F238E27FC236}">
                  <a16:creationId xmlns:a16="http://schemas.microsoft.com/office/drawing/2014/main" id="{F0C8E89C-1043-4AFF-97E0-1361E7F8AE58}"/>
                </a:ext>
              </a:extLst>
            </p:cNvPr>
            <p:cNvSpPr/>
            <p:nvPr/>
          </p:nvSpPr>
          <p:spPr>
            <a:xfrm>
              <a:off x="8882890" y="4998812"/>
              <a:ext cx="929682" cy="929682"/>
            </a:xfrm>
            <a:prstGeom prst="ellipse">
              <a:avLst/>
            </a:prstGeom>
            <a:gradFill flip="none" rotWithShape="1">
              <a:gsLst>
                <a:gs pos="4600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87910871-E5D8-420B-ADA4-B4E9FC949C2B}"/>
                </a:ext>
              </a:extLst>
            </p:cNvPr>
            <p:cNvSpPr/>
            <p:nvPr/>
          </p:nvSpPr>
          <p:spPr>
            <a:xfrm>
              <a:off x="6922596" y="3736651"/>
              <a:ext cx="371967" cy="371967"/>
            </a:xfrm>
            <a:prstGeom prst="ellipse">
              <a:avLst/>
            </a:prstGeom>
            <a:gradFill flip="none" rotWithShape="1">
              <a:gsLst>
                <a:gs pos="0">
                  <a:srgbClr val="009FE8">
                    <a:alpha val="0"/>
                  </a:srgbClr>
                </a:gs>
                <a:gs pos="100000">
                  <a:srgbClr val="009FE8">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a:extLst>
                <a:ext uri="{FF2B5EF4-FFF2-40B4-BE49-F238E27FC236}">
                  <a16:creationId xmlns:a16="http://schemas.microsoft.com/office/drawing/2014/main" id="{B6AB1E67-EFC9-46FF-B5BF-7319CB1D0C5D}"/>
                </a:ext>
              </a:extLst>
            </p:cNvPr>
            <p:cNvSpPr/>
            <p:nvPr/>
          </p:nvSpPr>
          <p:spPr>
            <a:xfrm>
              <a:off x="8567409" y="4474374"/>
              <a:ext cx="174468" cy="174468"/>
            </a:xfrm>
            <a:prstGeom prst="ellipse">
              <a:avLst/>
            </a:prstGeom>
            <a:gradFill flip="none" rotWithShape="1">
              <a:gsLst>
                <a:gs pos="0">
                  <a:srgbClr val="009FE8">
                    <a:alpha val="0"/>
                  </a:srgbClr>
                </a:gs>
                <a:gs pos="100000">
                  <a:srgbClr val="009FE8">
                    <a:alpha val="4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a:extLst>
                <a:ext uri="{FF2B5EF4-FFF2-40B4-BE49-F238E27FC236}">
                  <a16:creationId xmlns:a16="http://schemas.microsoft.com/office/drawing/2014/main" id="{93D8761A-8A95-4F39-898F-A6A29CCA743A}"/>
                </a:ext>
              </a:extLst>
            </p:cNvPr>
            <p:cNvSpPr/>
            <p:nvPr/>
          </p:nvSpPr>
          <p:spPr>
            <a:xfrm>
              <a:off x="7678596" y="4385514"/>
              <a:ext cx="283653" cy="283653"/>
            </a:xfrm>
            <a:prstGeom prst="ellipse">
              <a:avLst/>
            </a:prstGeom>
            <a:gradFill flip="none" rotWithShape="1">
              <a:gsLst>
                <a:gs pos="46000">
                  <a:srgbClr val="009FE8">
                    <a:alpha val="0"/>
                  </a:srgbClr>
                </a:gs>
                <a:gs pos="100000">
                  <a:srgbClr val="009FE8">
                    <a:alpha val="31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DF276FB1-A36C-4784-A055-D8F96755918B}"/>
                </a:ext>
              </a:extLst>
            </p:cNvPr>
            <p:cNvSpPr/>
            <p:nvPr/>
          </p:nvSpPr>
          <p:spPr>
            <a:xfrm>
              <a:off x="6216691" y="4315305"/>
              <a:ext cx="174468" cy="174468"/>
            </a:xfrm>
            <a:prstGeom prst="ellipse">
              <a:avLst/>
            </a:prstGeom>
            <a:gradFill flip="none" rotWithShape="1">
              <a:gsLst>
                <a:gs pos="0">
                  <a:srgbClr val="009FE8">
                    <a:alpha val="0"/>
                  </a:srgbClr>
                </a:gs>
                <a:gs pos="100000">
                  <a:srgbClr val="009FE8">
                    <a:alpha val="16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4" name="直接连接符 23">
              <a:extLst>
                <a:ext uri="{FF2B5EF4-FFF2-40B4-BE49-F238E27FC236}">
                  <a16:creationId xmlns:a16="http://schemas.microsoft.com/office/drawing/2014/main" id="{0EC8CAF0-F1AD-4FAE-8CDC-4961A19F3FA7}"/>
                </a:ext>
              </a:extLst>
            </p:cNvPr>
            <p:cNvCxnSpPr>
              <a:cxnSpLocks/>
              <a:endCxn id="23" idx="7"/>
            </p:cNvCxnSpPr>
            <p:nvPr/>
          </p:nvCxnSpPr>
          <p:spPr>
            <a:xfrm flipH="1">
              <a:off x="6365609" y="4074015"/>
              <a:ext cx="609868" cy="266840"/>
            </a:xfrm>
            <a:prstGeom prst="line">
              <a:avLst/>
            </a:prstGeom>
            <a:ln>
              <a:solidFill>
                <a:srgbClr val="009FE8">
                  <a:alpha val="34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9896EA4-F3BE-47E1-B6B3-B6A7804C9B73}"/>
                </a:ext>
              </a:extLst>
            </p:cNvPr>
            <p:cNvCxnSpPr>
              <a:cxnSpLocks/>
              <a:stCxn id="22" idx="1"/>
            </p:cNvCxnSpPr>
            <p:nvPr/>
          </p:nvCxnSpPr>
          <p:spPr>
            <a:xfrm flipH="1" flipV="1">
              <a:off x="7234238" y="4040463"/>
              <a:ext cx="485898" cy="386591"/>
            </a:xfrm>
            <a:prstGeom prst="line">
              <a:avLst/>
            </a:prstGeom>
            <a:ln>
              <a:solidFill>
                <a:srgbClr val="009FE8">
                  <a:alpha val="33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9F678DE-FDB9-421B-B609-290199F1BD28}"/>
                </a:ext>
              </a:extLst>
            </p:cNvPr>
            <p:cNvCxnSpPr>
              <a:cxnSpLocks/>
              <a:stCxn id="21" idx="2"/>
              <a:endCxn id="22" idx="6"/>
            </p:cNvCxnSpPr>
            <p:nvPr/>
          </p:nvCxnSpPr>
          <p:spPr>
            <a:xfrm flipH="1" flipV="1">
              <a:off x="7962249" y="4527341"/>
              <a:ext cx="605160" cy="34267"/>
            </a:xfrm>
            <a:prstGeom prst="line">
              <a:avLst/>
            </a:prstGeom>
            <a:ln>
              <a:solidFill>
                <a:srgbClr val="009FE8">
                  <a:alpha val="67000"/>
                </a:srgb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1022017-5A47-4B16-8CD5-F1D9B93EEEB0}"/>
                </a:ext>
              </a:extLst>
            </p:cNvPr>
            <p:cNvCxnSpPr>
              <a:cxnSpLocks/>
              <a:stCxn id="19" idx="1"/>
              <a:endCxn id="21" idx="5"/>
            </p:cNvCxnSpPr>
            <p:nvPr/>
          </p:nvCxnSpPr>
          <p:spPr>
            <a:xfrm flipH="1" flipV="1">
              <a:off x="8716327" y="4623292"/>
              <a:ext cx="302712" cy="511669"/>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195C05E-47C0-4F1B-86DD-412E194C9744}"/>
                </a:ext>
              </a:extLst>
            </p:cNvPr>
            <p:cNvCxnSpPr>
              <a:cxnSpLocks/>
              <a:endCxn id="19" idx="4"/>
            </p:cNvCxnSpPr>
            <p:nvPr/>
          </p:nvCxnSpPr>
          <p:spPr>
            <a:xfrm flipV="1">
              <a:off x="8741877" y="5928494"/>
              <a:ext cx="605854" cy="929506"/>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B5BC0863-64A7-4290-AD5D-A0D65C8E7EAE}"/>
                </a:ext>
              </a:extLst>
            </p:cNvPr>
            <p:cNvCxnSpPr>
              <a:cxnSpLocks/>
              <a:stCxn id="30" idx="3"/>
              <a:endCxn id="22" idx="7"/>
            </p:cNvCxnSpPr>
            <p:nvPr/>
          </p:nvCxnSpPr>
          <p:spPr>
            <a:xfrm flipH="1">
              <a:off x="7920709" y="4365249"/>
              <a:ext cx="86675" cy="61805"/>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2640D372-739E-4701-AF51-F71EC1FA2841}"/>
                </a:ext>
              </a:extLst>
            </p:cNvPr>
            <p:cNvSpPr/>
            <p:nvPr/>
          </p:nvSpPr>
          <p:spPr>
            <a:xfrm>
              <a:off x="7997279" y="4306356"/>
              <a:ext cx="68998" cy="68998"/>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1" name="组合 30">
            <a:extLst>
              <a:ext uri="{FF2B5EF4-FFF2-40B4-BE49-F238E27FC236}">
                <a16:creationId xmlns:a16="http://schemas.microsoft.com/office/drawing/2014/main" id="{6CB88D03-EBB8-42FF-8F92-B0CCA8DC24C1}"/>
              </a:ext>
            </a:extLst>
          </p:cNvPr>
          <p:cNvGrpSpPr/>
          <p:nvPr userDrawn="1"/>
        </p:nvGrpSpPr>
        <p:grpSpPr>
          <a:xfrm>
            <a:off x="0" y="2015840"/>
            <a:ext cx="1183334" cy="1486216"/>
            <a:chOff x="0" y="2015840"/>
            <a:chExt cx="1183334" cy="1486216"/>
          </a:xfrm>
        </p:grpSpPr>
        <p:sp>
          <p:nvSpPr>
            <p:cNvPr id="32" name="椭圆 31">
              <a:extLst>
                <a:ext uri="{FF2B5EF4-FFF2-40B4-BE49-F238E27FC236}">
                  <a16:creationId xmlns:a16="http://schemas.microsoft.com/office/drawing/2014/main" id="{62433F16-1865-420C-9A92-CADC46EF2D10}"/>
                </a:ext>
              </a:extLst>
            </p:cNvPr>
            <p:cNvSpPr/>
            <p:nvPr/>
          </p:nvSpPr>
          <p:spPr>
            <a:xfrm>
              <a:off x="379835" y="2587992"/>
              <a:ext cx="609117" cy="609117"/>
            </a:xfrm>
            <a:prstGeom prst="ellipse">
              <a:avLst/>
            </a:prstGeom>
            <a:gradFill flip="none" rotWithShape="1">
              <a:gsLst>
                <a:gs pos="0">
                  <a:srgbClr val="009FE8">
                    <a:alpha val="0"/>
                  </a:srgbClr>
                </a:gs>
                <a:gs pos="100000">
                  <a:srgbClr val="009FE8">
                    <a:alpha val="2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4118F6F-9CA2-4EA8-A450-1A34A0E57312}"/>
                </a:ext>
              </a:extLst>
            </p:cNvPr>
            <p:cNvSpPr/>
            <p:nvPr/>
          </p:nvSpPr>
          <p:spPr>
            <a:xfrm rot="4480177">
              <a:off x="706407" y="2015841"/>
              <a:ext cx="239774" cy="239772"/>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a:extLst>
                <a:ext uri="{FF2B5EF4-FFF2-40B4-BE49-F238E27FC236}">
                  <a16:creationId xmlns:a16="http://schemas.microsoft.com/office/drawing/2014/main" id="{AA932E03-649E-4FF8-B8FA-99D670DE7804}"/>
                </a:ext>
              </a:extLst>
            </p:cNvPr>
            <p:cNvCxnSpPr>
              <a:cxnSpLocks/>
              <a:stCxn id="32" idx="0"/>
              <a:endCxn id="33" idx="5"/>
            </p:cNvCxnSpPr>
            <p:nvPr/>
          </p:nvCxnSpPr>
          <p:spPr>
            <a:xfrm flipV="1">
              <a:off x="684394" y="2239896"/>
              <a:ext cx="82557" cy="348096"/>
            </a:xfrm>
            <a:prstGeom prst="line">
              <a:avLst/>
            </a:prstGeom>
            <a:ln>
              <a:solidFill>
                <a:srgbClr val="009FE8">
                  <a:alpha val="3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0529CC4-8EBF-48C1-BDDB-535C67830D88}"/>
                </a:ext>
              </a:extLst>
            </p:cNvPr>
            <p:cNvCxnSpPr>
              <a:cxnSpLocks/>
              <a:stCxn id="36" idx="3"/>
              <a:endCxn id="32" idx="5"/>
            </p:cNvCxnSpPr>
            <p:nvPr/>
          </p:nvCxnSpPr>
          <p:spPr>
            <a:xfrm flipH="1" flipV="1">
              <a:off x="899749" y="3107906"/>
              <a:ext cx="173478" cy="172134"/>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489170FA-6140-4368-8741-1F442C3E7928}"/>
                </a:ext>
              </a:extLst>
            </p:cNvPr>
            <p:cNvSpPr/>
            <p:nvPr/>
          </p:nvSpPr>
          <p:spPr>
            <a:xfrm rot="5190551">
              <a:off x="1057414" y="3258806"/>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7" name="直接连接符 36">
              <a:extLst>
                <a:ext uri="{FF2B5EF4-FFF2-40B4-BE49-F238E27FC236}">
                  <a16:creationId xmlns:a16="http://schemas.microsoft.com/office/drawing/2014/main" id="{D5FF2ABD-6C3A-475A-8177-948FF7EB9CEE}"/>
                </a:ext>
              </a:extLst>
            </p:cNvPr>
            <p:cNvCxnSpPr>
              <a:cxnSpLocks/>
              <a:endCxn id="32" idx="3"/>
            </p:cNvCxnSpPr>
            <p:nvPr/>
          </p:nvCxnSpPr>
          <p:spPr>
            <a:xfrm flipV="1">
              <a:off x="0" y="3107906"/>
              <a:ext cx="469038" cy="394150"/>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01A86342-B403-4E6F-BD26-8546A7A296D6}"/>
              </a:ext>
            </a:extLst>
          </p:cNvPr>
          <p:cNvGrpSpPr/>
          <p:nvPr userDrawn="1"/>
        </p:nvGrpSpPr>
        <p:grpSpPr>
          <a:xfrm>
            <a:off x="10497891" y="3220551"/>
            <a:ext cx="1291197" cy="1655926"/>
            <a:chOff x="10104581" y="1728799"/>
            <a:chExt cx="1291197" cy="1655926"/>
          </a:xfrm>
        </p:grpSpPr>
        <p:sp>
          <p:nvSpPr>
            <p:cNvPr id="39" name="椭圆 38">
              <a:extLst>
                <a:ext uri="{FF2B5EF4-FFF2-40B4-BE49-F238E27FC236}">
                  <a16:creationId xmlns:a16="http://schemas.microsoft.com/office/drawing/2014/main" id="{974E0467-E0FD-426D-ABFF-DE45F8236170}"/>
                </a:ext>
              </a:extLst>
            </p:cNvPr>
            <p:cNvSpPr/>
            <p:nvPr/>
          </p:nvSpPr>
          <p:spPr>
            <a:xfrm rot="2912246">
              <a:off x="10697024" y="2147185"/>
              <a:ext cx="609117" cy="609117"/>
            </a:xfrm>
            <a:prstGeom prst="ellipse">
              <a:avLst/>
            </a:prstGeom>
            <a:gradFill flip="none" rotWithShape="1">
              <a:gsLst>
                <a:gs pos="0">
                  <a:srgbClr val="009FE8">
                    <a:alpha val="0"/>
                  </a:srgbClr>
                </a:gs>
                <a:gs pos="100000">
                  <a:srgbClr val="009FE8">
                    <a:alpha val="19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D397B385-C81C-438B-B7ED-0F0B33BBD25D}"/>
                </a:ext>
              </a:extLst>
            </p:cNvPr>
            <p:cNvSpPr/>
            <p:nvPr/>
          </p:nvSpPr>
          <p:spPr>
            <a:xfrm rot="5148249">
              <a:off x="11156005" y="1728800"/>
              <a:ext cx="239774" cy="239772"/>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a:extLst>
                <a:ext uri="{FF2B5EF4-FFF2-40B4-BE49-F238E27FC236}">
                  <a16:creationId xmlns:a16="http://schemas.microsoft.com/office/drawing/2014/main" id="{77CCF760-26A6-4872-9CFC-7FBEDACCB712}"/>
                </a:ext>
              </a:extLst>
            </p:cNvPr>
            <p:cNvCxnSpPr>
              <a:cxnSpLocks/>
              <a:stCxn id="39" idx="1"/>
              <a:endCxn id="40" idx="5"/>
            </p:cNvCxnSpPr>
            <p:nvPr/>
          </p:nvCxnSpPr>
          <p:spPr>
            <a:xfrm flipV="1">
              <a:off x="11020374" y="1939434"/>
              <a:ext cx="177176" cy="208331"/>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F56863B9-63A2-4AE5-A0C8-F884421CC52B}"/>
                </a:ext>
              </a:extLst>
            </p:cNvPr>
            <p:cNvCxnSpPr>
              <a:cxnSpLocks/>
              <a:stCxn id="43" idx="3"/>
              <a:endCxn id="39" idx="5"/>
            </p:cNvCxnSpPr>
            <p:nvPr/>
          </p:nvCxnSpPr>
          <p:spPr>
            <a:xfrm flipH="1" flipV="1">
              <a:off x="10982791" y="2755722"/>
              <a:ext cx="210312" cy="524317"/>
            </a:xfrm>
            <a:prstGeom prst="line">
              <a:avLst/>
            </a:prstGeom>
            <a:ln>
              <a:solidFill>
                <a:srgbClr val="009FE8">
                  <a:alpha val="68000"/>
                </a:srgbClr>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EA3FF8C3-F555-49ED-A2AF-894849C66C08}"/>
                </a:ext>
              </a:extLst>
            </p:cNvPr>
            <p:cNvSpPr/>
            <p:nvPr/>
          </p:nvSpPr>
          <p:spPr>
            <a:xfrm rot="5190551">
              <a:off x="11177290" y="3258805"/>
              <a:ext cx="125920" cy="125920"/>
            </a:xfrm>
            <a:prstGeom prst="ellipse">
              <a:avLst/>
            </a:prstGeom>
            <a:gradFill flip="none" rotWithShape="1">
              <a:gsLst>
                <a:gs pos="0">
                  <a:srgbClr val="009FE8">
                    <a:alpha val="0"/>
                  </a:srgbClr>
                </a:gs>
                <a:gs pos="100000">
                  <a:srgbClr val="009FE8">
                    <a:alpha val="4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44" name="直接连接符 43">
              <a:extLst>
                <a:ext uri="{FF2B5EF4-FFF2-40B4-BE49-F238E27FC236}">
                  <a16:creationId xmlns:a16="http://schemas.microsoft.com/office/drawing/2014/main" id="{9DEA056F-E33C-40D4-81E9-71ADC024FA53}"/>
                </a:ext>
              </a:extLst>
            </p:cNvPr>
            <p:cNvCxnSpPr>
              <a:cxnSpLocks/>
              <a:stCxn id="45" idx="0"/>
              <a:endCxn id="39" idx="3"/>
            </p:cNvCxnSpPr>
            <p:nvPr/>
          </p:nvCxnSpPr>
          <p:spPr>
            <a:xfrm>
              <a:off x="10417202" y="2399100"/>
              <a:ext cx="280402" cy="33852"/>
            </a:xfrm>
            <a:prstGeom prst="line">
              <a:avLst/>
            </a:prstGeom>
            <a:ln>
              <a:solidFill>
                <a:srgbClr val="009FE8">
                  <a:alpha val="38000"/>
                </a:srgbClr>
              </a:solidFill>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3EB18D8E-8271-41E3-A609-0B3091646F43}"/>
                </a:ext>
              </a:extLst>
            </p:cNvPr>
            <p:cNvSpPr/>
            <p:nvPr/>
          </p:nvSpPr>
          <p:spPr>
            <a:xfrm rot="5549130">
              <a:off x="10104580" y="2235934"/>
              <a:ext cx="312770" cy="312768"/>
            </a:xfrm>
            <a:prstGeom prst="ellipse">
              <a:avLst/>
            </a:prstGeom>
            <a:gradFill flip="none" rotWithShape="1">
              <a:gsLst>
                <a:gs pos="51000">
                  <a:srgbClr val="009FE8">
                    <a:alpha val="0"/>
                  </a:srgbClr>
                </a:gs>
                <a:gs pos="100000">
                  <a:srgbClr val="009FE8">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9" name="直接连接符 48">
            <a:extLst>
              <a:ext uri="{FF2B5EF4-FFF2-40B4-BE49-F238E27FC236}">
                <a16:creationId xmlns:a16="http://schemas.microsoft.com/office/drawing/2014/main" id="{3F14CB46-6C33-4399-9329-1C6D443CCDF8}"/>
              </a:ext>
            </a:extLst>
          </p:cNvPr>
          <p:cNvCxnSpPr>
            <a:cxnSpLocks/>
          </p:cNvCxnSpPr>
          <p:nvPr userDrawn="1"/>
        </p:nvCxnSpPr>
        <p:spPr>
          <a:xfrm>
            <a:off x="6992580" y="3639268"/>
            <a:ext cx="2194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流程图: 过程 49">
            <a:extLst>
              <a:ext uri="{FF2B5EF4-FFF2-40B4-BE49-F238E27FC236}">
                <a16:creationId xmlns:a16="http://schemas.microsoft.com/office/drawing/2014/main" id="{84AAF28D-ACC0-4C88-8393-67AFCEE102F1}"/>
              </a:ext>
            </a:extLst>
          </p:cNvPr>
          <p:cNvSpPr/>
          <p:nvPr userDrawn="1"/>
        </p:nvSpPr>
        <p:spPr>
          <a:xfrm>
            <a:off x="0" y="4648371"/>
            <a:ext cx="12192000" cy="220962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a:extLst>
              <a:ext uri="{FF2B5EF4-FFF2-40B4-BE49-F238E27FC236}">
                <a16:creationId xmlns:a16="http://schemas.microsoft.com/office/drawing/2014/main" id="{AB71594D-251A-4B32-9E7B-D5331F408752}"/>
              </a:ext>
            </a:extLst>
          </p:cNvPr>
          <p:cNvCxnSpPr>
            <a:cxnSpLocks/>
          </p:cNvCxnSpPr>
          <p:nvPr userDrawn="1"/>
        </p:nvCxnSpPr>
        <p:spPr>
          <a:xfrm flipH="1">
            <a:off x="1" y="4648372"/>
            <a:ext cx="12191999" cy="0"/>
          </a:xfrm>
          <a:prstGeom prst="line">
            <a:avLst/>
          </a:prstGeom>
          <a:ln w="698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流程图: 过程 51">
            <a:extLst>
              <a:ext uri="{FF2B5EF4-FFF2-40B4-BE49-F238E27FC236}">
                <a16:creationId xmlns:a16="http://schemas.microsoft.com/office/drawing/2014/main" id="{BDF42E22-0742-4407-BF69-CBFB57DFBE9C}"/>
              </a:ext>
            </a:extLst>
          </p:cNvPr>
          <p:cNvSpPr/>
          <p:nvPr userDrawn="1"/>
        </p:nvSpPr>
        <p:spPr>
          <a:xfrm>
            <a:off x="0" y="0"/>
            <a:ext cx="12192000" cy="209466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D221092D-6B9A-438A-B82B-534965698454}"/>
              </a:ext>
            </a:extLst>
          </p:cNvPr>
          <p:cNvGrpSpPr/>
          <p:nvPr userDrawn="1"/>
        </p:nvGrpSpPr>
        <p:grpSpPr>
          <a:xfrm>
            <a:off x="843207" y="1763491"/>
            <a:ext cx="3219746" cy="3219746"/>
            <a:chOff x="5629729" y="1561339"/>
            <a:chExt cx="932542" cy="932542"/>
          </a:xfrm>
        </p:grpSpPr>
        <p:sp>
          <p:nvSpPr>
            <p:cNvPr id="54" name="椭圆 53">
              <a:extLst>
                <a:ext uri="{FF2B5EF4-FFF2-40B4-BE49-F238E27FC236}">
                  <a16:creationId xmlns:a16="http://schemas.microsoft.com/office/drawing/2014/main" id="{D601C010-C7DD-44E4-A0CB-43E55D09B213}"/>
                </a:ext>
              </a:extLst>
            </p:cNvPr>
            <p:cNvSpPr/>
            <p:nvPr/>
          </p:nvSpPr>
          <p:spPr>
            <a:xfrm>
              <a:off x="5629729" y="1561339"/>
              <a:ext cx="932542" cy="932542"/>
            </a:xfrm>
            <a:prstGeom prst="ellipse">
              <a:avLst/>
            </a:prstGeom>
            <a:solidFill>
              <a:schemeClr val="bg1"/>
            </a:solidFill>
            <a:ln>
              <a:noFill/>
            </a:ln>
            <a:effectLst>
              <a:outerShdw blurRad="241300" sx="102000" sy="102000" algn="c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cs typeface="+mn-ea"/>
                <a:sym typeface="+mn-lt"/>
              </a:endParaRPr>
            </a:p>
          </p:txBody>
        </p:sp>
        <p:pic>
          <p:nvPicPr>
            <p:cNvPr id="55" name="图形 54">
              <a:extLst>
                <a:ext uri="{FF2B5EF4-FFF2-40B4-BE49-F238E27FC236}">
                  <a16:creationId xmlns:a16="http://schemas.microsoft.com/office/drawing/2014/main" id="{22535F81-C049-40F4-8E72-CADED2C4C3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4178" y="1635788"/>
              <a:ext cx="783644" cy="783644"/>
            </a:xfrm>
            <a:prstGeom prst="rect">
              <a:avLst/>
            </a:prstGeom>
          </p:spPr>
        </p:pic>
      </p:grpSp>
      <p:sp>
        <p:nvSpPr>
          <p:cNvPr id="57" name="文本占位符 56">
            <a:extLst>
              <a:ext uri="{FF2B5EF4-FFF2-40B4-BE49-F238E27FC236}">
                <a16:creationId xmlns:a16="http://schemas.microsoft.com/office/drawing/2014/main" id="{94C22EBD-1666-4EDA-962A-C83E598258C8}"/>
              </a:ext>
            </a:extLst>
          </p:cNvPr>
          <p:cNvSpPr>
            <a:spLocks noGrp="1"/>
          </p:cNvSpPr>
          <p:nvPr>
            <p:ph type="body" sz="quarter" idx="10" hasCustomPrompt="1"/>
          </p:nvPr>
        </p:nvSpPr>
        <p:spPr>
          <a:xfrm>
            <a:off x="4175987" y="1990162"/>
            <a:ext cx="2631168" cy="2583977"/>
          </a:xfrm>
        </p:spPr>
        <p:txBody>
          <a:bodyPr wrap="square">
            <a:spAutoFit/>
          </a:bodyPr>
          <a:lstStyle>
            <a:lvl1pPr marL="0" marR="0" indent="0" algn="ctr" defTabSz="457200" rtl="0" eaLnBrk="1" fontAlgn="auto" latinLnBrk="0" hangingPunct="1">
              <a:lnSpc>
                <a:spcPct val="130000"/>
              </a:lnSpc>
              <a:spcBef>
                <a:spcPts val="0"/>
              </a:spcBef>
              <a:spcAft>
                <a:spcPts val="0"/>
              </a:spcAft>
              <a:buClrTx/>
              <a:buSzTx/>
              <a:buFontTx/>
              <a:buNone/>
              <a:tabLst/>
              <a:defRPr lang="en-US" altLang="zh-CN" sz="13800" b="1" i="1" kern="1200" noProof="0">
                <a:solidFill>
                  <a:schemeClr val="bg1"/>
                </a:solidFill>
                <a:latin typeface="微软雅黑"/>
                <a:ea typeface="+mn-ea"/>
                <a:cs typeface="+mn-cs"/>
              </a:defRPr>
            </a:lvl1pPr>
          </a:lstStyle>
          <a:p>
            <a:pPr algn="ctr">
              <a:defRPr/>
            </a:pPr>
            <a:r>
              <a:rPr lang="en-US" altLang="zh-CN" sz="13800" b="1" i="1" dirty="0">
                <a:latin typeface="微软雅黑"/>
              </a:rPr>
              <a:t>01</a:t>
            </a:r>
          </a:p>
        </p:txBody>
      </p:sp>
      <p:sp>
        <p:nvSpPr>
          <p:cNvPr id="59" name="文本占位符 58">
            <a:extLst>
              <a:ext uri="{FF2B5EF4-FFF2-40B4-BE49-F238E27FC236}">
                <a16:creationId xmlns:a16="http://schemas.microsoft.com/office/drawing/2014/main" id="{F7DE44CB-5B67-4660-AC02-2FB3CEC2C013}"/>
              </a:ext>
            </a:extLst>
          </p:cNvPr>
          <p:cNvSpPr>
            <a:spLocks noGrp="1"/>
          </p:cNvSpPr>
          <p:nvPr>
            <p:ph type="body" sz="quarter" idx="11" hasCustomPrompt="1"/>
          </p:nvPr>
        </p:nvSpPr>
        <p:spPr>
          <a:xfrm>
            <a:off x="6925862" y="2923858"/>
            <a:ext cx="3947312" cy="707886"/>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kumimoji="0" lang="zh-CN" altLang="en-US" sz="4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defRPr>
            </a:lvl1pPr>
          </a:lstStyle>
          <a:p>
            <a:pPr algn="l">
              <a:defRPr/>
            </a:pPr>
            <a:r>
              <a:rPr lang="zh-CN" altLang="en-US" sz="4000" dirty="0">
                <a:solidFill>
                  <a:schemeClr val="bg1"/>
                </a:solidFill>
              </a:rPr>
              <a:t>工作回顾</a:t>
            </a:r>
          </a:p>
        </p:txBody>
      </p:sp>
      <p:sp>
        <p:nvSpPr>
          <p:cNvPr id="61" name="文本占位符 60">
            <a:extLst>
              <a:ext uri="{FF2B5EF4-FFF2-40B4-BE49-F238E27FC236}">
                <a16:creationId xmlns:a16="http://schemas.microsoft.com/office/drawing/2014/main" id="{4660C79C-6E1B-4128-BAEE-664CCE4644EC}"/>
              </a:ext>
            </a:extLst>
          </p:cNvPr>
          <p:cNvSpPr>
            <a:spLocks noGrp="1"/>
          </p:cNvSpPr>
          <p:nvPr>
            <p:ph type="body" sz="quarter" idx="12" hasCustomPrompt="1"/>
          </p:nvPr>
        </p:nvSpPr>
        <p:spPr>
          <a:xfrm>
            <a:off x="6928598" y="3655799"/>
            <a:ext cx="3959476" cy="369332"/>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af-ZA" altLang="zh-CN" sz="1400" kern="1200" noProof="0">
                <a:solidFill>
                  <a:schemeClr val="bg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f-ZA" altLang="zh-CN" sz="1800" b="0" i="0" u="none" strike="noStrike" kern="1200" cap="none" spc="0" normalizeH="0" baseline="0" noProof="0" dirty="0">
                <a:ln>
                  <a:noFill/>
                </a:ln>
                <a:solidFill>
                  <a:prstClr val="white"/>
                </a:solidFill>
                <a:effectLst/>
                <a:uLnTx/>
                <a:uFillTx/>
                <a:latin typeface="+mn-lt"/>
                <a:ea typeface="+mn-ea"/>
                <a:cs typeface="+mn-cs"/>
              </a:rPr>
              <a:t>Please Add Text Here</a:t>
            </a:r>
          </a:p>
        </p:txBody>
      </p:sp>
    </p:spTree>
    <p:extLst>
      <p:ext uri="{BB962C8B-B14F-4D97-AF65-F5344CB8AC3E}">
        <p14:creationId xmlns:p14="http://schemas.microsoft.com/office/powerpoint/2010/main" val="370763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三项目录页">
    <p:bg>
      <p:bgPr>
        <a:solidFill>
          <a:schemeClr val="bg1"/>
        </a:solidFill>
        <a:effectLst/>
      </p:bgPr>
    </p:bg>
    <p:spTree>
      <p:nvGrpSpPr>
        <p:cNvPr id="1" name=""/>
        <p:cNvGrpSpPr/>
        <p:nvPr/>
      </p:nvGrpSpPr>
      <p:grpSpPr>
        <a:xfrm>
          <a:off x="0" y="0"/>
          <a:ext cx="0" cy="0"/>
          <a:chOff x="0" y="0"/>
          <a:chExt cx="0" cy="0"/>
        </a:xfrm>
      </p:grpSpPr>
      <p:sp>
        <p:nvSpPr>
          <p:cNvPr id="32" name="任意多边形: 形状 31">
            <a:extLst>
              <a:ext uri="{FF2B5EF4-FFF2-40B4-BE49-F238E27FC236}">
                <a16:creationId xmlns:a16="http://schemas.microsoft.com/office/drawing/2014/main" id="{B526F330-13CE-4ED3-B6C7-692419E21F97}"/>
              </a:ext>
            </a:extLst>
          </p:cNvPr>
          <p:cNvSpPr/>
          <p:nvPr userDrawn="1"/>
        </p:nvSpPr>
        <p:spPr>
          <a:xfrm>
            <a:off x="4269468" y="-40351"/>
            <a:ext cx="3653064" cy="2069177"/>
          </a:xfrm>
          <a:custGeom>
            <a:avLst/>
            <a:gdLst>
              <a:gd name="connsiteX0" fmla="*/ 13927 w 3653064"/>
              <a:gd name="connsiteY0" fmla="*/ 0 h 2069177"/>
              <a:gd name="connsiteX1" fmla="*/ 3639138 w 3653064"/>
              <a:gd name="connsiteY1" fmla="*/ 0 h 2069177"/>
              <a:gd name="connsiteX2" fmla="*/ 3645057 w 3653064"/>
              <a:gd name="connsiteY2" fmla="*/ 19068 h 2069177"/>
              <a:gd name="connsiteX3" fmla="*/ 3653064 w 3653064"/>
              <a:gd name="connsiteY3" fmla="*/ 98502 h 2069177"/>
              <a:gd name="connsiteX4" fmla="*/ 3653064 w 3653064"/>
              <a:gd name="connsiteY4" fmla="*/ 1675032 h 2069177"/>
              <a:gd name="connsiteX5" fmla="*/ 3258919 w 3653064"/>
              <a:gd name="connsiteY5" fmla="*/ 2069177 h 2069177"/>
              <a:gd name="connsiteX6" fmla="*/ 394145 w 3653064"/>
              <a:gd name="connsiteY6" fmla="*/ 2069177 h 2069177"/>
              <a:gd name="connsiteX7" fmla="*/ 0 w 3653064"/>
              <a:gd name="connsiteY7" fmla="*/ 1675032 h 2069177"/>
              <a:gd name="connsiteX8" fmla="*/ 0 w 3653064"/>
              <a:gd name="connsiteY8" fmla="*/ 98502 h 2069177"/>
              <a:gd name="connsiteX9" fmla="*/ 8008 w 3653064"/>
              <a:gd name="connsiteY9" fmla="*/ 19068 h 206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3064" h="2069177">
                <a:moveTo>
                  <a:pt x="13927" y="0"/>
                </a:moveTo>
                <a:lnTo>
                  <a:pt x="3639138" y="0"/>
                </a:lnTo>
                <a:lnTo>
                  <a:pt x="3645057" y="19068"/>
                </a:lnTo>
                <a:cubicBezTo>
                  <a:pt x="3650307" y="44726"/>
                  <a:pt x="3653064" y="71292"/>
                  <a:pt x="3653064" y="98502"/>
                </a:cubicBezTo>
                <a:lnTo>
                  <a:pt x="3653064" y="1675032"/>
                </a:lnTo>
                <a:cubicBezTo>
                  <a:pt x="3653064" y="1892712"/>
                  <a:pt x="3476599" y="2069177"/>
                  <a:pt x="3258919" y="2069177"/>
                </a:cubicBezTo>
                <a:lnTo>
                  <a:pt x="394145" y="2069177"/>
                </a:lnTo>
                <a:cubicBezTo>
                  <a:pt x="176465" y="2069177"/>
                  <a:pt x="0" y="1892712"/>
                  <a:pt x="0" y="1675032"/>
                </a:cubicBezTo>
                <a:lnTo>
                  <a:pt x="0" y="98502"/>
                </a:lnTo>
                <a:cubicBezTo>
                  <a:pt x="0" y="71292"/>
                  <a:pt x="2758" y="44726"/>
                  <a:pt x="8008" y="1906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B282B1A3-6626-431F-B42A-371E0D1307F8}"/>
              </a:ext>
            </a:extLst>
          </p:cNvPr>
          <p:cNvSpPr/>
          <p:nvPr userDrawn="1"/>
        </p:nvSpPr>
        <p:spPr>
          <a:xfrm>
            <a:off x="1983158" y="3392275"/>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75" name="椭圆 74">
            <a:extLst>
              <a:ext uri="{FF2B5EF4-FFF2-40B4-BE49-F238E27FC236}">
                <a16:creationId xmlns:a16="http://schemas.microsoft.com/office/drawing/2014/main" id="{D50ABAE6-2452-4A7F-ABAF-81B79210DC4D}"/>
              </a:ext>
            </a:extLst>
          </p:cNvPr>
          <p:cNvSpPr/>
          <p:nvPr userDrawn="1"/>
        </p:nvSpPr>
        <p:spPr>
          <a:xfrm>
            <a:off x="5646000" y="3392275"/>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77" name="椭圆 76">
            <a:extLst>
              <a:ext uri="{FF2B5EF4-FFF2-40B4-BE49-F238E27FC236}">
                <a16:creationId xmlns:a16="http://schemas.microsoft.com/office/drawing/2014/main" id="{7F9B244F-45C1-4D4D-9417-3F0B046164A5}"/>
              </a:ext>
            </a:extLst>
          </p:cNvPr>
          <p:cNvSpPr/>
          <p:nvPr userDrawn="1"/>
        </p:nvSpPr>
        <p:spPr>
          <a:xfrm>
            <a:off x="9202473" y="3392275"/>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cxnSp>
        <p:nvCxnSpPr>
          <p:cNvPr id="85" name="直接连接符 84">
            <a:extLst>
              <a:ext uri="{FF2B5EF4-FFF2-40B4-BE49-F238E27FC236}">
                <a16:creationId xmlns:a16="http://schemas.microsoft.com/office/drawing/2014/main" id="{DBD71217-998A-4F51-B4C8-DC3486EE4C29}"/>
              </a:ext>
            </a:extLst>
          </p:cNvPr>
          <p:cNvCxnSpPr/>
          <p:nvPr userDrawn="1"/>
        </p:nvCxnSpPr>
        <p:spPr>
          <a:xfrm>
            <a:off x="4322536" y="3154494"/>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22478A5A-9F27-4933-B9FE-77F87600724A}"/>
              </a:ext>
            </a:extLst>
          </p:cNvPr>
          <p:cNvCxnSpPr/>
          <p:nvPr userDrawn="1"/>
        </p:nvCxnSpPr>
        <p:spPr>
          <a:xfrm>
            <a:off x="7869465" y="3154494"/>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B9C50D26-C9A8-4A70-BF55-18A994AC103D}"/>
              </a:ext>
            </a:extLst>
          </p:cNvPr>
          <p:cNvSpPr>
            <a:spLocks noGrp="1"/>
          </p:cNvSpPr>
          <p:nvPr userDrawn="1">
            <p:ph type="body" sz="quarter" idx="10" hasCustomPrompt="1"/>
          </p:nvPr>
        </p:nvSpPr>
        <p:spPr>
          <a:xfrm>
            <a:off x="2094016" y="3454667"/>
            <a:ext cx="877917"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01</a:t>
            </a:r>
          </a:p>
        </p:txBody>
      </p:sp>
      <p:sp>
        <p:nvSpPr>
          <p:cNvPr id="92" name="文本占位符 3">
            <a:extLst>
              <a:ext uri="{FF2B5EF4-FFF2-40B4-BE49-F238E27FC236}">
                <a16:creationId xmlns:a16="http://schemas.microsoft.com/office/drawing/2014/main" id="{C4D47EC7-1D1D-42A1-B130-C2A24387CDF9}"/>
              </a:ext>
            </a:extLst>
          </p:cNvPr>
          <p:cNvSpPr>
            <a:spLocks noGrp="1"/>
          </p:cNvSpPr>
          <p:nvPr userDrawn="1">
            <p:ph type="body" sz="quarter" idx="13" hasCustomPrompt="1"/>
          </p:nvPr>
        </p:nvSpPr>
        <p:spPr>
          <a:xfrm>
            <a:off x="5732654" y="3454667"/>
            <a:ext cx="877917"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02</a:t>
            </a:r>
          </a:p>
        </p:txBody>
      </p:sp>
      <p:sp>
        <p:nvSpPr>
          <p:cNvPr id="95" name="文本占位符 3">
            <a:extLst>
              <a:ext uri="{FF2B5EF4-FFF2-40B4-BE49-F238E27FC236}">
                <a16:creationId xmlns:a16="http://schemas.microsoft.com/office/drawing/2014/main" id="{F0505DFC-435C-45A7-8FB0-CB1EF1238DA0}"/>
              </a:ext>
            </a:extLst>
          </p:cNvPr>
          <p:cNvSpPr>
            <a:spLocks noGrp="1"/>
          </p:cNvSpPr>
          <p:nvPr userDrawn="1">
            <p:ph type="body" sz="quarter" idx="16" hasCustomPrompt="1"/>
          </p:nvPr>
        </p:nvSpPr>
        <p:spPr>
          <a:xfrm>
            <a:off x="9330925" y="3454667"/>
            <a:ext cx="877917"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03</a:t>
            </a:r>
          </a:p>
        </p:txBody>
      </p:sp>
      <p:grpSp>
        <p:nvGrpSpPr>
          <p:cNvPr id="82" name="组合 81">
            <a:extLst>
              <a:ext uri="{FF2B5EF4-FFF2-40B4-BE49-F238E27FC236}">
                <a16:creationId xmlns:a16="http://schemas.microsoft.com/office/drawing/2014/main" id="{7DEED7FF-F369-49A2-93C2-2D0B5CA97454}"/>
              </a:ext>
            </a:extLst>
          </p:cNvPr>
          <p:cNvGrpSpPr/>
          <p:nvPr userDrawn="1"/>
        </p:nvGrpSpPr>
        <p:grpSpPr>
          <a:xfrm>
            <a:off x="5160182" y="-4417"/>
            <a:ext cx="1871637" cy="1529821"/>
            <a:chOff x="5005064" y="181687"/>
            <a:chExt cx="1871637" cy="1439728"/>
          </a:xfrm>
        </p:grpSpPr>
        <p:sp>
          <p:nvSpPr>
            <p:cNvPr id="88" name="文本框 87">
              <a:extLst>
                <a:ext uri="{FF2B5EF4-FFF2-40B4-BE49-F238E27FC236}">
                  <a16:creationId xmlns:a16="http://schemas.microsoft.com/office/drawing/2014/main" id="{8F6269CB-5720-4B7D-B4AF-D6624DB078CD}"/>
                </a:ext>
              </a:extLst>
            </p:cNvPr>
            <p:cNvSpPr txBox="1"/>
            <p:nvPr/>
          </p:nvSpPr>
          <p:spPr>
            <a:xfrm>
              <a:off x="5029986" y="181687"/>
              <a:ext cx="1723549" cy="1105020"/>
            </a:xfrm>
            <a:prstGeom prst="rect">
              <a:avLst/>
            </a:prstGeom>
            <a:noFill/>
          </p:spPr>
          <p:txBody>
            <a:bodyPr wrap="none" rtlCol="0">
              <a:spAutoFit/>
            </a:bodyPr>
            <a:lstStyle/>
            <a:p>
              <a:pPr>
                <a:lnSpc>
                  <a:spcPct val="130000"/>
                </a:lnSpc>
              </a:pPr>
              <a:r>
                <a:rPr lang="zh-CN" altLang="en-US" sz="6000" b="1">
                  <a:solidFill>
                    <a:schemeClr val="bg1"/>
                  </a:solidFill>
                  <a:cs typeface="+mn-ea"/>
                  <a:sym typeface="+mn-lt"/>
                </a:rPr>
                <a:t>目录</a:t>
              </a:r>
              <a:endParaRPr lang="en-US" altLang="zh-CN" sz="6000" b="1">
                <a:solidFill>
                  <a:schemeClr val="bg1"/>
                </a:solidFill>
                <a:cs typeface="+mn-ea"/>
                <a:sym typeface="+mn-lt"/>
              </a:endParaRPr>
            </a:p>
          </p:txBody>
        </p:sp>
        <p:sp>
          <p:nvSpPr>
            <p:cNvPr id="89" name="矩形 88">
              <a:extLst>
                <a:ext uri="{FF2B5EF4-FFF2-40B4-BE49-F238E27FC236}">
                  <a16:creationId xmlns:a16="http://schemas.microsoft.com/office/drawing/2014/main" id="{3F89782D-5473-4DF9-839A-77335B9F07B8}"/>
                </a:ext>
              </a:extLst>
            </p:cNvPr>
            <p:cNvSpPr/>
            <p:nvPr/>
          </p:nvSpPr>
          <p:spPr>
            <a:xfrm>
              <a:off x="5005064" y="1230869"/>
              <a:ext cx="1871637" cy="390546"/>
            </a:xfrm>
            <a:prstGeom prst="rect">
              <a:avLst/>
            </a:prstGeom>
          </p:spPr>
          <p:txBody>
            <a:bodyPr wrap="square">
              <a:spAutoFit/>
            </a:bodyPr>
            <a:lstStyle/>
            <a:p>
              <a:pPr algn="ctr">
                <a:lnSpc>
                  <a:spcPct val="130000"/>
                </a:lnSpc>
              </a:pPr>
              <a:r>
                <a:rPr lang="en-US" altLang="zh-CN" b="1" spc="600">
                  <a:solidFill>
                    <a:schemeClr val="bg1"/>
                  </a:solidFill>
                  <a:cs typeface="+mn-ea"/>
                  <a:sym typeface="+mn-lt"/>
                </a:rPr>
                <a:t>CONTENT</a:t>
              </a:r>
              <a:endParaRPr lang="zh-CN" altLang="en-US" b="1" spc="600">
                <a:solidFill>
                  <a:schemeClr val="bg1"/>
                </a:solidFill>
                <a:cs typeface="+mn-ea"/>
                <a:sym typeface="+mn-lt"/>
              </a:endParaRPr>
            </a:p>
          </p:txBody>
        </p:sp>
      </p:grpSp>
      <p:sp>
        <p:nvSpPr>
          <p:cNvPr id="84" name="椭圆 83">
            <a:extLst>
              <a:ext uri="{FF2B5EF4-FFF2-40B4-BE49-F238E27FC236}">
                <a16:creationId xmlns:a16="http://schemas.microsoft.com/office/drawing/2014/main" id="{84ACE66A-FB9E-48E9-AA05-0C442C2C6227}"/>
              </a:ext>
            </a:extLst>
          </p:cNvPr>
          <p:cNvSpPr/>
          <p:nvPr userDrawn="1"/>
        </p:nvSpPr>
        <p:spPr>
          <a:xfrm>
            <a:off x="5629729" y="1561339"/>
            <a:ext cx="932542" cy="932542"/>
          </a:xfrm>
          <a:prstGeom prst="ellipse">
            <a:avLst/>
          </a:prstGeom>
          <a:solidFill>
            <a:schemeClr val="bg1"/>
          </a:solidFill>
          <a:ln>
            <a:noFill/>
          </a:ln>
          <a:effectLst>
            <a:outerShdw blurRad="241300" sx="102000" sy="102000" algn="c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cs typeface="+mn-ea"/>
              <a:sym typeface="+mn-lt"/>
            </a:endParaRPr>
          </a:p>
        </p:txBody>
      </p:sp>
      <p:pic>
        <p:nvPicPr>
          <p:cNvPr id="87" name="图形 86">
            <a:extLst>
              <a:ext uri="{FF2B5EF4-FFF2-40B4-BE49-F238E27FC236}">
                <a16:creationId xmlns:a16="http://schemas.microsoft.com/office/drawing/2014/main" id="{9CF057BB-A1CD-4EAF-90B4-9EC6043D5BB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4178" y="1635788"/>
            <a:ext cx="783644" cy="783644"/>
          </a:xfrm>
          <a:prstGeom prst="rect">
            <a:avLst/>
          </a:prstGeom>
        </p:spPr>
      </p:pic>
      <p:cxnSp>
        <p:nvCxnSpPr>
          <p:cNvPr id="98" name="直接连接符 97">
            <a:extLst>
              <a:ext uri="{FF2B5EF4-FFF2-40B4-BE49-F238E27FC236}">
                <a16:creationId xmlns:a16="http://schemas.microsoft.com/office/drawing/2014/main" id="{A85B7F82-B030-4CF5-8FBC-264459FD34B8}"/>
              </a:ext>
            </a:extLst>
          </p:cNvPr>
          <p:cNvCxnSpPr>
            <a:cxnSpLocks/>
          </p:cNvCxnSpPr>
          <p:nvPr userDrawn="1"/>
        </p:nvCxnSpPr>
        <p:spPr>
          <a:xfrm>
            <a:off x="1614354" y="4971822"/>
            <a:ext cx="1676400"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BD943415-BADA-4B4F-8847-E15D17E37BE7}"/>
              </a:ext>
            </a:extLst>
          </p:cNvPr>
          <p:cNvCxnSpPr>
            <a:cxnSpLocks/>
          </p:cNvCxnSpPr>
          <p:nvPr userDrawn="1"/>
        </p:nvCxnSpPr>
        <p:spPr>
          <a:xfrm>
            <a:off x="5257801" y="4971822"/>
            <a:ext cx="1676400"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1AD631FF-DBD8-4528-B651-29450AC4CB0B}"/>
              </a:ext>
            </a:extLst>
          </p:cNvPr>
          <p:cNvCxnSpPr>
            <a:cxnSpLocks/>
          </p:cNvCxnSpPr>
          <p:nvPr userDrawn="1"/>
        </p:nvCxnSpPr>
        <p:spPr>
          <a:xfrm>
            <a:off x="8901247" y="4971822"/>
            <a:ext cx="1676400"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1" name="文本占位符 66">
            <a:extLst>
              <a:ext uri="{FF2B5EF4-FFF2-40B4-BE49-F238E27FC236}">
                <a16:creationId xmlns:a16="http://schemas.microsoft.com/office/drawing/2014/main" id="{6DCC3B55-6D95-49AB-B3BF-B6AE64A2383C}"/>
              </a:ext>
            </a:extLst>
          </p:cNvPr>
          <p:cNvSpPr>
            <a:spLocks noGrp="1"/>
          </p:cNvSpPr>
          <p:nvPr userDrawn="1">
            <p:ph type="body" sz="quarter" idx="17" hasCustomPrompt="1"/>
          </p:nvPr>
        </p:nvSpPr>
        <p:spPr>
          <a:xfrm>
            <a:off x="1166824" y="4448602"/>
            <a:ext cx="2571461"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dirty="0"/>
              <a:t>工作回顾</a:t>
            </a:r>
          </a:p>
        </p:txBody>
      </p:sp>
      <p:sp>
        <p:nvSpPr>
          <p:cNvPr id="102" name="文本占位符 68">
            <a:extLst>
              <a:ext uri="{FF2B5EF4-FFF2-40B4-BE49-F238E27FC236}">
                <a16:creationId xmlns:a16="http://schemas.microsoft.com/office/drawing/2014/main" id="{6DD50C35-F028-41E5-918A-B935750E748E}"/>
              </a:ext>
            </a:extLst>
          </p:cNvPr>
          <p:cNvSpPr>
            <a:spLocks noGrp="1"/>
          </p:cNvSpPr>
          <p:nvPr userDrawn="1">
            <p:ph type="body" sz="quarter" idx="11" hasCustomPrompt="1"/>
          </p:nvPr>
        </p:nvSpPr>
        <p:spPr>
          <a:xfrm>
            <a:off x="1166824" y="4971822"/>
            <a:ext cx="2571460"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sp>
        <p:nvSpPr>
          <p:cNvPr id="103" name="文本占位符 66">
            <a:extLst>
              <a:ext uri="{FF2B5EF4-FFF2-40B4-BE49-F238E27FC236}">
                <a16:creationId xmlns:a16="http://schemas.microsoft.com/office/drawing/2014/main" id="{CE6A52A2-0559-4A79-ACAC-1F604C21ECFD}"/>
              </a:ext>
            </a:extLst>
          </p:cNvPr>
          <p:cNvSpPr>
            <a:spLocks noGrp="1"/>
          </p:cNvSpPr>
          <p:nvPr userDrawn="1">
            <p:ph type="body" sz="quarter" idx="12" hasCustomPrompt="1"/>
          </p:nvPr>
        </p:nvSpPr>
        <p:spPr>
          <a:xfrm>
            <a:off x="4810271" y="4465664"/>
            <a:ext cx="2571461"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心得体会</a:t>
            </a:r>
            <a:endParaRPr lang="zh-CN" altLang="en-US" sz="2800" dirty="0">
              <a:solidFill>
                <a:schemeClr val="accent1"/>
              </a:solidFill>
            </a:endParaRPr>
          </a:p>
        </p:txBody>
      </p:sp>
      <p:sp>
        <p:nvSpPr>
          <p:cNvPr id="104" name="文本占位符 68">
            <a:extLst>
              <a:ext uri="{FF2B5EF4-FFF2-40B4-BE49-F238E27FC236}">
                <a16:creationId xmlns:a16="http://schemas.microsoft.com/office/drawing/2014/main" id="{890A0A2D-AEF0-427E-8034-4AF38BF3B6C3}"/>
              </a:ext>
            </a:extLst>
          </p:cNvPr>
          <p:cNvSpPr>
            <a:spLocks noGrp="1"/>
          </p:cNvSpPr>
          <p:nvPr userDrawn="1">
            <p:ph type="body" sz="quarter" idx="18" hasCustomPrompt="1"/>
          </p:nvPr>
        </p:nvSpPr>
        <p:spPr>
          <a:xfrm>
            <a:off x="4810271" y="4988884"/>
            <a:ext cx="2571460"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sp>
        <p:nvSpPr>
          <p:cNvPr id="105" name="文本占位符 66">
            <a:extLst>
              <a:ext uri="{FF2B5EF4-FFF2-40B4-BE49-F238E27FC236}">
                <a16:creationId xmlns:a16="http://schemas.microsoft.com/office/drawing/2014/main" id="{4D600474-07C9-4177-B5D1-FACD93657C96}"/>
              </a:ext>
            </a:extLst>
          </p:cNvPr>
          <p:cNvSpPr>
            <a:spLocks noGrp="1"/>
          </p:cNvSpPr>
          <p:nvPr userDrawn="1">
            <p:ph type="body" sz="quarter" idx="14" hasCustomPrompt="1"/>
          </p:nvPr>
        </p:nvSpPr>
        <p:spPr>
          <a:xfrm>
            <a:off x="8453717" y="4465927"/>
            <a:ext cx="2571461"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新年计划</a:t>
            </a:r>
          </a:p>
        </p:txBody>
      </p:sp>
      <p:sp>
        <p:nvSpPr>
          <p:cNvPr id="106" name="文本占位符 68">
            <a:extLst>
              <a:ext uri="{FF2B5EF4-FFF2-40B4-BE49-F238E27FC236}">
                <a16:creationId xmlns:a16="http://schemas.microsoft.com/office/drawing/2014/main" id="{DE317A58-60C1-463E-B6B5-61AD7E015649}"/>
              </a:ext>
            </a:extLst>
          </p:cNvPr>
          <p:cNvSpPr>
            <a:spLocks noGrp="1"/>
          </p:cNvSpPr>
          <p:nvPr userDrawn="1">
            <p:ph type="body" sz="quarter" idx="15" hasCustomPrompt="1"/>
          </p:nvPr>
        </p:nvSpPr>
        <p:spPr>
          <a:xfrm>
            <a:off x="8453717" y="4989147"/>
            <a:ext cx="2571460"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spTree>
    <p:extLst>
      <p:ext uri="{BB962C8B-B14F-4D97-AF65-F5344CB8AC3E}">
        <p14:creationId xmlns:p14="http://schemas.microsoft.com/office/powerpoint/2010/main" val="1893249906"/>
      </p:ext>
    </p:extLst>
  </p:cSld>
  <p:clrMapOvr>
    <a:masterClrMapping/>
  </p:clrMapOvr>
  <p:extLst>
    <p:ext uri="{DCECCB84-F9BA-43D5-87BE-67443E8EF086}">
      <p15:sldGuideLst xmlns:p15="http://schemas.microsoft.com/office/powerpoint/2012/main">
        <p15:guide id="1" orient="horz" pos="2160">
          <p15:clr>
            <a:srgbClr val="FBAE40"/>
          </p15:clr>
        </p15:guide>
        <p15:guide id="2" pos="608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三项目录页">
    <p:bg>
      <p:bgPr>
        <a:solidFill>
          <a:schemeClr val="bg1"/>
        </a:solidFill>
        <a:effectLst/>
      </p:bgPr>
    </p:bg>
    <p:spTree>
      <p:nvGrpSpPr>
        <p:cNvPr id="1" name=""/>
        <p:cNvGrpSpPr/>
        <p:nvPr/>
      </p:nvGrpSpPr>
      <p:grpSpPr>
        <a:xfrm>
          <a:off x="0" y="0"/>
          <a:ext cx="0" cy="0"/>
          <a:chOff x="0" y="0"/>
          <a:chExt cx="0" cy="0"/>
        </a:xfrm>
      </p:grpSpPr>
      <p:sp>
        <p:nvSpPr>
          <p:cNvPr id="32" name="任意多边形: 形状 31">
            <a:extLst>
              <a:ext uri="{FF2B5EF4-FFF2-40B4-BE49-F238E27FC236}">
                <a16:creationId xmlns:a16="http://schemas.microsoft.com/office/drawing/2014/main" id="{B526F330-13CE-4ED3-B6C7-692419E21F97}"/>
              </a:ext>
            </a:extLst>
          </p:cNvPr>
          <p:cNvSpPr/>
          <p:nvPr userDrawn="1"/>
        </p:nvSpPr>
        <p:spPr>
          <a:xfrm>
            <a:off x="4269468" y="-40351"/>
            <a:ext cx="3653064" cy="2069177"/>
          </a:xfrm>
          <a:custGeom>
            <a:avLst/>
            <a:gdLst>
              <a:gd name="connsiteX0" fmla="*/ 13927 w 3653064"/>
              <a:gd name="connsiteY0" fmla="*/ 0 h 2069177"/>
              <a:gd name="connsiteX1" fmla="*/ 3639138 w 3653064"/>
              <a:gd name="connsiteY1" fmla="*/ 0 h 2069177"/>
              <a:gd name="connsiteX2" fmla="*/ 3645057 w 3653064"/>
              <a:gd name="connsiteY2" fmla="*/ 19068 h 2069177"/>
              <a:gd name="connsiteX3" fmla="*/ 3653064 w 3653064"/>
              <a:gd name="connsiteY3" fmla="*/ 98502 h 2069177"/>
              <a:gd name="connsiteX4" fmla="*/ 3653064 w 3653064"/>
              <a:gd name="connsiteY4" fmla="*/ 1675032 h 2069177"/>
              <a:gd name="connsiteX5" fmla="*/ 3258919 w 3653064"/>
              <a:gd name="connsiteY5" fmla="*/ 2069177 h 2069177"/>
              <a:gd name="connsiteX6" fmla="*/ 394145 w 3653064"/>
              <a:gd name="connsiteY6" fmla="*/ 2069177 h 2069177"/>
              <a:gd name="connsiteX7" fmla="*/ 0 w 3653064"/>
              <a:gd name="connsiteY7" fmla="*/ 1675032 h 2069177"/>
              <a:gd name="connsiteX8" fmla="*/ 0 w 3653064"/>
              <a:gd name="connsiteY8" fmla="*/ 98502 h 2069177"/>
              <a:gd name="connsiteX9" fmla="*/ 8008 w 3653064"/>
              <a:gd name="connsiteY9" fmla="*/ 19068 h 206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3064" h="2069177">
                <a:moveTo>
                  <a:pt x="13927" y="0"/>
                </a:moveTo>
                <a:lnTo>
                  <a:pt x="3639138" y="0"/>
                </a:lnTo>
                <a:lnTo>
                  <a:pt x="3645057" y="19068"/>
                </a:lnTo>
                <a:cubicBezTo>
                  <a:pt x="3650307" y="44726"/>
                  <a:pt x="3653064" y="71292"/>
                  <a:pt x="3653064" y="98502"/>
                </a:cubicBezTo>
                <a:lnTo>
                  <a:pt x="3653064" y="1675032"/>
                </a:lnTo>
                <a:cubicBezTo>
                  <a:pt x="3653064" y="1892712"/>
                  <a:pt x="3476599" y="2069177"/>
                  <a:pt x="3258919" y="2069177"/>
                </a:cubicBezTo>
                <a:lnTo>
                  <a:pt x="394145" y="2069177"/>
                </a:lnTo>
                <a:cubicBezTo>
                  <a:pt x="176465" y="2069177"/>
                  <a:pt x="0" y="1892712"/>
                  <a:pt x="0" y="1675032"/>
                </a:cubicBezTo>
                <a:lnTo>
                  <a:pt x="0" y="98502"/>
                </a:lnTo>
                <a:cubicBezTo>
                  <a:pt x="0" y="71292"/>
                  <a:pt x="2758" y="44726"/>
                  <a:pt x="8008" y="1906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B282B1A3-6626-431F-B42A-371E0D1307F8}"/>
              </a:ext>
            </a:extLst>
          </p:cNvPr>
          <p:cNvSpPr/>
          <p:nvPr userDrawn="1"/>
        </p:nvSpPr>
        <p:spPr>
          <a:xfrm>
            <a:off x="1983158" y="3392275"/>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75" name="椭圆 74">
            <a:extLst>
              <a:ext uri="{FF2B5EF4-FFF2-40B4-BE49-F238E27FC236}">
                <a16:creationId xmlns:a16="http://schemas.microsoft.com/office/drawing/2014/main" id="{D50ABAE6-2452-4A7F-ABAF-81B79210DC4D}"/>
              </a:ext>
            </a:extLst>
          </p:cNvPr>
          <p:cNvSpPr/>
          <p:nvPr userDrawn="1"/>
        </p:nvSpPr>
        <p:spPr>
          <a:xfrm>
            <a:off x="5646000" y="3392275"/>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77" name="椭圆 76">
            <a:extLst>
              <a:ext uri="{FF2B5EF4-FFF2-40B4-BE49-F238E27FC236}">
                <a16:creationId xmlns:a16="http://schemas.microsoft.com/office/drawing/2014/main" id="{7F9B244F-45C1-4D4D-9417-3F0B046164A5}"/>
              </a:ext>
            </a:extLst>
          </p:cNvPr>
          <p:cNvSpPr/>
          <p:nvPr userDrawn="1"/>
        </p:nvSpPr>
        <p:spPr>
          <a:xfrm>
            <a:off x="9289447" y="3392275"/>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cxnSp>
        <p:nvCxnSpPr>
          <p:cNvPr id="85" name="直接连接符 84">
            <a:extLst>
              <a:ext uri="{FF2B5EF4-FFF2-40B4-BE49-F238E27FC236}">
                <a16:creationId xmlns:a16="http://schemas.microsoft.com/office/drawing/2014/main" id="{DBD71217-998A-4F51-B4C8-DC3486EE4C29}"/>
              </a:ext>
            </a:extLst>
          </p:cNvPr>
          <p:cNvCxnSpPr/>
          <p:nvPr userDrawn="1"/>
        </p:nvCxnSpPr>
        <p:spPr>
          <a:xfrm>
            <a:off x="4322536" y="3154494"/>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22478A5A-9F27-4933-B9FE-77F87600724A}"/>
              </a:ext>
            </a:extLst>
          </p:cNvPr>
          <p:cNvCxnSpPr/>
          <p:nvPr userDrawn="1"/>
        </p:nvCxnSpPr>
        <p:spPr>
          <a:xfrm>
            <a:off x="7869465" y="3154494"/>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B9C50D26-C9A8-4A70-BF55-18A994AC103D}"/>
              </a:ext>
            </a:extLst>
          </p:cNvPr>
          <p:cNvSpPr>
            <a:spLocks noGrp="1"/>
          </p:cNvSpPr>
          <p:nvPr userDrawn="1">
            <p:ph type="body" sz="quarter" idx="10" hasCustomPrompt="1"/>
          </p:nvPr>
        </p:nvSpPr>
        <p:spPr>
          <a:xfrm>
            <a:off x="2094016" y="3454667"/>
            <a:ext cx="877917"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01</a:t>
            </a:r>
          </a:p>
        </p:txBody>
      </p:sp>
      <p:sp>
        <p:nvSpPr>
          <p:cNvPr id="92" name="文本占位符 3">
            <a:extLst>
              <a:ext uri="{FF2B5EF4-FFF2-40B4-BE49-F238E27FC236}">
                <a16:creationId xmlns:a16="http://schemas.microsoft.com/office/drawing/2014/main" id="{C4D47EC7-1D1D-42A1-B130-C2A24387CDF9}"/>
              </a:ext>
            </a:extLst>
          </p:cNvPr>
          <p:cNvSpPr>
            <a:spLocks noGrp="1"/>
          </p:cNvSpPr>
          <p:nvPr userDrawn="1">
            <p:ph type="body" sz="quarter" idx="13" hasCustomPrompt="1"/>
          </p:nvPr>
        </p:nvSpPr>
        <p:spPr>
          <a:xfrm>
            <a:off x="5732654" y="3454667"/>
            <a:ext cx="877917"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02</a:t>
            </a:r>
          </a:p>
        </p:txBody>
      </p:sp>
      <p:sp>
        <p:nvSpPr>
          <p:cNvPr id="95" name="文本占位符 3">
            <a:extLst>
              <a:ext uri="{FF2B5EF4-FFF2-40B4-BE49-F238E27FC236}">
                <a16:creationId xmlns:a16="http://schemas.microsoft.com/office/drawing/2014/main" id="{F0505DFC-435C-45A7-8FB0-CB1EF1238DA0}"/>
              </a:ext>
            </a:extLst>
          </p:cNvPr>
          <p:cNvSpPr>
            <a:spLocks noGrp="1"/>
          </p:cNvSpPr>
          <p:nvPr userDrawn="1">
            <p:ph type="body" sz="quarter" idx="16" hasCustomPrompt="1"/>
          </p:nvPr>
        </p:nvSpPr>
        <p:spPr>
          <a:xfrm>
            <a:off x="9389114" y="3454667"/>
            <a:ext cx="877917"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微软雅黑"/>
                <a:ea typeface="+mn-ea"/>
                <a:cs typeface="+mn-cs"/>
              </a:rPr>
              <a:t>03</a:t>
            </a:r>
          </a:p>
        </p:txBody>
      </p:sp>
      <p:grpSp>
        <p:nvGrpSpPr>
          <p:cNvPr id="82" name="组合 81">
            <a:extLst>
              <a:ext uri="{FF2B5EF4-FFF2-40B4-BE49-F238E27FC236}">
                <a16:creationId xmlns:a16="http://schemas.microsoft.com/office/drawing/2014/main" id="{7DEED7FF-F369-49A2-93C2-2D0B5CA97454}"/>
              </a:ext>
            </a:extLst>
          </p:cNvPr>
          <p:cNvGrpSpPr/>
          <p:nvPr userDrawn="1"/>
        </p:nvGrpSpPr>
        <p:grpSpPr>
          <a:xfrm>
            <a:off x="5160182" y="-4417"/>
            <a:ext cx="1871637" cy="1529821"/>
            <a:chOff x="5005064" y="181687"/>
            <a:chExt cx="1871637" cy="1439728"/>
          </a:xfrm>
        </p:grpSpPr>
        <p:sp>
          <p:nvSpPr>
            <p:cNvPr id="88" name="文本框 87">
              <a:extLst>
                <a:ext uri="{FF2B5EF4-FFF2-40B4-BE49-F238E27FC236}">
                  <a16:creationId xmlns:a16="http://schemas.microsoft.com/office/drawing/2014/main" id="{8F6269CB-5720-4B7D-B4AF-D6624DB078CD}"/>
                </a:ext>
              </a:extLst>
            </p:cNvPr>
            <p:cNvSpPr txBox="1"/>
            <p:nvPr/>
          </p:nvSpPr>
          <p:spPr>
            <a:xfrm>
              <a:off x="5029986" y="181687"/>
              <a:ext cx="1723549" cy="1105020"/>
            </a:xfrm>
            <a:prstGeom prst="rect">
              <a:avLst/>
            </a:prstGeom>
            <a:noFill/>
          </p:spPr>
          <p:txBody>
            <a:bodyPr wrap="none" rtlCol="0">
              <a:spAutoFit/>
            </a:bodyPr>
            <a:lstStyle/>
            <a:p>
              <a:pPr>
                <a:lnSpc>
                  <a:spcPct val="130000"/>
                </a:lnSpc>
              </a:pPr>
              <a:r>
                <a:rPr lang="zh-CN" altLang="en-US" sz="6000" b="1">
                  <a:solidFill>
                    <a:schemeClr val="bg1"/>
                  </a:solidFill>
                  <a:cs typeface="+mn-ea"/>
                  <a:sym typeface="+mn-lt"/>
                </a:rPr>
                <a:t>目录</a:t>
              </a:r>
              <a:endParaRPr lang="en-US" altLang="zh-CN" sz="6000" b="1">
                <a:solidFill>
                  <a:schemeClr val="bg1"/>
                </a:solidFill>
                <a:cs typeface="+mn-ea"/>
                <a:sym typeface="+mn-lt"/>
              </a:endParaRPr>
            </a:p>
          </p:txBody>
        </p:sp>
        <p:sp>
          <p:nvSpPr>
            <p:cNvPr id="89" name="矩形 88">
              <a:extLst>
                <a:ext uri="{FF2B5EF4-FFF2-40B4-BE49-F238E27FC236}">
                  <a16:creationId xmlns:a16="http://schemas.microsoft.com/office/drawing/2014/main" id="{3F89782D-5473-4DF9-839A-77335B9F07B8}"/>
                </a:ext>
              </a:extLst>
            </p:cNvPr>
            <p:cNvSpPr/>
            <p:nvPr/>
          </p:nvSpPr>
          <p:spPr>
            <a:xfrm>
              <a:off x="5005064" y="1230869"/>
              <a:ext cx="1871637" cy="390546"/>
            </a:xfrm>
            <a:prstGeom prst="rect">
              <a:avLst/>
            </a:prstGeom>
          </p:spPr>
          <p:txBody>
            <a:bodyPr wrap="square">
              <a:spAutoFit/>
            </a:bodyPr>
            <a:lstStyle/>
            <a:p>
              <a:pPr algn="ctr">
                <a:lnSpc>
                  <a:spcPct val="130000"/>
                </a:lnSpc>
              </a:pPr>
              <a:r>
                <a:rPr lang="en-US" altLang="zh-CN" b="1" spc="600">
                  <a:solidFill>
                    <a:schemeClr val="bg1"/>
                  </a:solidFill>
                  <a:cs typeface="+mn-ea"/>
                  <a:sym typeface="+mn-lt"/>
                </a:rPr>
                <a:t>CONTENT</a:t>
              </a:r>
              <a:endParaRPr lang="zh-CN" altLang="en-US" b="1" spc="600">
                <a:solidFill>
                  <a:schemeClr val="bg1"/>
                </a:solidFill>
                <a:cs typeface="+mn-ea"/>
                <a:sym typeface="+mn-lt"/>
              </a:endParaRPr>
            </a:p>
          </p:txBody>
        </p:sp>
      </p:grpSp>
      <p:cxnSp>
        <p:nvCxnSpPr>
          <p:cNvPr id="98" name="直接连接符 97">
            <a:extLst>
              <a:ext uri="{FF2B5EF4-FFF2-40B4-BE49-F238E27FC236}">
                <a16:creationId xmlns:a16="http://schemas.microsoft.com/office/drawing/2014/main" id="{A85B7F82-B030-4CF5-8FBC-264459FD34B8}"/>
              </a:ext>
            </a:extLst>
          </p:cNvPr>
          <p:cNvCxnSpPr>
            <a:cxnSpLocks/>
          </p:cNvCxnSpPr>
          <p:nvPr userDrawn="1"/>
        </p:nvCxnSpPr>
        <p:spPr>
          <a:xfrm>
            <a:off x="1614354" y="4971822"/>
            <a:ext cx="1676400"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BD943415-BADA-4B4F-8847-E15D17E37BE7}"/>
              </a:ext>
            </a:extLst>
          </p:cNvPr>
          <p:cNvCxnSpPr>
            <a:cxnSpLocks/>
          </p:cNvCxnSpPr>
          <p:nvPr userDrawn="1"/>
        </p:nvCxnSpPr>
        <p:spPr>
          <a:xfrm>
            <a:off x="5257801" y="4971822"/>
            <a:ext cx="1676400"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1AD631FF-DBD8-4528-B651-29450AC4CB0B}"/>
              </a:ext>
            </a:extLst>
          </p:cNvPr>
          <p:cNvCxnSpPr>
            <a:cxnSpLocks/>
          </p:cNvCxnSpPr>
          <p:nvPr userDrawn="1"/>
        </p:nvCxnSpPr>
        <p:spPr>
          <a:xfrm>
            <a:off x="8901247" y="4971822"/>
            <a:ext cx="1676400"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1" name="文本占位符 66">
            <a:extLst>
              <a:ext uri="{FF2B5EF4-FFF2-40B4-BE49-F238E27FC236}">
                <a16:creationId xmlns:a16="http://schemas.microsoft.com/office/drawing/2014/main" id="{6DCC3B55-6D95-49AB-B3BF-B6AE64A2383C}"/>
              </a:ext>
            </a:extLst>
          </p:cNvPr>
          <p:cNvSpPr>
            <a:spLocks noGrp="1"/>
          </p:cNvSpPr>
          <p:nvPr userDrawn="1">
            <p:ph type="body" sz="quarter" idx="17" hasCustomPrompt="1"/>
          </p:nvPr>
        </p:nvSpPr>
        <p:spPr>
          <a:xfrm>
            <a:off x="1166824" y="4448602"/>
            <a:ext cx="2571461"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dirty="0"/>
              <a:t>工作回顾</a:t>
            </a:r>
          </a:p>
        </p:txBody>
      </p:sp>
      <p:sp>
        <p:nvSpPr>
          <p:cNvPr id="102" name="文本占位符 68">
            <a:extLst>
              <a:ext uri="{FF2B5EF4-FFF2-40B4-BE49-F238E27FC236}">
                <a16:creationId xmlns:a16="http://schemas.microsoft.com/office/drawing/2014/main" id="{6DD50C35-F028-41E5-918A-B935750E748E}"/>
              </a:ext>
            </a:extLst>
          </p:cNvPr>
          <p:cNvSpPr>
            <a:spLocks noGrp="1"/>
          </p:cNvSpPr>
          <p:nvPr userDrawn="1">
            <p:ph type="body" sz="quarter" idx="11" hasCustomPrompt="1"/>
          </p:nvPr>
        </p:nvSpPr>
        <p:spPr>
          <a:xfrm>
            <a:off x="1166824" y="4971822"/>
            <a:ext cx="2571460"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sp>
        <p:nvSpPr>
          <p:cNvPr id="103" name="文本占位符 66">
            <a:extLst>
              <a:ext uri="{FF2B5EF4-FFF2-40B4-BE49-F238E27FC236}">
                <a16:creationId xmlns:a16="http://schemas.microsoft.com/office/drawing/2014/main" id="{CE6A52A2-0559-4A79-ACAC-1F604C21ECFD}"/>
              </a:ext>
            </a:extLst>
          </p:cNvPr>
          <p:cNvSpPr>
            <a:spLocks noGrp="1"/>
          </p:cNvSpPr>
          <p:nvPr userDrawn="1">
            <p:ph type="body" sz="quarter" idx="12" hasCustomPrompt="1"/>
          </p:nvPr>
        </p:nvSpPr>
        <p:spPr>
          <a:xfrm>
            <a:off x="4810271" y="4465664"/>
            <a:ext cx="2571461"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心得体会</a:t>
            </a:r>
            <a:endParaRPr lang="zh-CN" altLang="en-US" sz="2800" dirty="0">
              <a:solidFill>
                <a:schemeClr val="accent1"/>
              </a:solidFill>
            </a:endParaRPr>
          </a:p>
        </p:txBody>
      </p:sp>
      <p:sp>
        <p:nvSpPr>
          <p:cNvPr id="104" name="文本占位符 68">
            <a:extLst>
              <a:ext uri="{FF2B5EF4-FFF2-40B4-BE49-F238E27FC236}">
                <a16:creationId xmlns:a16="http://schemas.microsoft.com/office/drawing/2014/main" id="{890A0A2D-AEF0-427E-8034-4AF38BF3B6C3}"/>
              </a:ext>
            </a:extLst>
          </p:cNvPr>
          <p:cNvSpPr>
            <a:spLocks noGrp="1"/>
          </p:cNvSpPr>
          <p:nvPr userDrawn="1">
            <p:ph type="body" sz="quarter" idx="18" hasCustomPrompt="1"/>
          </p:nvPr>
        </p:nvSpPr>
        <p:spPr>
          <a:xfrm>
            <a:off x="4810271" y="4988884"/>
            <a:ext cx="2571460"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sp>
        <p:nvSpPr>
          <p:cNvPr id="105" name="文本占位符 66">
            <a:extLst>
              <a:ext uri="{FF2B5EF4-FFF2-40B4-BE49-F238E27FC236}">
                <a16:creationId xmlns:a16="http://schemas.microsoft.com/office/drawing/2014/main" id="{4D600474-07C9-4177-B5D1-FACD93657C96}"/>
              </a:ext>
            </a:extLst>
          </p:cNvPr>
          <p:cNvSpPr>
            <a:spLocks noGrp="1"/>
          </p:cNvSpPr>
          <p:nvPr userDrawn="1">
            <p:ph type="body" sz="quarter" idx="14" hasCustomPrompt="1"/>
          </p:nvPr>
        </p:nvSpPr>
        <p:spPr>
          <a:xfrm>
            <a:off x="8453717" y="4465927"/>
            <a:ext cx="2571461"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新年计划</a:t>
            </a:r>
          </a:p>
        </p:txBody>
      </p:sp>
      <p:sp>
        <p:nvSpPr>
          <p:cNvPr id="106" name="文本占位符 68">
            <a:extLst>
              <a:ext uri="{FF2B5EF4-FFF2-40B4-BE49-F238E27FC236}">
                <a16:creationId xmlns:a16="http://schemas.microsoft.com/office/drawing/2014/main" id="{DE317A58-60C1-463E-B6B5-61AD7E015649}"/>
              </a:ext>
            </a:extLst>
          </p:cNvPr>
          <p:cNvSpPr>
            <a:spLocks noGrp="1"/>
          </p:cNvSpPr>
          <p:nvPr userDrawn="1">
            <p:ph type="body" sz="quarter" idx="15" hasCustomPrompt="1"/>
          </p:nvPr>
        </p:nvSpPr>
        <p:spPr>
          <a:xfrm>
            <a:off x="8453717" y="4989147"/>
            <a:ext cx="2571460"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spTree>
    <p:extLst>
      <p:ext uri="{BB962C8B-B14F-4D97-AF65-F5344CB8AC3E}">
        <p14:creationId xmlns:p14="http://schemas.microsoft.com/office/powerpoint/2010/main" val="2115945981"/>
      </p:ext>
    </p:extLst>
  </p:cSld>
  <p:clrMapOvr>
    <a:masterClrMapping/>
  </p:clrMapOvr>
  <p:extLst>
    <p:ext uri="{DCECCB84-F9BA-43D5-87BE-67443E8EF086}">
      <p15:sldGuideLst xmlns:p15="http://schemas.microsoft.com/office/powerpoint/2012/main">
        <p15:guide id="1" orient="horz" pos="2160">
          <p15:clr>
            <a:srgbClr val="FBAE40"/>
          </p15:clr>
        </p15:guide>
        <p15:guide id="2" pos="608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四项目录页">
    <p:bg>
      <p:bgPr>
        <a:solidFill>
          <a:schemeClr val="bg1"/>
        </a:solidFill>
        <a:effectLst/>
      </p:bgPr>
    </p:bg>
    <p:spTree>
      <p:nvGrpSpPr>
        <p:cNvPr id="1" name=""/>
        <p:cNvGrpSpPr/>
        <p:nvPr/>
      </p:nvGrpSpPr>
      <p:grpSpPr>
        <a:xfrm>
          <a:off x="0" y="0"/>
          <a:ext cx="0" cy="0"/>
          <a:chOff x="0" y="0"/>
          <a:chExt cx="0" cy="0"/>
        </a:xfrm>
      </p:grpSpPr>
      <p:sp>
        <p:nvSpPr>
          <p:cNvPr id="71" name="椭圆 70">
            <a:extLst>
              <a:ext uri="{FF2B5EF4-FFF2-40B4-BE49-F238E27FC236}">
                <a16:creationId xmlns:a16="http://schemas.microsoft.com/office/drawing/2014/main" id="{B282B1A3-6626-431F-B42A-371E0D1307F8}"/>
              </a:ext>
            </a:extLst>
          </p:cNvPr>
          <p:cNvSpPr/>
          <p:nvPr userDrawn="1"/>
        </p:nvSpPr>
        <p:spPr>
          <a:xfrm>
            <a:off x="1314594" y="3464251"/>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75" name="椭圆 74">
            <a:extLst>
              <a:ext uri="{FF2B5EF4-FFF2-40B4-BE49-F238E27FC236}">
                <a16:creationId xmlns:a16="http://schemas.microsoft.com/office/drawing/2014/main" id="{D50ABAE6-2452-4A7F-ABAF-81B79210DC4D}"/>
              </a:ext>
            </a:extLst>
          </p:cNvPr>
          <p:cNvSpPr/>
          <p:nvPr userDrawn="1"/>
        </p:nvSpPr>
        <p:spPr>
          <a:xfrm>
            <a:off x="4176084" y="3464251"/>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77" name="椭圆 76">
            <a:extLst>
              <a:ext uri="{FF2B5EF4-FFF2-40B4-BE49-F238E27FC236}">
                <a16:creationId xmlns:a16="http://schemas.microsoft.com/office/drawing/2014/main" id="{7F9B244F-45C1-4D4D-9417-3F0B046164A5}"/>
              </a:ext>
            </a:extLst>
          </p:cNvPr>
          <p:cNvSpPr/>
          <p:nvPr userDrawn="1"/>
        </p:nvSpPr>
        <p:spPr>
          <a:xfrm>
            <a:off x="7037574" y="3464251"/>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81" name="椭圆 80">
            <a:extLst>
              <a:ext uri="{FF2B5EF4-FFF2-40B4-BE49-F238E27FC236}">
                <a16:creationId xmlns:a16="http://schemas.microsoft.com/office/drawing/2014/main" id="{2E9DC9C4-E52F-4497-B582-EAEC282BE091}"/>
              </a:ext>
            </a:extLst>
          </p:cNvPr>
          <p:cNvSpPr/>
          <p:nvPr userDrawn="1"/>
        </p:nvSpPr>
        <p:spPr>
          <a:xfrm>
            <a:off x="9899065" y="3464251"/>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cxnSp>
        <p:nvCxnSpPr>
          <p:cNvPr id="85" name="直接连接符 84">
            <a:extLst>
              <a:ext uri="{FF2B5EF4-FFF2-40B4-BE49-F238E27FC236}">
                <a16:creationId xmlns:a16="http://schemas.microsoft.com/office/drawing/2014/main" id="{DBD71217-998A-4F51-B4C8-DC3486EE4C29}"/>
              </a:ext>
            </a:extLst>
          </p:cNvPr>
          <p:cNvCxnSpPr/>
          <p:nvPr userDrawn="1"/>
        </p:nvCxnSpPr>
        <p:spPr>
          <a:xfrm>
            <a:off x="3187700" y="3189628"/>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22478A5A-9F27-4933-B9FE-77F87600724A}"/>
              </a:ext>
            </a:extLst>
          </p:cNvPr>
          <p:cNvCxnSpPr/>
          <p:nvPr userDrawn="1"/>
        </p:nvCxnSpPr>
        <p:spPr>
          <a:xfrm>
            <a:off x="6096000" y="3189628"/>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D1638DF0-2FAA-4E5B-863C-8A047CC1487E}"/>
              </a:ext>
            </a:extLst>
          </p:cNvPr>
          <p:cNvCxnSpPr/>
          <p:nvPr userDrawn="1"/>
        </p:nvCxnSpPr>
        <p:spPr>
          <a:xfrm>
            <a:off x="9004300" y="3189628"/>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B9C50D26-C9A8-4A70-BF55-18A994AC103D}"/>
              </a:ext>
            </a:extLst>
          </p:cNvPr>
          <p:cNvSpPr>
            <a:spLocks noGrp="1"/>
          </p:cNvSpPr>
          <p:nvPr>
            <p:ph type="body" sz="quarter" idx="10" hasCustomPrompt="1"/>
          </p:nvPr>
        </p:nvSpPr>
        <p:spPr>
          <a:xfrm>
            <a:off x="1425452" y="3526643"/>
            <a:ext cx="900000"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01</a:t>
            </a:r>
          </a:p>
        </p:txBody>
      </p:sp>
      <p:sp>
        <p:nvSpPr>
          <p:cNvPr id="92" name="文本占位符 3">
            <a:extLst>
              <a:ext uri="{FF2B5EF4-FFF2-40B4-BE49-F238E27FC236}">
                <a16:creationId xmlns:a16="http://schemas.microsoft.com/office/drawing/2014/main" id="{C4D47EC7-1D1D-42A1-B130-C2A24387CDF9}"/>
              </a:ext>
            </a:extLst>
          </p:cNvPr>
          <p:cNvSpPr>
            <a:spLocks noGrp="1"/>
          </p:cNvSpPr>
          <p:nvPr>
            <p:ph type="body" sz="quarter" idx="13" hasCustomPrompt="1"/>
          </p:nvPr>
        </p:nvSpPr>
        <p:spPr>
          <a:xfrm>
            <a:off x="4341096" y="3526643"/>
            <a:ext cx="900000"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02</a:t>
            </a:r>
          </a:p>
        </p:txBody>
      </p:sp>
      <p:sp>
        <p:nvSpPr>
          <p:cNvPr id="95" name="文本占位符 3">
            <a:extLst>
              <a:ext uri="{FF2B5EF4-FFF2-40B4-BE49-F238E27FC236}">
                <a16:creationId xmlns:a16="http://schemas.microsoft.com/office/drawing/2014/main" id="{F0505DFC-435C-45A7-8FB0-CB1EF1238DA0}"/>
              </a:ext>
            </a:extLst>
          </p:cNvPr>
          <p:cNvSpPr>
            <a:spLocks noGrp="1"/>
          </p:cNvSpPr>
          <p:nvPr>
            <p:ph type="body" sz="quarter" idx="16" hasCustomPrompt="1"/>
          </p:nvPr>
        </p:nvSpPr>
        <p:spPr>
          <a:xfrm>
            <a:off x="7180540" y="3526643"/>
            <a:ext cx="900000"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03</a:t>
            </a:r>
          </a:p>
        </p:txBody>
      </p:sp>
      <p:sp>
        <p:nvSpPr>
          <p:cNvPr id="98" name="文本占位符 3">
            <a:extLst>
              <a:ext uri="{FF2B5EF4-FFF2-40B4-BE49-F238E27FC236}">
                <a16:creationId xmlns:a16="http://schemas.microsoft.com/office/drawing/2014/main" id="{2731C982-46D5-43DB-AC8B-036F0935DA0F}"/>
              </a:ext>
            </a:extLst>
          </p:cNvPr>
          <p:cNvSpPr>
            <a:spLocks noGrp="1"/>
          </p:cNvSpPr>
          <p:nvPr>
            <p:ph type="body" sz="quarter" idx="19" hasCustomPrompt="1"/>
          </p:nvPr>
        </p:nvSpPr>
        <p:spPr>
          <a:xfrm>
            <a:off x="10058085" y="3526643"/>
            <a:ext cx="900000"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04</a:t>
            </a:r>
          </a:p>
        </p:txBody>
      </p:sp>
      <p:cxnSp>
        <p:nvCxnSpPr>
          <p:cNvPr id="83" name="直接连接符 82">
            <a:extLst>
              <a:ext uri="{FF2B5EF4-FFF2-40B4-BE49-F238E27FC236}">
                <a16:creationId xmlns:a16="http://schemas.microsoft.com/office/drawing/2014/main" id="{0F287A5B-5B39-48A8-80F2-632EF6504C12}"/>
              </a:ext>
            </a:extLst>
          </p:cNvPr>
          <p:cNvCxnSpPr>
            <a:cxnSpLocks/>
          </p:cNvCxnSpPr>
          <p:nvPr userDrawn="1"/>
        </p:nvCxnSpPr>
        <p:spPr>
          <a:xfrm>
            <a:off x="1138858" y="5093322"/>
            <a:ext cx="1378871"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BD17B530-CF18-48A3-84F4-5A3A2F16E0BF}"/>
              </a:ext>
            </a:extLst>
          </p:cNvPr>
          <p:cNvCxnSpPr>
            <a:cxnSpLocks/>
          </p:cNvCxnSpPr>
          <p:nvPr userDrawn="1"/>
        </p:nvCxnSpPr>
        <p:spPr>
          <a:xfrm>
            <a:off x="3983996" y="5093322"/>
            <a:ext cx="1378871"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E57B13E2-AD99-449A-97CA-2AD46C45E4FD}"/>
              </a:ext>
            </a:extLst>
          </p:cNvPr>
          <p:cNvCxnSpPr>
            <a:cxnSpLocks/>
          </p:cNvCxnSpPr>
          <p:nvPr userDrawn="1"/>
        </p:nvCxnSpPr>
        <p:spPr>
          <a:xfrm>
            <a:off x="6829134" y="5093322"/>
            <a:ext cx="1378871"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1" name="文本占位符 66">
            <a:extLst>
              <a:ext uri="{FF2B5EF4-FFF2-40B4-BE49-F238E27FC236}">
                <a16:creationId xmlns:a16="http://schemas.microsoft.com/office/drawing/2014/main" id="{810FAE70-1E2F-439B-96B0-2F4BBE9AAB6A}"/>
              </a:ext>
            </a:extLst>
          </p:cNvPr>
          <p:cNvSpPr>
            <a:spLocks noGrp="1"/>
          </p:cNvSpPr>
          <p:nvPr>
            <p:ph type="body" sz="quarter" idx="20" hasCustomPrompt="1"/>
          </p:nvPr>
        </p:nvSpPr>
        <p:spPr>
          <a:xfrm>
            <a:off x="770755" y="4570102"/>
            <a:ext cx="2115076"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dirty="0"/>
              <a:t>工作回顾</a:t>
            </a:r>
          </a:p>
        </p:txBody>
      </p:sp>
      <p:sp>
        <p:nvSpPr>
          <p:cNvPr id="101" name="文本占位符 68">
            <a:extLst>
              <a:ext uri="{FF2B5EF4-FFF2-40B4-BE49-F238E27FC236}">
                <a16:creationId xmlns:a16="http://schemas.microsoft.com/office/drawing/2014/main" id="{5B2B0F03-3FBF-4057-AE47-F0E2924266A7}"/>
              </a:ext>
            </a:extLst>
          </p:cNvPr>
          <p:cNvSpPr>
            <a:spLocks noGrp="1"/>
          </p:cNvSpPr>
          <p:nvPr>
            <p:ph type="body" sz="quarter" idx="11" hasCustomPrompt="1"/>
          </p:nvPr>
        </p:nvSpPr>
        <p:spPr>
          <a:xfrm>
            <a:off x="770756" y="5093322"/>
            <a:ext cx="2115075"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sp>
        <p:nvSpPr>
          <p:cNvPr id="102" name="文本占位符 66">
            <a:extLst>
              <a:ext uri="{FF2B5EF4-FFF2-40B4-BE49-F238E27FC236}">
                <a16:creationId xmlns:a16="http://schemas.microsoft.com/office/drawing/2014/main" id="{15BB0001-2BCB-4815-A95F-5E961EF9BA94}"/>
              </a:ext>
            </a:extLst>
          </p:cNvPr>
          <p:cNvSpPr>
            <a:spLocks noGrp="1"/>
          </p:cNvSpPr>
          <p:nvPr>
            <p:ph type="body" sz="quarter" idx="12" hasCustomPrompt="1"/>
          </p:nvPr>
        </p:nvSpPr>
        <p:spPr>
          <a:xfrm>
            <a:off x="3615893" y="4587164"/>
            <a:ext cx="2115076"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心得体会</a:t>
            </a:r>
            <a:endParaRPr lang="zh-CN" altLang="en-US" sz="2800" dirty="0">
              <a:solidFill>
                <a:schemeClr val="accent1"/>
              </a:solidFill>
            </a:endParaRPr>
          </a:p>
        </p:txBody>
      </p:sp>
      <p:sp>
        <p:nvSpPr>
          <p:cNvPr id="103" name="文本占位符 68">
            <a:extLst>
              <a:ext uri="{FF2B5EF4-FFF2-40B4-BE49-F238E27FC236}">
                <a16:creationId xmlns:a16="http://schemas.microsoft.com/office/drawing/2014/main" id="{3FCD865A-CAB2-4D4C-BA6D-CCB84C4B67BA}"/>
              </a:ext>
            </a:extLst>
          </p:cNvPr>
          <p:cNvSpPr>
            <a:spLocks noGrp="1"/>
          </p:cNvSpPr>
          <p:nvPr>
            <p:ph type="body" sz="quarter" idx="21" hasCustomPrompt="1"/>
          </p:nvPr>
        </p:nvSpPr>
        <p:spPr>
          <a:xfrm>
            <a:off x="3615894" y="5110384"/>
            <a:ext cx="2115075"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en-US" altLang="zh-CN" sz="1400" kern="1200" noProof="0">
                <a:solidFill>
                  <a:schemeClr val="tx1"/>
                </a:solidFill>
                <a:latin typeface="+mn-lt"/>
                <a:ea typeface="+mn-ea"/>
                <a:cs typeface="+mn-cs"/>
              </a:defRPr>
            </a:lvl1pPr>
          </a:lstStyle>
          <a:p>
            <a:pPr algn="ctr"/>
            <a:r>
              <a:rPr lang="af-ZA" altLang="zh-CN" sz="1400"/>
              <a:t>Please Add Text Here</a:t>
            </a:r>
          </a:p>
        </p:txBody>
      </p:sp>
      <p:sp>
        <p:nvSpPr>
          <p:cNvPr id="104" name="文本占位符 66">
            <a:extLst>
              <a:ext uri="{FF2B5EF4-FFF2-40B4-BE49-F238E27FC236}">
                <a16:creationId xmlns:a16="http://schemas.microsoft.com/office/drawing/2014/main" id="{900549C1-7B69-4531-BF29-F34041FBFC73}"/>
              </a:ext>
            </a:extLst>
          </p:cNvPr>
          <p:cNvSpPr>
            <a:spLocks noGrp="1"/>
          </p:cNvSpPr>
          <p:nvPr>
            <p:ph type="body" sz="quarter" idx="14" hasCustomPrompt="1"/>
          </p:nvPr>
        </p:nvSpPr>
        <p:spPr>
          <a:xfrm>
            <a:off x="6461031" y="4587427"/>
            <a:ext cx="2115076"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新年计划</a:t>
            </a:r>
          </a:p>
        </p:txBody>
      </p:sp>
      <p:sp>
        <p:nvSpPr>
          <p:cNvPr id="105" name="文本占位符 68">
            <a:extLst>
              <a:ext uri="{FF2B5EF4-FFF2-40B4-BE49-F238E27FC236}">
                <a16:creationId xmlns:a16="http://schemas.microsoft.com/office/drawing/2014/main" id="{3163EB82-4F8F-475E-8F59-C49C11F4BE22}"/>
              </a:ext>
            </a:extLst>
          </p:cNvPr>
          <p:cNvSpPr>
            <a:spLocks noGrp="1"/>
          </p:cNvSpPr>
          <p:nvPr>
            <p:ph type="body" sz="quarter" idx="15" hasCustomPrompt="1"/>
          </p:nvPr>
        </p:nvSpPr>
        <p:spPr>
          <a:xfrm>
            <a:off x="6461032" y="5110647"/>
            <a:ext cx="2115075"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cxnSp>
        <p:nvCxnSpPr>
          <p:cNvPr id="106" name="直接连接符 105">
            <a:extLst>
              <a:ext uri="{FF2B5EF4-FFF2-40B4-BE49-F238E27FC236}">
                <a16:creationId xmlns:a16="http://schemas.microsoft.com/office/drawing/2014/main" id="{D9071E66-9280-44BF-9FF0-5E7EF5A041E4}"/>
              </a:ext>
            </a:extLst>
          </p:cNvPr>
          <p:cNvCxnSpPr>
            <a:cxnSpLocks/>
          </p:cNvCxnSpPr>
          <p:nvPr userDrawn="1"/>
        </p:nvCxnSpPr>
        <p:spPr>
          <a:xfrm>
            <a:off x="9674272" y="5093322"/>
            <a:ext cx="1378871"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7" name="文本占位符 66">
            <a:extLst>
              <a:ext uri="{FF2B5EF4-FFF2-40B4-BE49-F238E27FC236}">
                <a16:creationId xmlns:a16="http://schemas.microsoft.com/office/drawing/2014/main" id="{E1E8152A-3F2A-4ED5-8C8C-85CD9ADA320B}"/>
              </a:ext>
            </a:extLst>
          </p:cNvPr>
          <p:cNvSpPr>
            <a:spLocks noGrp="1"/>
          </p:cNvSpPr>
          <p:nvPr>
            <p:ph type="body" sz="quarter" idx="22" hasCustomPrompt="1"/>
          </p:nvPr>
        </p:nvSpPr>
        <p:spPr>
          <a:xfrm>
            <a:off x="9306169" y="4587427"/>
            <a:ext cx="2115076"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未来目标</a:t>
            </a:r>
          </a:p>
        </p:txBody>
      </p:sp>
      <p:sp>
        <p:nvSpPr>
          <p:cNvPr id="108" name="文本占位符 68">
            <a:extLst>
              <a:ext uri="{FF2B5EF4-FFF2-40B4-BE49-F238E27FC236}">
                <a16:creationId xmlns:a16="http://schemas.microsoft.com/office/drawing/2014/main" id="{C2DC266F-85F5-470C-9256-054629656CDB}"/>
              </a:ext>
            </a:extLst>
          </p:cNvPr>
          <p:cNvSpPr>
            <a:spLocks noGrp="1"/>
          </p:cNvSpPr>
          <p:nvPr>
            <p:ph type="body" sz="quarter" idx="17" hasCustomPrompt="1"/>
          </p:nvPr>
        </p:nvSpPr>
        <p:spPr>
          <a:xfrm>
            <a:off x="9306170" y="5110647"/>
            <a:ext cx="2115075"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sp>
        <p:nvSpPr>
          <p:cNvPr id="109" name="任意多边形: 形状 108">
            <a:extLst>
              <a:ext uri="{FF2B5EF4-FFF2-40B4-BE49-F238E27FC236}">
                <a16:creationId xmlns:a16="http://schemas.microsoft.com/office/drawing/2014/main" id="{F3303F76-FE14-4741-8FFA-E837AF516E69}"/>
              </a:ext>
            </a:extLst>
          </p:cNvPr>
          <p:cNvSpPr/>
          <p:nvPr userDrawn="1"/>
        </p:nvSpPr>
        <p:spPr>
          <a:xfrm>
            <a:off x="4269468" y="-40351"/>
            <a:ext cx="3653064" cy="2069177"/>
          </a:xfrm>
          <a:custGeom>
            <a:avLst/>
            <a:gdLst>
              <a:gd name="connsiteX0" fmla="*/ 13927 w 3653064"/>
              <a:gd name="connsiteY0" fmla="*/ 0 h 2069177"/>
              <a:gd name="connsiteX1" fmla="*/ 3639138 w 3653064"/>
              <a:gd name="connsiteY1" fmla="*/ 0 h 2069177"/>
              <a:gd name="connsiteX2" fmla="*/ 3645057 w 3653064"/>
              <a:gd name="connsiteY2" fmla="*/ 19068 h 2069177"/>
              <a:gd name="connsiteX3" fmla="*/ 3653064 w 3653064"/>
              <a:gd name="connsiteY3" fmla="*/ 98502 h 2069177"/>
              <a:gd name="connsiteX4" fmla="*/ 3653064 w 3653064"/>
              <a:gd name="connsiteY4" fmla="*/ 1675032 h 2069177"/>
              <a:gd name="connsiteX5" fmla="*/ 3258919 w 3653064"/>
              <a:gd name="connsiteY5" fmla="*/ 2069177 h 2069177"/>
              <a:gd name="connsiteX6" fmla="*/ 394145 w 3653064"/>
              <a:gd name="connsiteY6" fmla="*/ 2069177 h 2069177"/>
              <a:gd name="connsiteX7" fmla="*/ 0 w 3653064"/>
              <a:gd name="connsiteY7" fmla="*/ 1675032 h 2069177"/>
              <a:gd name="connsiteX8" fmla="*/ 0 w 3653064"/>
              <a:gd name="connsiteY8" fmla="*/ 98502 h 2069177"/>
              <a:gd name="connsiteX9" fmla="*/ 8008 w 3653064"/>
              <a:gd name="connsiteY9" fmla="*/ 19068 h 206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3064" h="2069177">
                <a:moveTo>
                  <a:pt x="13927" y="0"/>
                </a:moveTo>
                <a:lnTo>
                  <a:pt x="3639138" y="0"/>
                </a:lnTo>
                <a:lnTo>
                  <a:pt x="3645057" y="19068"/>
                </a:lnTo>
                <a:cubicBezTo>
                  <a:pt x="3650307" y="44726"/>
                  <a:pt x="3653064" y="71292"/>
                  <a:pt x="3653064" y="98502"/>
                </a:cubicBezTo>
                <a:lnTo>
                  <a:pt x="3653064" y="1675032"/>
                </a:lnTo>
                <a:cubicBezTo>
                  <a:pt x="3653064" y="1892712"/>
                  <a:pt x="3476599" y="2069177"/>
                  <a:pt x="3258919" y="2069177"/>
                </a:cubicBezTo>
                <a:lnTo>
                  <a:pt x="394145" y="2069177"/>
                </a:lnTo>
                <a:cubicBezTo>
                  <a:pt x="176465" y="2069177"/>
                  <a:pt x="0" y="1892712"/>
                  <a:pt x="0" y="1675032"/>
                </a:cubicBezTo>
                <a:lnTo>
                  <a:pt x="0" y="98502"/>
                </a:lnTo>
                <a:cubicBezTo>
                  <a:pt x="0" y="71292"/>
                  <a:pt x="2758" y="44726"/>
                  <a:pt x="8008" y="1906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0" name="组合 109">
            <a:extLst>
              <a:ext uri="{FF2B5EF4-FFF2-40B4-BE49-F238E27FC236}">
                <a16:creationId xmlns:a16="http://schemas.microsoft.com/office/drawing/2014/main" id="{80B74FFC-DA10-4C86-B025-00DD48325E9B}"/>
              </a:ext>
            </a:extLst>
          </p:cNvPr>
          <p:cNvGrpSpPr/>
          <p:nvPr userDrawn="1"/>
        </p:nvGrpSpPr>
        <p:grpSpPr>
          <a:xfrm>
            <a:off x="5160182" y="-4417"/>
            <a:ext cx="1871637" cy="1529821"/>
            <a:chOff x="5005064" y="181687"/>
            <a:chExt cx="1871637" cy="1439728"/>
          </a:xfrm>
        </p:grpSpPr>
        <p:sp>
          <p:nvSpPr>
            <p:cNvPr id="111" name="文本框 110">
              <a:extLst>
                <a:ext uri="{FF2B5EF4-FFF2-40B4-BE49-F238E27FC236}">
                  <a16:creationId xmlns:a16="http://schemas.microsoft.com/office/drawing/2014/main" id="{C4A3EA6F-5779-49FC-A363-2F98B0C393BE}"/>
                </a:ext>
              </a:extLst>
            </p:cNvPr>
            <p:cNvSpPr txBox="1"/>
            <p:nvPr/>
          </p:nvSpPr>
          <p:spPr>
            <a:xfrm>
              <a:off x="5029986" y="181687"/>
              <a:ext cx="1723549" cy="1105020"/>
            </a:xfrm>
            <a:prstGeom prst="rect">
              <a:avLst/>
            </a:prstGeom>
            <a:noFill/>
          </p:spPr>
          <p:txBody>
            <a:bodyPr wrap="none" rtlCol="0">
              <a:spAutoFit/>
            </a:bodyPr>
            <a:lstStyle/>
            <a:p>
              <a:pPr>
                <a:lnSpc>
                  <a:spcPct val="130000"/>
                </a:lnSpc>
              </a:pPr>
              <a:r>
                <a:rPr lang="zh-CN" altLang="en-US" sz="6000" b="1">
                  <a:solidFill>
                    <a:schemeClr val="bg1"/>
                  </a:solidFill>
                  <a:cs typeface="+mn-ea"/>
                  <a:sym typeface="+mn-lt"/>
                </a:rPr>
                <a:t>目录</a:t>
              </a:r>
              <a:endParaRPr lang="en-US" altLang="zh-CN" sz="6000" b="1">
                <a:solidFill>
                  <a:schemeClr val="bg1"/>
                </a:solidFill>
                <a:cs typeface="+mn-ea"/>
                <a:sym typeface="+mn-lt"/>
              </a:endParaRPr>
            </a:p>
          </p:txBody>
        </p:sp>
        <p:sp>
          <p:nvSpPr>
            <p:cNvPr id="112" name="矩形 111">
              <a:extLst>
                <a:ext uri="{FF2B5EF4-FFF2-40B4-BE49-F238E27FC236}">
                  <a16:creationId xmlns:a16="http://schemas.microsoft.com/office/drawing/2014/main" id="{FA8319A9-FCB6-440D-88B6-6F41F2513B68}"/>
                </a:ext>
              </a:extLst>
            </p:cNvPr>
            <p:cNvSpPr/>
            <p:nvPr/>
          </p:nvSpPr>
          <p:spPr>
            <a:xfrm>
              <a:off x="5005064" y="1230869"/>
              <a:ext cx="1871637" cy="390546"/>
            </a:xfrm>
            <a:prstGeom prst="rect">
              <a:avLst/>
            </a:prstGeom>
          </p:spPr>
          <p:txBody>
            <a:bodyPr wrap="square">
              <a:spAutoFit/>
            </a:bodyPr>
            <a:lstStyle/>
            <a:p>
              <a:pPr algn="ctr">
                <a:lnSpc>
                  <a:spcPct val="130000"/>
                </a:lnSpc>
              </a:pPr>
              <a:r>
                <a:rPr lang="en-US" altLang="zh-CN" b="1" spc="600">
                  <a:solidFill>
                    <a:schemeClr val="bg1"/>
                  </a:solidFill>
                  <a:cs typeface="+mn-ea"/>
                  <a:sym typeface="+mn-lt"/>
                </a:rPr>
                <a:t>CONTENT</a:t>
              </a:r>
              <a:endParaRPr lang="zh-CN" altLang="en-US" b="1" spc="600">
                <a:solidFill>
                  <a:schemeClr val="bg1"/>
                </a:solidFill>
                <a:cs typeface="+mn-ea"/>
                <a:sym typeface="+mn-lt"/>
              </a:endParaRPr>
            </a:p>
          </p:txBody>
        </p:sp>
      </p:grpSp>
      <p:sp>
        <p:nvSpPr>
          <p:cNvPr id="113" name="椭圆 112">
            <a:extLst>
              <a:ext uri="{FF2B5EF4-FFF2-40B4-BE49-F238E27FC236}">
                <a16:creationId xmlns:a16="http://schemas.microsoft.com/office/drawing/2014/main" id="{D7D70E85-590A-4DE6-A0FB-633922CB7579}"/>
              </a:ext>
            </a:extLst>
          </p:cNvPr>
          <p:cNvSpPr/>
          <p:nvPr userDrawn="1"/>
        </p:nvSpPr>
        <p:spPr>
          <a:xfrm>
            <a:off x="5629729" y="1561339"/>
            <a:ext cx="932542" cy="932542"/>
          </a:xfrm>
          <a:prstGeom prst="ellipse">
            <a:avLst/>
          </a:prstGeom>
          <a:solidFill>
            <a:schemeClr val="bg1"/>
          </a:solidFill>
          <a:ln>
            <a:noFill/>
          </a:ln>
          <a:effectLst>
            <a:outerShdw blurRad="241300" sx="102000" sy="102000" algn="c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cs typeface="+mn-ea"/>
              <a:sym typeface="+mn-lt"/>
            </a:endParaRPr>
          </a:p>
        </p:txBody>
      </p:sp>
      <p:pic>
        <p:nvPicPr>
          <p:cNvPr id="114" name="图形 113">
            <a:extLst>
              <a:ext uri="{FF2B5EF4-FFF2-40B4-BE49-F238E27FC236}">
                <a16:creationId xmlns:a16="http://schemas.microsoft.com/office/drawing/2014/main" id="{11FFF180-7D12-409D-9EE5-64A1A77FAF3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4178" y="1635788"/>
            <a:ext cx="783644" cy="783644"/>
          </a:xfrm>
          <a:prstGeom prst="rect">
            <a:avLst/>
          </a:prstGeom>
        </p:spPr>
      </p:pic>
    </p:spTree>
    <p:extLst>
      <p:ext uri="{BB962C8B-B14F-4D97-AF65-F5344CB8AC3E}">
        <p14:creationId xmlns:p14="http://schemas.microsoft.com/office/powerpoint/2010/main" val="328597664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四项目录页">
    <p:bg>
      <p:bgPr>
        <a:solidFill>
          <a:schemeClr val="bg1"/>
        </a:solidFill>
        <a:effectLst/>
      </p:bgPr>
    </p:bg>
    <p:spTree>
      <p:nvGrpSpPr>
        <p:cNvPr id="1" name=""/>
        <p:cNvGrpSpPr/>
        <p:nvPr/>
      </p:nvGrpSpPr>
      <p:grpSpPr>
        <a:xfrm>
          <a:off x="0" y="0"/>
          <a:ext cx="0" cy="0"/>
          <a:chOff x="0" y="0"/>
          <a:chExt cx="0" cy="0"/>
        </a:xfrm>
      </p:grpSpPr>
      <p:sp>
        <p:nvSpPr>
          <p:cNvPr id="71" name="椭圆 70">
            <a:extLst>
              <a:ext uri="{FF2B5EF4-FFF2-40B4-BE49-F238E27FC236}">
                <a16:creationId xmlns:a16="http://schemas.microsoft.com/office/drawing/2014/main" id="{B282B1A3-6626-431F-B42A-371E0D1307F8}"/>
              </a:ext>
            </a:extLst>
          </p:cNvPr>
          <p:cNvSpPr/>
          <p:nvPr userDrawn="1"/>
        </p:nvSpPr>
        <p:spPr>
          <a:xfrm>
            <a:off x="1314594" y="3464251"/>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75" name="椭圆 74">
            <a:extLst>
              <a:ext uri="{FF2B5EF4-FFF2-40B4-BE49-F238E27FC236}">
                <a16:creationId xmlns:a16="http://schemas.microsoft.com/office/drawing/2014/main" id="{D50ABAE6-2452-4A7F-ABAF-81B79210DC4D}"/>
              </a:ext>
            </a:extLst>
          </p:cNvPr>
          <p:cNvSpPr/>
          <p:nvPr userDrawn="1"/>
        </p:nvSpPr>
        <p:spPr>
          <a:xfrm>
            <a:off x="4176084" y="3464251"/>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77" name="椭圆 76">
            <a:extLst>
              <a:ext uri="{FF2B5EF4-FFF2-40B4-BE49-F238E27FC236}">
                <a16:creationId xmlns:a16="http://schemas.microsoft.com/office/drawing/2014/main" id="{7F9B244F-45C1-4D4D-9417-3F0B046164A5}"/>
              </a:ext>
            </a:extLst>
          </p:cNvPr>
          <p:cNvSpPr/>
          <p:nvPr userDrawn="1"/>
        </p:nvSpPr>
        <p:spPr>
          <a:xfrm>
            <a:off x="7037574" y="3464251"/>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81" name="椭圆 80">
            <a:extLst>
              <a:ext uri="{FF2B5EF4-FFF2-40B4-BE49-F238E27FC236}">
                <a16:creationId xmlns:a16="http://schemas.microsoft.com/office/drawing/2014/main" id="{2E9DC9C4-E52F-4497-B582-EAEC282BE091}"/>
              </a:ext>
            </a:extLst>
          </p:cNvPr>
          <p:cNvSpPr/>
          <p:nvPr userDrawn="1"/>
        </p:nvSpPr>
        <p:spPr>
          <a:xfrm>
            <a:off x="9899065" y="3464251"/>
            <a:ext cx="900000" cy="900000"/>
          </a:xfrm>
          <a:prstGeom prst="ellipse">
            <a:avLst/>
          </a:prstGeom>
          <a:solidFill>
            <a:schemeClr val="accent1"/>
          </a:solidFill>
          <a:ln>
            <a:noFill/>
          </a:ln>
          <a:effectLst>
            <a:outerShdw blurRad="279400" sx="106000" sy="106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cxnSp>
        <p:nvCxnSpPr>
          <p:cNvPr id="85" name="直接连接符 84">
            <a:extLst>
              <a:ext uri="{FF2B5EF4-FFF2-40B4-BE49-F238E27FC236}">
                <a16:creationId xmlns:a16="http://schemas.microsoft.com/office/drawing/2014/main" id="{DBD71217-998A-4F51-B4C8-DC3486EE4C29}"/>
              </a:ext>
            </a:extLst>
          </p:cNvPr>
          <p:cNvCxnSpPr/>
          <p:nvPr userDrawn="1"/>
        </p:nvCxnSpPr>
        <p:spPr>
          <a:xfrm>
            <a:off x="3187700" y="3189628"/>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22478A5A-9F27-4933-B9FE-77F87600724A}"/>
              </a:ext>
            </a:extLst>
          </p:cNvPr>
          <p:cNvCxnSpPr/>
          <p:nvPr userDrawn="1"/>
        </p:nvCxnSpPr>
        <p:spPr>
          <a:xfrm>
            <a:off x="6096000" y="3189628"/>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D1638DF0-2FAA-4E5B-863C-8A047CC1487E}"/>
              </a:ext>
            </a:extLst>
          </p:cNvPr>
          <p:cNvCxnSpPr/>
          <p:nvPr userDrawn="1"/>
        </p:nvCxnSpPr>
        <p:spPr>
          <a:xfrm>
            <a:off x="9004300" y="3189628"/>
            <a:ext cx="0" cy="2641600"/>
          </a:xfrm>
          <a:prstGeom prst="line">
            <a:avLst/>
          </a:prstGeom>
          <a:ln>
            <a:gradFill>
              <a:gsLst>
                <a:gs pos="0">
                  <a:schemeClr val="accent1">
                    <a:alpha val="0"/>
                  </a:schemeClr>
                </a:gs>
                <a:gs pos="50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B9C50D26-C9A8-4A70-BF55-18A994AC103D}"/>
              </a:ext>
            </a:extLst>
          </p:cNvPr>
          <p:cNvSpPr>
            <a:spLocks noGrp="1"/>
          </p:cNvSpPr>
          <p:nvPr>
            <p:ph type="body" sz="quarter" idx="10" hasCustomPrompt="1"/>
          </p:nvPr>
        </p:nvSpPr>
        <p:spPr>
          <a:xfrm>
            <a:off x="1425452" y="3526643"/>
            <a:ext cx="900000"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01</a:t>
            </a:r>
          </a:p>
        </p:txBody>
      </p:sp>
      <p:sp>
        <p:nvSpPr>
          <p:cNvPr id="92" name="文本占位符 3">
            <a:extLst>
              <a:ext uri="{FF2B5EF4-FFF2-40B4-BE49-F238E27FC236}">
                <a16:creationId xmlns:a16="http://schemas.microsoft.com/office/drawing/2014/main" id="{C4D47EC7-1D1D-42A1-B130-C2A24387CDF9}"/>
              </a:ext>
            </a:extLst>
          </p:cNvPr>
          <p:cNvSpPr>
            <a:spLocks noGrp="1"/>
          </p:cNvSpPr>
          <p:nvPr>
            <p:ph type="body" sz="quarter" idx="13" hasCustomPrompt="1"/>
          </p:nvPr>
        </p:nvSpPr>
        <p:spPr>
          <a:xfrm>
            <a:off x="4341096" y="3526643"/>
            <a:ext cx="900000"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02</a:t>
            </a:r>
          </a:p>
        </p:txBody>
      </p:sp>
      <p:sp>
        <p:nvSpPr>
          <p:cNvPr id="95" name="文本占位符 3">
            <a:extLst>
              <a:ext uri="{FF2B5EF4-FFF2-40B4-BE49-F238E27FC236}">
                <a16:creationId xmlns:a16="http://schemas.microsoft.com/office/drawing/2014/main" id="{F0505DFC-435C-45A7-8FB0-CB1EF1238DA0}"/>
              </a:ext>
            </a:extLst>
          </p:cNvPr>
          <p:cNvSpPr>
            <a:spLocks noGrp="1"/>
          </p:cNvSpPr>
          <p:nvPr>
            <p:ph type="body" sz="quarter" idx="16" hasCustomPrompt="1"/>
          </p:nvPr>
        </p:nvSpPr>
        <p:spPr>
          <a:xfrm>
            <a:off x="7180540" y="3526643"/>
            <a:ext cx="900000"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03</a:t>
            </a:r>
          </a:p>
        </p:txBody>
      </p:sp>
      <p:sp>
        <p:nvSpPr>
          <p:cNvPr id="98" name="文本占位符 3">
            <a:extLst>
              <a:ext uri="{FF2B5EF4-FFF2-40B4-BE49-F238E27FC236}">
                <a16:creationId xmlns:a16="http://schemas.microsoft.com/office/drawing/2014/main" id="{2731C982-46D5-43DB-AC8B-036F0935DA0F}"/>
              </a:ext>
            </a:extLst>
          </p:cNvPr>
          <p:cNvSpPr>
            <a:spLocks noGrp="1"/>
          </p:cNvSpPr>
          <p:nvPr>
            <p:ph type="body" sz="quarter" idx="19" hasCustomPrompt="1"/>
          </p:nvPr>
        </p:nvSpPr>
        <p:spPr>
          <a:xfrm>
            <a:off x="10058085" y="3526643"/>
            <a:ext cx="900000" cy="742319"/>
          </a:xfrm>
        </p:spPr>
        <p:txBody>
          <a:bodyPr wrap="square">
            <a:spAutoFit/>
          </a:bodyPr>
          <a:lstStyle>
            <a:lvl1pPr marL="0" marR="0" indent="0" algn="l" defTabSz="457200" rtl="0" eaLnBrk="1" fontAlgn="auto" latinLnBrk="0" hangingPunct="1">
              <a:lnSpc>
                <a:spcPct val="130000"/>
              </a:lnSpc>
              <a:spcBef>
                <a:spcPts val="0"/>
              </a:spcBef>
              <a:spcAft>
                <a:spcPts val="0"/>
              </a:spcAft>
              <a:buClrTx/>
              <a:buSzTx/>
              <a:buFontTx/>
              <a:buNone/>
              <a:tabLst/>
              <a:defRPr lang="en-US" altLang="zh-CN" sz="3600" kern="1200" noProof="0">
                <a:solidFill>
                  <a:schemeClr val="bg1"/>
                </a:solidFill>
                <a:latin typeface="+mn-ea"/>
                <a:ea typeface="+mn-ea"/>
                <a:cs typeface="+mn-cs"/>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微软雅黑"/>
                <a:ea typeface="+mn-ea"/>
                <a:cs typeface="+mn-cs"/>
              </a:rPr>
              <a:t>04</a:t>
            </a:r>
          </a:p>
        </p:txBody>
      </p:sp>
      <p:cxnSp>
        <p:nvCxnSpPr>
          <p:cNvPr id="83" name="直接连接符 82">
            <a:extLst>
              <a:ext uri="{FF2B5EF4-FFF2-40B4-BE49-F238E27FC236}">
                <a16:creationId xmlns:a16="http://schemas.microsoft.com/office/drawing/2014/main" id="{0F287A5B-5B39-48A8-80F2-632EF6504C12}"/>
              </a:ext>
            </a:extLst>
          </p:cNvPr>
          <p:cNvCxnSpPr>
            <a:cxnSpLocks/>
          </p:cNvCxnSpPr>
          <p:nvPr userDrawn="1"/>
        </p:nvCxnSpPr>
        <p:spPr>
          <a:xfrm>
            <a:off x="1138858" y="5093322"/>
            <a:ext cx="1378871"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BD17B530-CF18-48A3-84F4-5A3A2F16E0BF}"/>
              </a:ext>
            </a:extLst>
          </p:cNvPr>
          <p:cNvCxnSpPr>
            <a:cxnSpLocks/>
          </p:cNvCxnSpPr>
          <p:nvPr userDrawn="1"/>
        </p:nvCxnSpPr>
        <p:spPr>
          <a:xfrm>
            <a:off x="3983996" y="5093322"/>
            <a:ext cx="1378871"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E57B13E2-AD99-449A-97CA-2AD46C45E4FD}"/>
              </a:ext>
            </a:extLst>
          </p:cNvPr>
          <p:cNvCxnSpPr>
            <a:cxnSpLocks/>
          </p:cNvCxnSpPr>
          <p:nvPr userDrawn="1"/>
        </p:nvCxnSpPr>
        <p:spPr>
          <a:xfrm>
            <a:off x="6829134" y="5093322"/>
            <a:ext cx="1378871"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1" name="文本占位符 66">
            <a:extLst>
              <a:ext uri="{FF2B5EF4-FFF2-40B4-BE49-F238E27FC236}">
                <a16:creationId xmlns:a16="http://schemas.microsoft.com/office/drawing/2014/main" id="{810FAE70-1E2F-439B-96B0-2F4BBE9AAB6A}"/>
              </a:ext>
            </a:extLst>
          </p:cNvPr>
          <p:cNvSpPr>
            <a:spLocks noGrp="1"/>
          </p:cNvSpPr>
          <p:nvPr>
            <p:ph type="body" sz="quarter" idx="20" hasCustomPrompt="1"/>
          </p:nvPr>
        </p:nvSpPr>
        <p:spPr>
          <a:xfrm>
            <a:off x="770755" y="4570102"/>
            <a:ext cx="2115076"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dirty="0"/>
              <a:t>工作回顾</a:t>
            </a:r>
          </a:p>
        </p:txBody>
      </p:sp>
      <p:sp>
        <p:nvSpPr>
          <p:cNvPr id="101" name="文本占位符 68">
            <a:extLst>
              <a:ext uri="{FF2B5EF4-FFF2-40B4-BE49-F238E27FC236}">
                <a16:creationId xmlns:a16="http://schemas.microsoft.com/office/drawing/2014/main" id="{5B2B0F03-3FBF-4057-AE47-F0E2924266A7}"/>
              </a:ext>
            </a:extLst>
          </p:cNvPr>
          <p:cNvSpPr>
            <a:spLocks noGrp="1"/>
          </p:cNvSpPr>
          <p:nvPr>
            <p:ph type="body" sz="quarter" idx="11" hasCustomPrompt="1"/>
          </p:nvPr>
        </p:nvSpPr>
        <p:spPr>
          <a:xfrm>
            <a:off x="770756" y="5093322"/>
            <a:ext cx="2115075"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sp>
        <p:nvSpPr>
          <p:cNvPr id="102" name="文本占位符 66">
            <a:extLst>
              <a:ext uri="{FF2B5EF4-FFF2-40B4-BE49-F238E27FC236}">
                <a16:creationId xmlns:a16="http://schemas.microsoft.com/office/drawing/2014/main" id="{15BB0001-2BCB-4815-A95F-5E961EF9BA94}"/>
              </a:ext>
            </a:extLst>
          </p:cNvPr>
          <p:cNvSpPr>
            <a:spLocks noGrp="1"/>
          </p:cNvSpPr>
          <p:nvPr>
            <p:ph type="body" sz="quarter" idx="12" hasCustomPrompt="1"/>
          </p:nvPr>
        </p:nvSpPr>
        <p:spPr>
          <a:xfrm>
            <a:off x="3615893" y="4587164"/>
            <a:ext cx="2115076"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心得体会</a:t>
            </a:r>
            <a:endParaRPr lang="zh-CN" altLang="en-US" sz="2800" dirty="0">
              <a:solidFill>
                <a:schemeClr val="accent1"/>
              </a:solidFill>
            </a:endParaRPr>
          </a:p>
        </p:txBody>
      </p:sp>
      <p:sp>
        <p:nvSpPr>
          <p:cNvPr id="103" name="文本占位符 68">
            <a:extLst>
              <a:ext uri="{FF2B5EF4-FFF2-40B4-BE49-F238E27FC236}">
                <a16:creationId xmlns:a16="http://schemas.microsoft.com/office/drawing/2014/main" id="{3FCD865A-CAB2-4D4C-BA6D-CCB84C4B67BA}"/>
              </a:ext>
            </a:extLst>
          </p:cNvPr>
          <p:cNvSpPr>
            <a:spLocks noGrp="1"/>
          </p:cNvSpPr>
          <p:nvPr>
            <p:ph type="body" sz="quarter" idx="21" hasCustomPrompt="1"/>
          </p:nvPr>
        </p:nvSpPr>
        <p:spPr>
          <a:xfrm>
            <a:off x="3615894" y="5110384"/>
            <a:ext cx="2115075"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en-US" altLang="zh-CN" sz="1400" kern="1200" noProof="0">
                <a:solidFill>
                  <a:schemeClr val="tx1"/>
                </a:solidFill>
                <a:latin typeface="+mn-lt"/>
                <a:ea typeface="+mn-ea"/>
                <a:cs typeface="+mn-cs"/>
              </a:defRPr>
            </a:lvl1pPr>
          </a:lstStyle>
          <a:p>
            <a:pPr algn="ctr"/>
            <a:r>
              <a:rPr lang="af-ZA" altLang="zh-CN" sz="1400"/>
              <a:t>Please Add Text Here</a:t>
            </a:r>
          </a:p>
        </p:txBody>
      </p:sp>
      <p:sp>
        <p:nvSpPr>
          <p:cNvPr id="104" name="文本占位符 66">
            <a:extLst>
              <a:ext uri="{FF2B5EF4-FFF2-40B4-BE49-F238E27FC236}">
                <a16:creationId xmlns:a16="http://schemas.microsoft.com/office/drawing/2014/main" id="{900549C1-7B69-4531-BF29-F34041FBFC73}"/>
              </a:ext>
            </a:extLst>
          </p:cNvPr>
          <p:cNvSpPr>
            <a:spLocks noGrp="1"/>
          </p:cNvSpPr>
          <p:nvPr>
            <p:ph type="body" sz="quarter" idx="14" hasCustomPrompt="1"/>
          </p:nvPr>
        </p:nvSpPr>
        <p:spPr>
          <a:xfrm>
            <a:off x="6461031" y="4587427"/>
            <a:ext cx="2115076"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新年计划</a:t>
            </a:r>
          </a:p>
        </p:txBody>
      </p:sp>
      <p:sp>
        <p:nvSpPr>
          <p:cNvPr id="105" name="文本占位符 68">
            <a:extLst>
              <a:ext uri="{FF2B5EF4-FFF2-40B4-BE49-F238E27FC236}">
                <a16:creationId xmlns:a16="http://schemas.microsoft.com/office/drawing/2014/main" id="{3163EB82-4F8F-475E-8F59-C49C11F4BE22}"/>
              </a:ext>
            </a:extLst>
          </p:cNvPr>
          <p:cNvSpPr>
            <a:spLocks noGrp="1"/>
          </p:cNvSpPr>
          <p:nvPr>
            <p:ph type="body" sz="quarter" idx="15" hasCustomPrompt="1"/>
          </p:nvPr>
        </p:nvSpPr>
        <p:spPr>
          <a:xfrm>
            <a:off x="6461032" y="5110647"/>
            <a:ext cx="2115075"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cxnSp>
        <p:nvCxnSpPr>
          <p:cNvPr id="106" name="直接连接符 105">
            <a:extLst>
              <a:ext uri="{FF2B5EF4-FFF2-40B4-BE49-F238E27FC236}">
                <a16:creationId xmlns:a16="http://schemas.microsoft.com/office/drawing/2014/main" id="{D9071E66-9280-44BF-9FF0-5E7EF5A041E4}"/>
              </a:ext>
            </a:extLst>
          </p:cNvPr>
          <p:cNvCxnSpPr>
            <a:cxnSpLocks/>
          </p:cNvCxnSpPr>
          <p:nvPr userDrawn="1"/>
        </p:nvCxnSpPr>
        <p:spPr>
          <a:xfrm>
            <a:off x="9674272" y="5093322"/>
            <a:ext cx="1378871"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7" name="文本占位符 66">
            <a:extLst>
              <a:ext uri="{FF2B5EF4-FFF2-40B4-BE49-F238E27FC236}">
                <a16:creationId xmlns:a16="http://schemas.microsoft.com/office/drawing/2014/main" id="{E1E8152A-3F2A-4ED5-8C8C-85CD9ADA320B}"/>
              </a:ext>
            </a:extLst>
          </p:cNvPr>
          <p:cNvSpPr>
            <a:spLocks noGrp="1"/>
          </p:cNvSpPr>
          <p:nvPr>
            <p:ph type="body" sz="quarter" idx="22" hasCustomPrompt="1"/>
          </p:nvPr>
        </p:nvSpPr>
        <p:spPr>
          <a:xfrm>
            <a:off x="9306169" y="4587427"/>
            <a:ext cx="2115076"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a:defRPr/>
            </a:pPr>
            <a:r>
              <a:rPr lang="zh-CN" altLang="en-US" sz="2800">
                <a:solidFill>
                  <a:schemeClr val="accent1"/>
                </a:solidFill>
              </a:rPr>
              <a:t>未来目标</a:t>
            </a:r>
          </a:p>
        </p:txBody>
      </p:sp>
      <p:sp>
        <p:nvSpPr>
          <p:cNvPr id="108" name="文本占位符 68">
            <a:extLst>
              <a:ext uri="{FF2B5EF4-FFF2-40B4-BE49-F238E27FC236}">
                <a16:creationId xmlns:a16="http://schemas.microsoft.com/office/drawing/2014/main" id="{C2DC266F-85F5-470C-9256-054629656CDB}"/>
              </a:ext>
            </a:extLst>
          </p:cNvPr>
          <p:cNvSpPr>
            <a:spLocks noGrp="1"/>
          </p:cNvSpPr>
          <p:nvPr>
            <p:ph type="body" sz="quarter" idx="17" hasCustomPrompt="1"/>
          </p:nvPr>
        </p:nvSpPr>
        <p:spPr>
          <a:xfrm>
            <a:off x="9306170" y="5110647"/>
            <a:ext cx="2115075" cy="307777"/>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1400" kern="1200">
                <a:solidFill>
                  <a:schemeClr val="tx1"/>
                </a:solidFill>
                <a:latin typeface="+mn-lt"/>
                <a:ea typeface="+mn-ea"/>
                <a:cs typeface="+mn-cs"/>
              </a:defRPr>
            </a:lvl1pPr>
          </a:lstStyle>
          <a:p>
            <a:pPr algn="ctr"/>
            <a:r>
              <a:rPr lang="af-ZA" altLang="zh-CN" sz="1400"/>
              <a:t>Please Add Text Here</a:t>
            </a:r>
          </a:p>
        </p:txBody>
      </p:sp>
      <p:sp>
        <p:nvSpPr>
          <p:cNvPr id="109" name="任意多边形: 形状 108">
            <a:extLst>
              <a:ext uri="{FF2B5EF4-FFF2-40B4-BE49-F238E27FC236}">
                <a16:creationId xmlns:a16="http://schemas.microsoft.com/office/drawing/2014/main" id="{F3303F76-FE14-4741-8FFA-E837AF516E69}"/>
              </a:ext>
            </a:extLst>
          </p:cNvPr>
          <p:cNvSpPr/>
          <p:nvPr userDrawn="1"/>
        </p:nvSpPr>
        <p:spPr>
          <a:xfrm>
            <a:off x="4269468" y="-40351"/>
            <a:ext cx="3653064" cy="2069177"/>
          </a:xfrm>
          <a:custGeom>
            <a:avLst/>
            <a:gdLst>
              <a:gd name="connsiteX0" fmla="*/ 13927 w 3653064"/>
              <a:gd name="connsiteY0" fmla="*/ 0 h 2069177"/>
              <a:gd name="connsiteX1" fmla="*/ 3639138 w 3653064"/>
              <a:gd name="connsiteY1" fmla="*/ 0 h 2069177"/>
              <a:gd name="connsiteX2" fmla="*/ 3645057 w 3653064"/>
              <a:gd name="connsiteY2" fmla="*/ 19068 h 2069177"/>
              <a:gd name="connsiteX3" fmla="*/ 3653064 w 3653064"/>
              <a:gd name="connsiteY3" fmla="*/ 98502 h 2069177"/>
              <a:gd name="connsiteX4" fmla="*/ 3653064 w 3653064"/>
              <a:gd name="connsiteY4" fmla="*/ 1675032 h 2069177"/>
              <a:gd name="connsiteX5" fmla="*/ 3258919 w 3653064"/>
              <a:gd name="connsiteY5" fmla="*/ 2069177 h 2069177"/>
              <a:gd name="connsiteX6" fmla="*/ 394145 w 3653064"/>
              <a:gd name="connsiteY6" fmla="*/ 2069177 h 2069177"/>
              <a:gd name="connsiteX7" fmla="*/ 0 w 3653064"/>
              <a:gd name="connsiteY7" fmla="*/ 1675032 h 2069177"/>
              <a:gd name="connsiteX8" fmla="*/ 0 w 3653064"/>
              <a:gd name="connsiteY8" fmla="*/ 98502 h 2069177"/>
              <a:gd name="connsiteX9" fmla="*/ 8008 w 3653064"/>
              <a:gd name="connsiteY9" fmla="*/ 19068 h 206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3064" h="2069177">
                <a:moveTo>
                  <a:pt x="13927" y="0"/>
                </a:moveTo>
                <a:lnTo>
                  <a:pt x="3639138" y="0"/>
                </a:lnTo>
                <a:lnTo>
                  <a:pt x="3645057" y="19068"/>
                </a:lnTo>
                <a:cubicBezTo>
                  <a:pt x="3650307" y="44726"/>
                  <a:pt x="3653064" y="71292"/>
                  <a:pt x="3653064" y="98502"/>
                </a:cubicBezTo>
                <a:lnTo>
                  <a:pt x="3653064" y="1675032"/>
                </a:lnTo>
                <a:cubicBezTo>
                  <a:pt x="3653064" y="1892712"/>
                  <a:pt x="3476599" y="2069177"/>
                  <a:pt x="3258919" y="2069177"/>
                </a:cubicBezTo>
                <a:lnTo>
                  <a:pt x="394145" y="2069177"/>
                </a:lnTo>
                <a:cubicBezTo>
                  <a:pt x="176465" y="2069177"/>
                  <a:pt x="0" y="1892712"/>
                  <a:pt x="0" y="1675032"/>
                </a:cubicBezTo>
                <a:lnTo>
                  <a:pt x="0" y="98502"/>
                </a:lnTo>
                <a:cubicBezTo>
                  <a:pt x="0" y="71292"/>
                  <a:pt x="2758" y="44726"/>
                  <a:pt x="8008" y="1906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0" name="组合 109">
            <a:extLst>
              <a:ext uri="{FF2B5EF4-FFF2-40B4-BE49-F238E27FC236}">
                <a16:creationId xmlns:a16="http://schemas.microsoft.com/office/drawing/2014/main" id="{80B74FFC-DA10-4C86-B025-00DD48325E9B}"/>
              </a:ext>
            </a:extLst>
          </p:cNvPr>
          <p:cNvGrpSpPr/>
          <p:nvPr userDrawn="1"/>
        </p:nvGrpSpPr>
        <p:grpSpPr>
          <a:xfrm>
            <a:off x="5160182" y="-4417"/>
            <a:ext cx="1871637" cy="1529821"/>
            <a:chOff x="5005064" y="181687"/>
            <a:chExt cx="1871637" cy="1439728"/>
          </a:xfrm>
        </p:grpSpPr>
        <p:sp>
          <p:nvSpPr>
            <p:cNvPr id="111" name="文本框 110">
              <a:extLst>
                <a:ext uri="{FF2B5EF4-FFF2-40B4-BE49-F238E27FC236}">
                  <a16:creationId xmlns:a16="http://schemas.microsoft.com/office/drawing/2014/main" id="{C4A3EA6F-5779-49FC-A363-2F98B0C393BE}"/>
                </a:ext>
              </a:extLst>
            </p:cNvPr>
            <p:cNvSpPr txBox="1"/>
            <p:nvPr/>
          </p:nvSpPr>
          <p:spPr>
            <a:xfrm>
              <a:off x="5029986" y="181687"/>
              <a:ext cx="1723549" cy="1105020"/>
            </a:xfrm>
            <a:prstGeom prst="rect">
              <a:avLst/>
            </a:prstGeom>
            <a:noFill/>
          </p:spPr>
          <p:txBody>
            <a:bodyPr wrap="none" rtlCol="0">
              <a:spAutoFit/>
            </a:bodyPr>
            <a:lstStyle/>
            <a:p>
              <a:pPr>
                <a:lnSpc>
                  <a:spcPct val="130000"/>
                </a:lnSpc>
              </a:pPr>
              <a:r>
                <a:rPr lang="zh-CN" altLang="en-US" sz="6000" b="1">
                  <a:solidFill>
                    <a:schemeClr val="bg1"/>
                  </a:solidFill>
                  <a:cs typeface="+mn-ea"/>
                  <a:sym typeface="+mn-lt"/>
                </a:rPr>
                <a:t>目录</a:t>
              </a:r>
              <a:endParaRPr lang="en-US" altLang="zh-CN" sz="6000" b="1">
                <a:solidFill>
                  <a:schemeClr val="bg1"/>
                </a:solidFill>
                <a:cs typeface="+mn-ea"/>
                <a:sym typeface="+mn-lt"/>
              </a:endParaRPr>
            </a:p>
          </p:txBody>
        </p:sp>
        <p:sp>
          <p:nvSpPr>
            <p:cNvPr id="112" name="矩形 111">
              <a:extLst>
                <a:ext uri="{FF2B5EF4-FFF2-40B4-BE49-F238E27FC236}">
                  <a16:creationId xmlns:a16="http://schemas.microsoft.com/office/drawing/2014/main" id="{FA8319A9-FCB6-440D-88B6-6F41F2513B68}"/>
                </a:ext>
              </a:extLst>
            </p:cNvPr>
            <p:cNvSpPr/>
            <p:nvPr/>
          </p:nvSpPr>
          <p:spPr>
            <a:xfrm>
              <a:off x="5005064" y="1230869"/>
              <a:ext cx="1871637" cy="390546"/>
            </a:xfrm>
            <a:prstGeom prst="rect">
              <a:avLst/>
            </a:prstGeom>
          </p:spPr>
          <p:txBody>
            <a:bodyPr wrap="square">
              <a:spAutoFit/>
            </a:bodyPr>
            <a:lstStyle/>
            <a:p>
              <a:pPr algn="ctr">
                <a:lnSpc>
                  <a:spcPct val="130000"/>
                </a:lnSpc>
              </a:pPr>
              <a:r>
                <a:rPr lang="en-US" altLang="zh-CN" b="1" spc="600">
                  <a:solidFill>
                    <a:schemeClr val="bg1"/>
                  </a:solidFill>
                  <a:cs typeface="+mn-ea"/>
                  <a:sym typeface="+mn-lt"/>
                </a:rPr>
                <a:t>CONTENT</a:t>
              </a:r>
              <a:endParaRPr lang="zh-CN" altLang="en-US" b="1" spc="600">
                <a:solidFill>
                  <a:schemeClr val="bg1"/>
                </a:solidFill>
                <a:cs typeface="+mn-ea"/>
                <a:sym typeface="+mn-lt"/>
              </a:endParaRPr>
            </a:p>
          </p:txBody>
        </p:sp>
      </p:grpSp>
    </p:spTree>
    <p:extLst>
      <p:ext uri="{BB962C8B-B14F-4D97-AF65-F5344CB8AC3E}">
        <p14:creationId xmlns:p14="http://schemas.microsoft.com/office/powerpoint/2010/main" val="5879204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D9EA191-909A-4B1D-80BD-96AE7F17C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1F8D7D6-2BF7-467E-A0B2-61A5B3F55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DFF3BC-DBFF-4241-82C2-C88E83C146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C287B87F-2A91-4A8A-91CC-F35269C648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8201093-0E25-497D-B804-C568A8D68F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C3EC34-AA52-46ED-8DC4-1C01B3D86582}" type="slidenum">
              <a:rPr lang="zh-CN" altLang="en-US" smtClean="0"/>
              <a:t>‹#›</a:t>
            </a:fld>
            <a:endParaRPr lang="zh-CN" altLang="en-US"/>
          </a:p>
        </p:txBody>
      </p:sp>
    </p:spTree>
    <p:extLst>
      <p:ext uri="{BB962C8B-B14F-4D97-AF65-F5344CB8AC3E}">
        <p14:creationId xmlns:p14="http://schemas.microsoft.com/office/powerpoint/2010/main" val="187644338"/>
      </p:ext>
    </p:extLst>
  </p:cSld>
  <p:clrMap bg1="lt1" tx1="dk1" bg2="lt2" tx2="dk2" accent1="accent1" accent2="accent2" accent3="accent3" accent4="accent4" accent5="accent5" accent6="accent6" hlink="hlink" folHlink="folHlink"/>
  <p:sldLayoutIdLst>
    <p:sldLayoutId id="2147483649" r:id="rId1"/>
    <p:sldLayoutId id="2147483673" r:id="rId2"/>
    <p:sldLayoutId id="2147483681" r:id="rId3"/>
    <p:sldLayoutId id="2147483674" r:id="rId4"/>
    <p:sldLayoutId id="2147483650" r:id="rId5"/>
    <p:sldLayoutId id="2147483663" r:id="rId6"/>
    <p:sldLayoutId id="2147483675" r:id="rId7"/>
    <p:sldLayoutId id="2147483661" r:id="rId8"/>
    <p:sldLayoutId id="2147483676" r:id="rId9"/>
    <p:sldLayoutId id="2147483662" r:id="rId10"/>
    <p:sldLayoutId id="2147483677" r:id="rId11"/>
    <p:sldLayoutId id="2147483664" r:id="rId12"/>
    <p:sldLayoutId id="2147483655" r:id="rId13"/>
    <p:sldLayoutId id="2147483678" r:id="rId14"/>
    <p:sldLayoutId id="2147483671"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85D6B0A-CA37-E933-6FC5-F81A44B72192}"/>
              </a:ext>
            </a:extLst>
          </p:cNvPr>
          <p:cNvSpPr>
            <a:spLocks noGrp="1"/>
          </p:cNvSpPr>
          <p:nvPr>
            <p:ph type="sldNum" sz="quarter" idx="12"/>
          </p:nvPr>
        </p:nvSpPr>
        <p:spPr/>
        <p:txBody>
          <a:bodyPr/>
          <a:lstStyle/>
          <a:p>
            <a:fld id="{5AC3EC34-AA52-46ED-8DC4-1C01B3D86582}" type="slidenum">
              <a:rPr lang="zh-CN" altLang="en-US" smtClean="0"/>
              <a:t>1</a:t>
            </a:fld>
            <a:endParaRPr lang="zh-CN" altLang="en-US"/>
          </a:p>
        </p:txBody>
      </p:sp>
      <p:sp>
        <p:nvSpPr>
          <p:cNvPr id="4" name="文本框 3">
            <a:extLst>
              <a:ext uri="{FF2B5EF4-FFF2-40B4-BE49-F238E27FC236}">
                <a16:creationId xmlns:a16="http://schemas.microsoft.com/office/drawing/2014/main" id="{A6BE2A24-A23B-9D47-B34D-F65BF544B244}"/>
              </a:ext>
            </a:extLst>
          </p:cNvPr>
          <p:cNvSpPr txBox="1"/>
          <p:nvPr/>
        </p:nvSpPr>
        <p:spPr>
          <a:xfrm>
            <a:off x="951873" y="2105341"/>
            <a:ext cx="10288242" cy="1822102"/>
          </a:xfrm>
          <a:prstGeom prst="rect">
            <a:avLst/>
          </a:prstGeom>
          <a:noFill/>
        </p:spPr>
        <p:txBody>
          <a:bodyPr wrap="square">
            <a:spAutoFit/>
          </a:bodyPr>
          <a:lstStyle/>
          <a:p>
            <a:pPr algn="ctr">
              <a:lnSpc>
                <a:spcPct val="150000"/>
              </a:lnSpc>
            </a:pPr>
            <a:r>
              <a:rPr lang="en-US" altLang="zh-CN" sz="2600" b="1" dirty="0">
                <a:solidFill>
                  <a:srgbClr val="025CD7"/>
                </a:solidFill>
                <a:latin typeface="+mj-ea"/>
                <a:ea typeface="+mj-ea"/>
              </a:rPr>
              <a:t>There Are a Thousand Hamlets in a Thousand People’s Eyes: </a:t>
            </a:r>
          </a:p>
          <a:p>
            <a:pPr algn="ctr">
              <a:lnSpc>
                <a:spcPct val="150000"/>
              </a:lnSpc>
            </a:pPr>
            <a:r>
              <a:rPr lang="en-US" altLang="zh-CN" sz="2600" b="1" dirty="0">
                <a:solidFill>
                  <a:srgbClr val="025CD7"/>
                </a:solidFill>
                <a:latin typeface="+mj-ea"/>
                <a:ea typeface="+mj-ea"/>
              </a:rPr>
              <a:t>Enhancing Knowledge-grounded Dialogue with </a:t>
            </a:r>
          </a:p>
          <a:p>
            <a:pPr algn="ctr">
              <a:lnSpc>
                <a:spcPct val="150000"/>
              </a:lnSpc>
            </a:pPr>
            <a:r>
              <a:rPr lang="en-US" altLang="zh-CN" sz="2600" b="1" dirty="0">
                <a:solidFill>
                  <a:srgbClr val="025CD7"/>
                </a:solidFill>
                <a:latin typeface="+mj-ea"/>
                <a:ea typeface="+mj-ea"/>
              </a:rPr>
              <a:t>Personal Memory</a:t>
            </a:r>
            <a:endParaRPr lang="zh-CN" altLang="en-US" sz="2600" b="1" dirty="0">
              <a:solidFill>
                <a:srgbClr val="025CD7"/>
              </a:solidFill>
              <a:latin typeface="+mj-ea"/>
              <a:ea typeface="+mj-ea"/>
            </a:endParaRPr>
          </a:p>
        </p:txBody>
      </p:sp>
      <p:sp>
        <p:nvSpPr>
          <p:cNvPr id="3" name="文本框 2">
            <a:extLst>
              <a:ext uri="{FF2B5EF4-FFF2-40B4-BE49-F238E27FC236}">
                <a16:creationId xmlns:a16="http://schemas.microsoft.com/office/drawing/2014/main" id="{4D4A0927-648D-8538-7A84-4844BA93257D}"/>
              </a:ext>
            </a:extLst>
          </p:cNvPr>
          <p:cNvSpPr txBox="1"/>
          <p:nvPr/>
        </p:nvSpPr>
        <p:spPr>
          <a:xfrm>
            <a:off x="4886973" y="4524004"/>
            <a:ext cx="2418043" cy="418191"/>
          </a:xfrm>
          <a:prstGeom prst="rect">
            <a:avLst/>
          </a:prstGeom>
          <a:noFill/>
        </p:spPr>
        <p:txBody>
          <a:bodyPr wrap="square">
            <a:spAutoFit/>
          </a:bodyPr>
          <a:lstStyle/>
          <a:p>
            <a:pPr algn="ctr">
              <a:lnSpc>
                <a:spcPct val="150000"/>
              </a:lnSpc>
            </a:pPr>
            <a:r>
              <a:rPr lang="zh-CN" altLang="en-US" sz="1600" dirty="0">
                <a:solidFill>
                  <a:srgbClr val="44546A"/>
                </a:solidFill>
                <a:latin typeface="微软雅黑" panose="020B0503020204020204" pitchFamily="34" charset="-122"/>
                <a:ea typeface="微软雅黑" panose="020B0503020204020204" pitchFamily="34" charset="-122"/>
              </a:rPr>
              <a:t>顾轶洋 </a:t>
            </a:r>
            <a:r>
              <a:rPr lang="en-US" altLang="zh-CN" sz="1600" dirty="0">
                <a:solidFill>
                  <a:srgbClr val="44546A"/>
                </a:solidFill>
                <a:latin typeface="微软雅黑" panose="020B0503020204020204" pitchFamily="34" charset="-122"/>
                <a:ea typeface="微软雅黑" panose="020B0503020204020204" pitchFamily="34" charset="-122"/>
              </a:rPr>
              <a:t>51255901083</a:t>
            </a:r>
          </a:p>
        </p:txBody>
      </p:sp>
    </p:spTree>
    <p:extLst>
      <p:ext uri="{BB962C8B-B14F-4D97-AF65-F5344CB8AC3E}">
        <p14:creationId xmlns:p14="http://schemas.microsoft.com/office/powerpoint/2010/main" val="3377329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3"/>
          </p:nvPr>
        </p:nvSpPr>
        <p:spPr>
          <a:xfrm>
            <a:off x="4786940" y="418794"/>
            <a:ext cx="2618112" cy="461665"/>
          </a:xfrm>
        </p:spPr>
        <p:txBody>
          <a:bodyPr/>
          <a:lstStyle/>
          <a:p>
            <a:r>
              <a:rPr lang="en-US" altLang="zh-CN" sz="2400" dirty="0"/>
              <a:t>Experiment</a:t>
            </a:r>
            <a:endParaRPr lang="zh-CN" altLang="en-US" sz="2400" dirty="0"/>
          </a:p>
        </p:txBody>
      </p:sp>
      <p:sp>
        <p:nvSpPr>
          <p:cNvPr id="7" name="文本框 6">
            <a:extLst>
              <a:ext uri="{FF2B5EF4-FFF2-40B4-BE49-F238E27FC236}">
                <a16:creationId xmlns:a16="http://schemas.microsoft.com/office/drawing/2014/main" id="{3BC2EC66-FC55-41D7-BE11-D0E999806F0F}"/>
              </a:ext>
            </a:extLst>
          </p:cNvPr>
          <p:cNvSpPr txBox="1"/>
          <p:nvPr/>
        </p:nvSpPr>
        <p:spPr>
          <a:xfrm>
            <a:off x="749442" y="1131176"/>
            <a:ext cx="104886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25CD7"/>
                </a:solidFill>
                <a:latin typeface="+mj-ea"/>
                <a:ea typeface="+mj-ea"/>
              </a:rPr>
              <a:t>Results</a:t>
            </a:r>
            <a:endParaRPr kumimoji="0" lang="en-US" altLang="zh-CN" sz="2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a16="http://schemas.microsoft.com/office/drawing/2014/main" id="{AD821A2C-8D7F-2852-659B-0A9BC165A573}"/>
              </a:ext>
            </a:extLst>
          </p:cNvPr>
          <p:cNvSpPr/>
          <p:nvPr/>
        </p:nvSpPr>
        <p:spPr>
          <a:xfrm flipV="1">
            <a:off x="823193" y="1720762"/>
            <a:ext cx="1114221" cy="532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pic>
        <p:nvPicPr>
          <p:cNvPr id="4" name="图片 3">
            <a:extLst>
              <a:ext uri="{FF2B5EF4-FFF2-40B4-BE49-F238E27FC236}">
                <a16:creationId xmlns:a16="http://schemas.microsoft.com/office/drawing/2014/main" id="{77F7E839-3C7F-09A2-F0C5-6E8D92B010E3}"/>
              </a:ext>
            </a:extLst>
          </p:cNvPr>
          <p:cNvPicPr>
            <a:picLocks noChangeAspect="1"/>
          </p:cNvPicPr>
          <p:nvPr/>
        </p:nvPicPr>
        <p:blipFill>
          <a:blip r:embed="rId3"/>
          <a:stretch>
            <a:fillRect/>
          </a:stretch>
        </p:blipFill>
        <p:spPr>
          <a:xfrm>
            <a:off x="846886" y="2203535"/>
            <a:ext cx="10498219" cy="3961271"/>
          </a:xfrm>
          <a:prstGeom prst="rect">
            <a:avLst/>
          </a:prstGeom>
        </p:spPr>
      </p:pic>
    </p:spTree>
    <p:extLst>
      <p:ext uri="{BB962C8B-B14F-4D97-AF65-F5344CB8AC3E}">
        <p14:creationId xmlns:p14="http://schemas.microsoft.com/office/powerpoint/2010/main" val="3254944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3"/>
          </p:nvPr>
        </p:nvSpPr>
        <p:spPr>
          <a:xfrm>
            <a:off x="4786940" y="418794"/>
            <a:ext cx="2618112" cy="461665"/>
          </a:xfrm>
        </p:spPr>
        <p:txBody>
          <a:bodyPr/>
          <a:lstStyle/>
          <a:p>
            <a:r>
              <a:rPr lang="en-US" altLang="zh-CN" sz="2400" dirty="0"/>
              <a:t>Experiment</a:t>
            </a:r>
            <a:endParaRPr lang="zh-CN" altLang="en-US" sz="2400" dirty="0"/>
          </a:p>
        </p:txBody>
      </p:sp>
      <p:sp>
        <p:nvSpPr>
          <p:cNvPr id="7" name="文本框 6">
            <a:extLst>
              <a:ext uri="{FF2B5EF4-FFF2-40B4-BE49-F238E27FC236}">
                <a16:creationId xmlns:a16="http://schemas.microsoft.com/office/drawing/2014/main" id="{3BC2EC66-FC55-41D7-BE11-D0E999806F0F}"/>
              </a:ext>
            </a:extLst>
          </p:cNvPr>
          <p:cNvSpPr txBox="1"/>
          <p:nvPr/>
        </p:nvSpPr>
        <p:spPr>
          <a:xfrm>
            <a:off x="749442" y="1131176"/>
            <a:ext cx="104886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25CD7"/>
                </a:solidFill>
                <a:latin typeface="+mj-ea"/>
                <a:ea typeface="+mj-ea"/>
              </a:rPr>
              <a:t>Ablation Study</a:t>
            </a:r>
            <a:endParaRPr kumimoji="0" lang="en-US" altLang="zh-CN" sz="2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a16="http://schemas.microsoft.com/office/drawing/2014/main" id="{AD821A2C-8D7F-2852-659B-0A9BC165A573}"/>
              </a:ext>
            </a:extLst>
          </p:cNvPr>
          <p:cNvSpPr/>
          <p:nvPr/>
        </p:nvSpPr>
        <p:spPr>
          <a:xfrm flipV="1">
            <a:off x="823193" y="1720762"/>
            <a:ext cx="1114221" cy="532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00A66D4F-A304-730E-0E3F-C627EB9B6452}"/>
              </a:ext>
            </a:extLst>
          </p:cNvPr>
          <p:cNvPicPr>
            <a:picLocks noChangeAspect="1"/>
          </p:cNvPicPr>
          <p:nvPr/>
        </p:nvPicPr>
        <p:blipFill>
          <a:blip r:embed="rId3"/>
          <a:stretch>
            <a:fillRect/>
          </a:stretch>
        </p:blipFill>
        <p:spPr>
          <a:xfrm>
            <a:off x="1025665" y="2448415"/>
            <a:ext cx="10140669" cy="3278409"/>
          </a:xfrm>
          <a:prstGeom prst="rect">
            <a:avLst/>
          </a:prstGeom>
        </p:spPr>
      </p:pic>
    </p:spTree>
    <p:extLst>
      <p:ext uri="{BB962C8B-B14F-4D97-AF65-F5344CB8AC3E}">
        <p14:creationId xmlns:p14="http://schemas.microsoft.com/office/powerpoint/2010/main" val="904623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3"/>
          </p:nvPr>
        </p:nvSpPr>
        <p:spPr>
          <a:xfrm>
            <a:off x="4786940" y="418794"/>
            <a:ext cx="2618112" cy="461665"/>
          </a:xfrm>
        </p:spPr>
        <p:txBody>
          <a:bodyPr/>
          <a:lstStyle/>
          <a:p>
            <a:r>
              <a:rPr lang="en-US" altLang="zh-CN" sz="2400" dirty="0"/>
              <a:t>Experiment</a:t>
            </a:r>
            <a:endParaRPr lang="zh-CN" altLang="en-US" sz="2400" dirty="0"/>
          </a:p>
        </p:txBody>
      </p:sp>
      <p:sp>
        <p:nvSpPr>
          <p:cNvPr id="7" name="文本框 6">
            <a:extLst>
              <a:ext uri="{FF2B5EF4-FFF2-40B4-BE49-F238E27FC236}">
                <a16:creationId xmlns:a16="http://schemas.microsoft.com/office/drawing/2014/main" id="{3BC2EC66-FC55-41D7-BE11-D0E999806F0F}"/>
              </a:ext>
            </a:extLst>
          </p:cNvPr>
          <p:cNvSpPr txBox="1"/>
          <p:nvPr/>
        </p:nvSpPr>
        <p:spPr>
          <a:xfrm>
            <a:off x="749442" y="1131176"/>
            <a:ext cx="104886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25CD7"/>
                </a:solidFill>
                <a:latin typeface="+mj-ea"/>
                <a:ea typeface="+mj-ea"/>
              </a:rPr>
              <a:t>Test</a:t>
            </a:r>
            <a:endParaRPr kumimoji="0" lang="en-US" altLang="zh-CN" sz="2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a16="http://schemas.microsoft.com/office/drawing/2014/main" id="{AD821A2C-8D7F-2852-659B-0A9BC165A573}"/>
              </a:ext>
            </a:extLst>
          </p:cNvPr>
          <p:cNvSpPr/>
          <p:nvPr/>
        </p:nvSpPr>
        <p:spPr>
          <a:xfrm flipV="1">
            <a:off x="823193" y="1720762"/>
            <a:ext cx="1114221" cy="532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pic>
        <p:nvPicPr>
          <p:cNvPr id="4" name="图片 3">
            <a:extLst>
              <a:ext uri="{FF2B5EF4-FFF2-40B4-BE49-F238E27FC236}">
                <a16:creationId xmlns:a16="http://schemas.microsoft.com/office/drawing/2014/main" id="{277C6B4C-9EEE-A57D-FD77-A171FD2AD709}"/>
              </a:ext>
            </a:extLst>
          </p:cNvPr>
          <p:cNvPicPr>
            <a:picLocks noChangeAspect="1"/>
          </p:cNvPicPr>
          <p:nvPr/>
        </p:nvPicPr>
        <p:blipFill>
          <a:blip r:embed="rId3"/>
          <a:stretch>
            <a:fillRect/>
          </a:stretch>
        </p:blipFill>
        <p:spPr>
          <a:xfrm>
            <a:off x="823193" y="2123127"/>
            <a:ext cx="5158590" cy="4084514"/>
          </a:xfrm>
          <a:prstGeom prst="rect">
            <a:avLst/>
          </a:prstGeom>
        </p:spPr>
      </p:pic>
      <p:pic>
        <p:nvPicPr>
          <p:cNvPr id="6" name="图片 5">
            <a:extLst>
              <a:ext uri="{FF2B5EF4-FFF2-40B4-BE49-F238E27FC236}">
                <a16:creationId xmlns:a16="http://schemas.microsoft.com/office/drawing/2014/main" id="{6DC4AC70-0397-B6C8-5B46-2EF39EC756D4}"/>
              </a:ext>
            </a:extLst>
          </p:cNvPr>
          <p:cNvPicPr>
            <a:picLocks noChangeAspect="1"/>
          </p:cNvPicPr>
          <p:nvPr/>
        </p:nvPicPr>
        <p:blipFill>
          <a:blip r:embed="rId4"/>
          <a:stretch>
            <a:fillRect/>
          </a:stretch>
        </p:blipFill>
        <p:spPr>
          <a:xfrm>
            <a:off x="6240964" y="1203655"/>
            <a:ext cx="4997156" cy="5472717"/>
          </a:xfrm>
          <a:prstGeom prst="rect">
            <a:avLst/>
          </a:prstGeom>
        </p:spPr>
      </p:pic>
    </p:spTree>
    <p:extLst>
      <p:ext uri="{BB962C8B-B14F-4D97-AF65-F5344CB8AC3E}">
        <p14:creationId xmlns:p14="http://schemas.microsoft.com/office/powerpoint/2010/main" val="313910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3"/>
          </p:nvPr>
        </p:nvSpPr>
        <p:spPr>
          <a:xfrm>
            <a:off x="4786940" y="418794"/>
            <a:ext cx="2618112" cy="461665"/>
          </a:xfrm>
        </p:spPr>
        <p:txBody>
          <a:bodyPr/>
          <a:lstStyle/>
          <a:p>
            <a:r>
              <a:rPr lang="en-US" altLang="zh-CN" sz="2400" dirty="0"/>
              <a:t>Introduction</a:t>
            </a:r>
            <a:endParaRPr lang="zh-CN" altLang="en-US" sz="2400" dirty="0"/>
          </a:p>
        </p:txBody>
      </p:sp>
      <p:sp>
        <p:nvSpPr>
          <p:cNvPr id="7" name="文本框 6">
            <a:extLst>
              <a:ext uri="{FF2B5EF4-FFF2-40B4-BE49-F238E27FC236}">
                <a16:creationId xmlns:a16="http://schemas.microsoft.com/office/drawing/2014/main" id="{3BC2EC66-FC55-41D7-BE11-D0E999806F0F}"/>
              </a:ext>
            </a:extLst>
          </p:cNvPr>
          <p:cNvSpPr txBox="1"/>
          <p:nvPr/>
        </p:nvSpPr>
        <p:spPr>
          <a:xfrm>
            <a:off x="749442" y="1131176"/>
            <a:ext cx="1048867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rgbClr val="025CD7"/>
                </a:solidFill>
                <a:latin typeface="+mj-ea"/>
                <a:ea typeface="+mj-ea"/>
              </a:rPr>
              <a:t>Knowledge-grounded Dialogue + Personal Memory</a:t>
            </a:r>
            <a:endParaRPr kumimoji="0" lang="en-US" altLang="zh-CN" sz="2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a16="http://schemas.microsoft.com/office/drawing/2014/main" id="{AD821A2C-8D7F-2852-659B-0A9BC165A573}"/>
              </a:ext>
            </a:extLst>
          </p:cNvPr>
          <p:cNvSpPr/>
          <p:nvPr/>
        </p:nvSpPr>
        <p:spPr>
          <a:xfrm flipV="1">
            <a:off x="823193" y="1720762"/>
            <a:ext cx="1114221" cy="532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52F126F7-36AF-52A2-B473-2DA6972CE86D}"/>
              </a:ext>
            </a:extLst>
          </p:cNvPr>
          <p:cNvSpPr txBox="1"/>
          <p:nvPr/>
        </p:nvSpPr>
        <p:spPr>
          <a:xfrm>
            <a:off x="1380303" y="2905780"/>
            <a:ext cx="111422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accent1"/>
                </a:solidFill>
                <a:latin typeface="微软雅黑" panose="020B0503020204020204" pitchFamily="34" charset="-122"/>
                <a:ea typeface="微软雅黑" panose="020B0503020204020204" pitchFamily="34" charset="-122"/>
              </a:rPr>
              <a:t>动机</a:t>
            </a:r>
            <a:endParaRPr kumimoji="0" lang="en-US" altLang="zh-CN" sz="2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E1F4013A-4EFC-B837-2E4F-09325BE3A251}"/>
              </a:ext>
            </a:extLst>
          </p:cNvPr>
          <p:cNvSpPr txBox="1"/>
          <p:nvPr/>
        </p:nvSpPr>
        <p:spPr>
          <a:xfrm>
            <a:off x="1384127" y="3429000"/>
            <a:ext cx="3166347" cy="11564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600" dirty="0">
                <a:solidFill>
                  <a:srgbClr val="44546A"/>
                </a:solidFill>
                <a:latin typeface="微软雅黑" panose="020B0503020204020204" pitchFamily="34" charset="-122"/>
                <a:ea typeface="微软雅黑" panose="020B0503020204020204" pitchFamily="34" charset="-122"/>
              </a:rPr>
              <a:t>目前的研究只考虑了嵌入知识</a:t>
            </a:r>
          </a:p>
          <a:p>
            <a:pPr marL="285750" indent="-285750">
              <a:lnSpc>
                <a:spcPct val="150000"/>
              </a:lnSpc>
              <a:buFont typeface="Arial" panose="020B0604020202020204" pitchFamily="34" charset="0"/>
              <a:buChar char="•"/>
            </a:pPr>
            <a:r>
              <a:rPr lang="zh-CN" altLang="en-US" sz="1600" dirty="0">
                <a:solidFill>
                  <a:srgbClr val="44546A"/>
                </a:solidFill>
                <a:latin typeface="微软雅黑" panose="020B0503020204020204" pitchFamily="34" charset="-122"/>
                <a:ea typeface="微软雅黑" panose="020B0503020204020204" pitchFamily="34" charset="-122"/>
              </a:rPr>
              <a:t>本文加入了对谈话者个性特征的考量</a:t>
            </a:r>
          </a:p>
        </p:txBody>
      </p:sp>
      <p:pic>
        <p:nvPicPr>
          <p:cNvPr id="3" name="图片 2">
            <a:extLst>
              <a:ext uri="{FF2B5EF4-FFF2-40B4-BE49-F238E27FC236}">
                <a16:creationId xmlns:a16="http://schemas.microsoft.com/office/drawing/2014/main" id="{D7A6D237-1B08-4808-A2BD-22CAE805430C}"/>
              </a:ext>
            </a:extLst>
          </p:cNvPr>
          <p:cNvPicPr>
            <a:picLocks noChangeAspect="1"/>
          </p:cNvPicPr>
          <p:nvPr/>
        </p:nvPicPr>
        <p:blipFill>
          <a:blip r:embed="rId3"/>
          <a:stretch>
            <a:fillRect/>
          </a:stretch>
        </p:blipFill>
        <p:spPr>
          <a:xfrm>
            <a:off x="5561253" y="2104402"/>
            <a:ext cx="5274770" cy="4301501"/>
          </a:xfrm>
          <a:prstGeom prst="rect">
            <a:avLst/>
          </a:prstGeom>
        </p:spPr>
      </p:pic>
    </p:spTree>
    <p:extLst>
      <p:ext uri="{BB962C8B-B14F-4D97-AF65-F5344CB8AC3E}">
        <p14:creationId xmlns:p14="http://schemas.microsoft.com/office/powerpoint/2010/main" val="418517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3"/>
          </p:nvPr>
        </p:nvSpPr>
        <p:spPr>
          <a:xfrm>
            <a:off x="4786940" y="418794"/>
            <a:ext cx="2618112" cy="461665"/>
          </a:xfrm>
        </p:spPr>
        <p:txBody>
          <a:bodyPr/>
          <a:lstStyle/>
          <a:p>
            <a:r>
              <a:rPr lang="en-US" altLang="zh-CN" sz="2400" dirty="0"/>
              <a:t>Methodology</a:t>
            </a:r>
            <a:endParaRPr lang="zh-CN" altLang="en-US" sz="2400" dirty="0"/>
          </a:p>
        </p:txBody>
      </p:sp>
      <p:sp>
        <p:nvSpPr>
          <p:cNvPr id="7" name="文本框 6">
            <a:extLst>
              <a:ext uri="{FF2B5EF4-FFF2-40B4-BE49-F238E27FC236}">
                <a16:creationId xmlns:a16="http://schemas.microsoft.com/office/drawing/2014/main" id="{3BC2EC66-FC55-41D7-BE11-D0E999806F0F}"/>
              </a:ext>
            </a:extLst>
          </p:cNvPr>
          <p:cNvSpPr txBox="1"/>
          <p:nvPr/>
        </p:nvSpPr>
        <p:spPr>
          <a:xfrm>
            <a:off x="749442" y="1131176"/>
            <a:ext cx="1048867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rgbClr val="025CD7"/>
                </a:solidFill>
                <a:latin typeface="+mj-ea"/>
                <a:ea typeface="+mj-ea"/>
              </a:rPr>
              <a:t>Model Overview</a:t>
            </a:r>
            <a:endParaRPr kumimoji="0" lang="en-US" altLang="zh-CN" sz="2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a16="http://schemas.microsoft.com/office/drawing/2014/main" id="{AD821A2C-8D7F-2852-659B-0A9BC165A573}"/>
              </a:ext>
            </a:extLst>
          </p:cNvPr>
          <p:cNvSpPr/>
          <p:nvPr/>
        </p:nvSpPr>
        <p:spPr>
          <a:xfrm flipV="1">
            <a:off x="823193" y="1720762"/>
            <a:ext cx="1114221" cy="532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pic>
        <p:nvPicPr>
          <p:cNvPr id="4" name="图片 3">
            <a:extLst>
              <a:ext uri="{FF2B5EF4-FFF2-40B4-BE49-F238E27FC236}">
                <a16:creationId xmlns:a16="http://schemas.microsoft.com/office/drawing/2014/main" id="{5DA168B4-54E2-1C3A-EC9F-FFAD65535FFC}"/>
              </a:ext>
            </a:extLst>
          </p:cNvPr>
          <p:cNvPicPr>
            <a:picLocks noChangeAspect="1"/>
          </p:cNvPicPr>
          <p:nvPr/>
        </p:nvPicPr>
        <p:blipFill>
          <a:blip r:embed="rId3"/>
          <a:stretch>
            <a:fillRect/>
          </a:stretch>
        </p:blipFill>
        <p:spPr>
          <a:xfrm>
            <a:off x="3376705" y="1773970"/>
            <a:ext cx="5438582" cy="4800776"/>
          </a:xfrm>
          <a:prstGeom prst="rect">
            <a:avLst/>
          </a:prstGeom>
        </p:spPr>
      </p:pic>
    </p:spTree>
    <p:extLst>
      <p:ext uri="{BB962C8B-B14F-4D97-AF65-F5344CB8AC3E}">
        <p14:creationId xmlns:p14="http://schemas.microsoft.com/office/powerpoint/2010/main" val="269713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3"/>
          </p:nvPr>
        </p:nvSpPr>
        <p:spPr>
          <a:xfrm>
            <a:off x="4786940" y="418794"/>
            <a:ext cx="2618112" cy="461665"/>
          </a:xfrm>
        </p:spPr>
        <p:txBody>
          <a:bodyPr/>
          <a:lstStyle/>
          <a:p>
            <a:r>
              <a:rPr lang="en-US" altLang="zh-CN" sz="2400" dirty="0"/>
              <a:t>Methodology</a:t>
            </a:r>
            <a:endParaRPr lang="zh-CN" altLang="en-US" sz="2400" dirty="0"/>
          </a:p>
        </p:txBody>
      </p:sp>
      <p:sp>
        <p:nvSpPr>
          <p:cNvPr id="7" name="文本框 6">
            <a:extLst>
              <a:ext uri="{FF2B5EF4-FFF2-40B4-BE49-F238E27FC236}">
                <a16:creationId xmlns:a16="http://schemas.microsoft.com/office/drawing/2014/main" id="{3BC2EC66-FC55-41D7-BE11-D0E999806F0F}"/>
              </a:ext>
            </a:extLst>
          </p:cNvPr>
          <p:cNvSpPr txBox="1"/>
          <p:nvPr/>
        </p:nvSpPr>
        <p:spPr>
          <a:xfrm>
            <a:off x="749442" y="1131176"/>
            <a:ext cx="1048867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rgbClr val="025CD7"/>
                </a:solidFill>
                <a:latin typeface="+mj-ea"/>
                <a:ea typeface="+mj-ea"/>
              </a:rPr>
              <a:t>Neural parameterization</a:t>
            </a:r>
            <a:endParaRPr kumimoji="0" lang="en-US" altLang="zh-CN" sz="2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a16="http://schemas.microsoft.com/office/drawing/2014/main" id="{AD821A2C-8D7F-2852-659B-0A9BC165A573}"/>
              </a:ext>
            </a:extLst>
          </p:cNvPr>
          <p:cNvSpPr/>
          <p:nvPr/>
        </p:nvSpPr>
        <p:spPr>
          <a:xfrm flipV="1">
            <a:off x="823193" y="1720762"/>
            <a:ext cx="1114221" cy="532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094CCD0C-FCE8-DC1F-E7E9-DD91BD992A73}"/>
              </a:ext>
            </a:extLst>
          </p:cNvPr>
          <p:cNvPicPr>
            <a:picLocks noChangeAspect="1"/>
          </p:cNvPicPr>
          <p:nvPr/>
        </p:nvPicPr>
        <p:blipFill>
          <a:blip r:embed="rId3"/>
          <a:stretch>
            <a:fillRect/>
          </a:stretch>
        </p:blipFill>
        <p:spPr>
          <a:xfrm>
            <a:off x="552327" y="1967805"/>
            <a:ext cx="4880655" cy="1065083"/>
          </a:xfrm>
          <a:prstGeom prst="rect">
            <a:avLst/>
          </a:prstGeom>
        </p:spPr>
      </p:pic>
      <p:pic>
        <p:nvPicPr>
          <p:cNvPr id="12" name="图片 11">
            <a:extLst>
              <a:ext uri="{FF2B5EF4-FFF2-40B4-BE49-F238E27FC236}">
                <a16:creationId xmlns:a16="http://schemas.microsoft.com/office/drawing/2014/main" id="{71393631-B556-CB8B-C55A-DD62BC745439}"/>
              </a:ext>
            </a:extLst>
          </p:cNvPr>
          <p:cNvPicPr>
            <a:picLocks noChangeAspect="1"/>
          </p:cNvPicPr>
          <p:nvPr/>
        </p:nvPicPr>
        <p:blipFill>
          <a:blip r:embed="rId4"/>
          <a:stretch>
            <a:fillRect/>
          </a:stretch>
        </p:blipFill>
        <p:spPr>
          <a:xfrm>
            <a:off x="6039127" y="3229103"/>
            <a:ext cx="5276850" cy="828675"/>
          </a:xfrm>
          <a:prstGeom prst="rect">
            <a:avLst/>
          </a:prstGeom>
        </p:spPr>
      </p:pic>
      <p:pic>
        <p:nvPicPr>
          <p:cNvPr id="14" name="图片 13">
            <a:extLst>
              <a:ext uri="{FF2B5EF4-FFF2-40B4-BE49-F238E27FC236}">
                <a16:creationId xmlns:a16="http://schemas.microsoft.com/office/drawing/2014/main" id="{9C6FE3D0-C028-A3DC-0263-50405B5EB0E6}"/>
              </a:ext>
            </a:extLst>
          </p:cNvPr>
          <p:cNvPicPr>
            <a:picLocks noChangeAspect="1"/>
          </p:cNvPicPr>
          <p:nvPr/>
        </p:nvPicPr>
        <p:blipFill>
          <a:blip r:embed="rId5"/>
          <a:stretch>
            <a:fillRect/>
          </a:stretch>
        </p:blipFill>
        <p:spPr>
          <a:xfrm>
            <a:off x="6097980" y="4159078"/>
            <a:ext cx="4686300" cy="704850"/>
          </a:xfrm>
          <a:prstGeom prst="rect">
            <a:avLst/>
          </a:prstGeom>
        </p:spPr>
      </p:pic>
      <p:pic>
        <p:nvPicPr>
          <p:cNvPr id="15" name="图片 14">
            <a:extLst>
              <a:ext uri="{FF2B5EF4-FFF2-40B4-BE49-F238E27FC236}">
                <a16:creationId xmlns:a16="http://schemas.microsoft.com/office/drawing/2014/main" id="{2A8594B3-DA4D-046B-DAF9-1BD84DA43E26}"/>
              </a:ext>
            </a:extLst>
          </p:cNvPr>
          <p:cNvPicPr>
            <a:picLocks noChangeAspect="1"/>
          </p:cNvPicPr>
          <p:nvPr/>
        </p:nvPicPr>
        <p:blipFill>
          <a:blip r:embed="rId6"/>
          <a:stretch>
            <a:fillRect/>
          </a:stretch>
        </p:blipFill>
        <p:spPr>
          <a:xfrm>
            <a:off x="6200008" y="4965228"/>
            <a:ext cx="4429125" cy="1323975"/>
          </a:xfrm>
          <a:prstGeom prst="rect">
            <a:avLst/>
          </a:prstGeom>
        </p:spPr>
      </p:pic>
      <p:sp>
        <p:nvSpPr>
          <p:cNvPr id="17" name="文本框 16">
            <a:extLst>
              <a:ext uri="{FF2B5EF4-FFF2-40B4-BE49-F238E27FC236}">
                <a16:creationId xmlns:a16="http://schemas.microsoft.com/office/drawing/2014/main" id="{974D03ED-7DAF-70C9-F798-82D959943C29}"/>
              </a:ext>
            </a:extLst>
          </p:cNvPr>
          <p:cNvSpPr txBox="1"/>
          <p:nvPr/>
        </p:nvSpPr>
        <p:spPr>
          <a:xfrm>
            <a:off x="3834135" y="3999052"/>
            <a:ext cx="111422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accent1"/>
                </a:solidFill>
                <a:latin typeface="微软雅黑" panose="020B0503020204020204" pitchFamily="34" charset="-122"/>
                <a:ea typeface="微软雅黑" panose="020B0503020204020204" pitchFamily="34" charset="-122"/>
              </a:rPr>
              <a:t>BERT</a:t>
            </a:r>
            <a:endParaRPr kumimoji="0" lang="en-US" altLang="zh-CN" sz="2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23" name="箭头: 下 22">
            <a:extLst>
              <a:ext uri="{FF2B5EF4-FFF2-40B4-BE49-F238E27FC236}">
                <a16:creationId xmlns:a16="http://schemas.microsoft.com/office/drawing/2014/main" id="{D8008577-8533-BEC1-315F-9470C5482D01}"/>
              </a:ext>
            </a:extLst>
          </p:cNvPr>
          <p:cNvSpPr/>
          <p:nvPr/>
        </p:nvSpPr>
        <p:spPr>
          <a:xfrm>
            <a:off x="2426109" y="3057984"/>
            <a:ext cx="285007" cy="767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下 24">
            <a:extLst>
              <a:ext uri="{FF2B5EF4-FFF2-40B4-BE49-F238E27FC236}">
                <a16:creationId xmlns:a16="http://schemas.microsoft.com/office/drawing/2014/main" id="{DB560389-FFB4-FC96-2B8F-469FD67781D2}"/>
              </a:ext>
            </a:extLst>
          </p:cNvPr>
          <p:cNvSpPr/>
          <p:nvPr/>
        </p:nvSpPr>
        <p:spPr>
          <a:xfrm rot="16200000">
            <a:off x="4255322" y="4187663"/>
            <a:ext cx="271849" cy="9410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左大括号 25">
            <a:extLst>
              <a:ext uri="{FF2B5EF4-FFF2-40B4-BE49-F238E27FC236}">
                <a16:creationId xmlns:a16="http://schemas.microsoft.com/office/drawing/2014/main" id="{677E0200-8B34-E848-1437-ECF90653721B}"/>
              </a:ext>
            </a:extLst>
          </p:cNvPr>
          <p:cNvSpPr/>
          <p:nvPr/>
        </p:nvSpPr>
        <p:spPr>
          <a:xfrm>
            <a:off x="5314422" y="3615289"/>
            <a:ext cx="402898" cy="2011927"/>
          </a:xfrm>
          <a:prstGeom prst="leftBrace">
            <a:avLst>
              <a:gd name="adj1" fmla="val 54337"/>
              <a:gd name="adj2" fmla="val 5211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FD935A44-345F-79D8-B712-EEFDF9A18EC1}"/>
              </a:ext>
            </a:extLst>
          </p:cNvPr>
          <p:cNvPicPr>
            <a:picLocks noChangeAspect="1"/>
          </p:cNvPicPr>
          <p:nvPr/>
        </p:nvPicPr>
        <p:blipFill rotWithShape="1">
          <a:blip r:embed="rId7"/>
          <a:srcRect l="2772" b="6565"/>
          <a:stretch/>
        </p:blipFill>
        <p:spPr>
          <a:xfrm>
            <a:off x="1620965" y="4087641"/>
            <a:ext cx="1910573" cy="556737"/>
          </a:xfrm>
          <a:prstGeom prst="rect">
            <a:avLst/>
          </a:prstGeom>
        </p:spPr>
      </p:pic>
      <p:pic>
        <p:nvPicPr>
          <p:cNvPr id="30" name="图片 29">
            <a:extLst>
              <a:ext uri="{FF2B5EF4-FFF2-40B4-BE49-F238E27FC236}">
                <a16:creationId xmlns:a16="http://schemas.microsoft.com/office/drawing/2014/main" id="{E73F02DA-3CFC-552E-3280-EDBC54FF2339}"/>
              </a:ext>
            </a:extLst>
          </p:cNvPr>
          <p:cNvPicPr>
            <a:picLocks noChangeAspect="1"/>
          </p:cNvPicPr>
          <p:nvPr/>
        </p:nvPicPr>
        <p:blipFill rotWithShape="1">
          <a:blip r:embed="rId8"/>
          <a:srcRect l="2308" t="2919"/>
          <a:stretch/>
        </p:blipFill>
        <p:spPr>
          <a:xfrm>
            <a:off x="1562867" y="4794122"/>
            <a:ext cx="1913006" cy="556736"/>
          </a:xfrm>
          <a:prstGeom prst="rect">
            <a:avLst/>
          </a:prstGeom>
        </p:spPr>
      </p:pic>
    </p:spTree>
    <p:extLst>
      <p:ext uri="{BB962C8B-B14F-4D97-AF65-F5344CB8AC3E}">
        <p14:creationId xmlns:p14="http://schemas.microsoft.com/office/powerpoint/2010/main" val="171092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3"/>
          </p:nvPr>
        </p:nvSpPr>
        <p:spPr>
          <a:xfrm>
            <a:off x="4786940" y="418794"/>
            <a:ext cx="2618112" cy="461665"/>
          </a:xfrm>
        </p:spPr>
        <p:txBody>
          <a:bodyPr/>
          <a:lstStyle/>
          <a:p>
            <a:r>
              <a:rPr lang="en-US" altLang="zh-CN" sz="2400" dirty="0"/>
              <a:t>Methodology</a:t>
            </a:r>
            <a:endParaRPr lang="zh-CN" altLang="en-US" sz="2400" dirty="0"/>
          </a:p>
        </p:txBody>
      </p:sp>
      <p:sp>
        <p:nvSpPr>
          <p:cNvPr id="7" name="文本框 6">
            <a:extLst>
              <a:ext uri="{FF2B5EF4-FFF2-40B4-BE49-F238E27FC236}">
                <a16:creationId xmlns:a16="http://schemas.microsoft.com/office/drawing/2014/main" id="{3BC2EC66-FC55-41D7-BE11-D0E999806F0F}"/>
              </a:ext>
            </a:extLst>
          </p:cNvPr>
          <p:cNvSpPr txBox="1"/>
          <p:nvPr/>
        </p:nvSpPr>
        <p:spPr>
          <a:xfrm>
            <a:off x="749442" y="1131176"/>
            <a:ext cx="1048867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rgbClr val="025CD7"/>
                </a:solidFill>
                <a:latin typeface="+mj-ea"/>
                <a:ea typeface="+mj-ea"/>
              </a:rPr>
              <a:t>Neural parameterization</a:t>
            </a:r>
            <a:endParaRPr kumimoji="0" lang="en-US" altLang="zh-CN" sz="2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a16="http://schemas.microsoft.com/office/drawing/2014/main" id="{AD821A2C-8D7F-2852-659B-0A9BC165A573}"/>
              </a:ext>
            </a:extLst>
          </p:cNvPr>
          <p:cNvSpPr/>
          <p:nvPr/>
        </p:nvSpPr>
        <p:spPr>
          <a:xfrm flipV="1">
            <a:off x="823193" y="1720762"/>
            <a:ext cx="1114221" cy="532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094CCD0C-FCE8-DC1F-E7E9-DD91BD992A73}"/>
              </a:ext>
            </a:extLst>
          </p:cNvPr>
          <p:cNvPicPr>
            <a:picLocks noChangeAspect="1"/>
          </p:cNvPicPr>
          <p:nvPr/>
        </p:nvPicPr>
        <p:blipFill>
          <a:blip r:embed="rId3"/>
          <a:stretch>
            <a:fillRect/>
          </a:stretch>
        </p:blipFill>
        <p:spPr>
          <a:xfrm>
            <a:off x="450287" y="2002761"/>
            <a:ext cx="4880655" cy="1065083"/>
          </a:xfrm>
          <a:prstGeom prst="rect">
            <a:avLst/>
          </a:prstGeom>
        </p:spPr>
      </p:pic>
      <p:sp>
        <p:nvSpPr>
          <p:cNvPr id="17" name="文本框 16">
            <a:extLst>
              <a:ext uri="{FF2B5EF4-FFF2-40B4-BE49-F238E27FC236}">
                <a16:creationId xmlns:a16="http://schemas.microsoft.com/office/drawing/2014/main" id="{974D03ED-7DAF-70C9-F798-82D959943C29}"/>
              </a:ext>
            </a:extLst>
          </p:cNvPr>
          <p:cNvSpPr txBox="1"/>
          <p:nvPr/>
        </p:nvSpPr>
        <p:spPr>
          <a:xfrm>
            <a:off x="2159458" y="4448381"/>
            <a:ext cx="146231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accent1"/>
                </a:solidFill>
                <a:latin typeface="微软雅黑" panose="020B0503020204020204" pitchFamily="34" charset="-122"/>
                <a:ea typeface="微软雅黑" panose="020B0503020204020204" pitchFamily="34" charset="-122"/>
              </a:rPr>
              <a:t>GPT-2</a:t>
            </a:r>
            <a:endParaRPr kumimoji="0" lang="en-US" altLang="zh-CN" sz="2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23" name="箭头: 下 22">
            <a:extLst>
              <a:ext uri="{FF2B5EF4-FFF2-40B4-BE49-F238E27FC236}">
                <a16:creationId xmlns:a16="http://schemas.microsoft.com/office/drawing/2014/main" id="{D8008577-8533-BEC1-315F-9470C5482D01}"/>
              </a:ext>
            </a:extLst>
          </p:cNvPr>
          <p:cNvSpPr/>
          <p:nvPr/>
        </p:nvSpPr>
        <p:spPr>
          <a:xfrm>
            <a:off x="2754689" y="3149135"/>
            <a:ext cx="293311" cy="9410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下 24">
            <a:extLst>
              <a:ext uri="{FF2B5EF4-FFF2-40B4-BE49-F238E27FC236}">
                <a16:creationId xmlns:a16="http://schemas.microsoft.com/office/drawing/2014/main" id="{DB560389-FFB4-FC96-2B8F-469FD67781D2}"/>
              </a:ext>
            </a:extLst>
          </p:cNvPr>
          <p:cNvSpPr/>
          <p:nvPr/>
        </p:nvSpPr>
        <p:spPr>
          <a:xfrm rot="16200000">
            <a:off x="4922478" y="4192801"/>
            <a:ext cx="333944" cy="997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86FE5369-D45D-DB13-8D4F-E6947C9C3035}"/>
              </a:ext>
            </a:extLst>
          </p:cNvPr>
          <p:cNvPicPr>
            <a:picLocks noChangeAspect="1"/>
          </p:cNvPicPr>
          <p:nvPr/>
        </p:nvPicPr>
        <p:blipFill>
          <a:blip r:embed="rId4"/>
          <a:stretch>
            <a:fillRect/>
          </a:stretch>
        </p:blipFill>
        <p:spPr>
          <a:xfrm>
            <a:off x="6279212" y="3865640"/>
            <a:ext cx="4958908" cy="1861184"/>
          </a:xfrm>
          <a:prstGeom prst="rect">
            <a:avLst/>
          </a:prstGeom>
        </p:spPr>
      </p:pic>
    </p:spTree>
    <p:extLst>
      <p:ext uri="{BB962C8B-B14F-4D97-AF65-F5344CB8AC3E}">
        <p14:creationId xmlns:p14="http://schemas.microsoft.com/office/powerpoint/2010/main" val="161200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3"/>
          </p:nvPr>
        </p:nvSpPr>
        <p:spPr>
          <a:xfrm>
            <a:off x="4786940" y="418794"/>
            <a:ext cx="2618112" cy="461665"/>
          </a:xfrm>
        </p:spPr>
        <p:txBody>
          <a:bodyPr/>
          <a:lstStyle/>
          <a:p>
            <a:r>
              <a:rPr lang="en-US" altLang="zh-CN" sz="2400" dirty="0"/>
              <a:t>Methodology</a:t>
            </a:r>
            <a:endParaRPr lang="zh-CN" altLang="en-US" sz="2400" dirty="0"/>
          </a:p>
        </p:txBody>
      </p:sp>
      <p:sp>
        <p:nvSpPr>
          <p:cNvPr id="7" name="文本框 6">
            <a:extLst>
              <a:ext uri="{FF2B5EF4-FFF2-40B4-BE49-F238E27FC236}">
                <a16:creationId xmlns:a16="http://schemas.microsoft.com/office/drawing/2014/main" id="{3BC2EC66-FC55-41D7-BE11-D0E999806F0F}"/>
              </a:ext>
            </a:extLst>
          </p:cNvPr>
          <p:cNvSpPr txBox="1"/>
          <p:nvPr/>
        </p:nvSpPr>
        <p:spPr>
          <a:xfrm>
            <a:off x="749442" y="1131176"/>
            <a:ext cx="1048867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rgbClr val="025CD7"/>
                </a:solidFill>
                <a:latin typeface="+mj-ea"/>
                <a:ea typeface="+mj-ea"/>
              </a:rPr>
              <a:t>Learning Details</a:t>
            </a:r>
            <a:endParaRPr kumimoji="0" lang="en-US" altLang="zh-CN" sz="2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a16="http://schemas.microsoft.com/office/drawing/2014/main" id="{AD821A2C-8D7F-2852-659B-0A9BC165A573}"/>
              </a:ext>
            </a:extLst>
          </p:cNvPr>
          <p:cNvSpPr/>
          <p:nvPr/>
        </p:nvSpPr>
        <p:spPr>
          <a:xfrm flipV="1">
            <a:off x="823193" y="1720762"/>
            <a:ext cx="1114221" cy="532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pic>
        <p:nvPicPr>
          <p:cNvPr id="5" name="图片 4">
            <a:extLst>
              <a:ext uri="{FF2B5EF4-FFF2-40B4-BE49-F238E27FC236}">
                <a16:creationId xmlns:a16="http://schemas.microsoft.com/office/drawing/2014/main" id="{CAF22AF9-FF9E-36B6-DEA7-4B2DA0A8BA34}"/>
              </a:ext>
            </a:extLst>
          </p:cNvPr>
          <p:cNvPicPr>
            <a:picLocks noChangeAspect="1"/>
          </p:cNvPicPr>
          <p:nvPr/>
        </p:nvPicPr>
        <p:blipFill>
          <a:blip r:embed="rId3"/>
          <a:stretch>
            <a:fillRect/>
          </a:stretch>
        </p:blipFill>
        <p:spPr>
          <a:xfrm>
            <a:off x="7106533" y="1131176"/>
            <a:ext cx="4032206" cy="5599441"/>
          </a:xfrm>
          <a:prstGeom prst="rect">
            <a:avLst/>
          </a:prstGeom>
        </p:spPr>
      </p:pic>
      <p:sp>
        <p:nvSpPr>
          <p:cNvPr id="9" name="文本框 8">
            <a:extLst>
              <a:ext uri="{FF2B5EF4-FFF2-40B4-BE49-F238E27FC236}">
                <a16:creationId xmlns:a16="http://schemas.microsoft.com/office/drawing/2014/main" id="{D1B207FF-8BEC-1DB2-E44A-1A9C58ECD378}"/>
              </a:ext>
            </a:extLst>
          </p:cNvPr>
          <p:cNvSpPr txBox="1"/>
          <p:nvPr/>
        </p:nvSpPr>
        <p:spPr>
          <a:xfrm>
            <a:off x="1128417" y="2485471"/>
            <a:ext cx="4032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accent1"/>
                </a:solidFill>
                <a:latin typeface="微软雅黑" panose="020B0503020204020204" pitchFamily="34" charset="-122"/>
                <a:ea typeface="微软雅黑" panose="020B0503020204020204" pitchFamily="34" charset="-122"/>
              </a:rPr>
              <a:t>Variational posterior</a:t>
            </a:r>
            <a:endParaRPr kumimoji="0" lang="en-US" altLang="zh-CN" sz="2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B96518DA-3AA9-EA89-6011-1ED51539C378}"/>
              </a:ext>
            </a:extLst>
          </p:cNvPr>
          <p:cNvSpPr txBox="1"/>
          <p:nvPr/>
        </p:nvSpPr>
        <p:spPr>
          <a:xfrm>
            <a:off x="1128417" y="3079473"/>
            <a:ext cx="4928244" cy="115685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600" dirty="0">
                <a:solidFill>
                  <a:srgbClr val="44546A"/>
                </a:solidFill>
                <a:latin typeface="微软雅黑" panose="020B0503020204020204" pitchFamily="34" charset="-122"/>
                <a:ea typeface="微软雅黑" panose="020B0503020204020204" pitchFamily="34" charset="-122"/>
              </a:rPr>
              <a:t>correct response g(R|C, </a:t>
            </a:r>
            <a:r>
              <a:rPr lang="en-US" altLang="zh-CN" sz="1600" dirty="0" err="1">
                <a:solidFill>
                  <a:srgbClr val="44546A"/>
                </a:solidFill>
                <a:latin typeface="微软雅黑" panose="020B0503020204020204" pitchFamily="34" charset="-122"/>
                <a:ea typeface="微软雅黑" panose="020B0503020204020204" pitchFamily="34" charset="-122"/>
              </a:rPr>
              <a:t>Zp</a:t>
            </a:r>
            <a:r>
              <a:rPr lang="en-US" altLang="zh-CN" sz="1600" dirty="0">
                <a:solidFill>
                  <a:srgbClr val="44546A"/>
                </a:solidFill>
                <a:latin typeface="微软雅黑" panose="020B0503020204020204" pitchFamily="34" charset="-122"/>
                <a:ea typeface="微软雅黑" panose="020B0503020204020204" pitchFamily="34" charset="-122"/>
              </a:rPr>
              <a:t>, </a:t>
            </a:r>
            <a:r>
              <a:rPr lang="en-US" altLang="zh-CN" sz="1600" dirty="0" err="1">
                <a:solidFill>
                  <a:srgbClr val="44546A"/>
                </a:solidFill>
                <a:latin typeface="微软雅黑" panose="020B0503020204020204" pitchFamily="34" charset="-122"/>
                <a:ea typeface="微软雅黑" panose="020B0503020204020204" pitchFamily="34" charset="-122"/>
              </a:rPr>
              <a:t>Zk</a:t>
            </a:r>
            <a:r>
              <a:rPr lang="en-US" altLang="zh-CN" sz="1600" dirty="0">
                <a:solidFill>
                  <a:srgbClr val="44546A"/>
                </a:solidFill>
                <a:latin typeface="微软雅黑" panose="020B0503020204020204" pitchFamily="34" charset="-122"/>
                <a:ea typeface="微软雅黑" panose="020B0503020204020204" pitchFamily="34" charset="-122"/>
              </a:rPr>
              <a:t>) requires integrating over all possibilities of </a:t>
            </a:r>
            <a:r>
              <a:rPr lang="en-US" altLang="zh-CN" sz="1600" dirty="0" err="1">
                <a:solidFill>
                  <a:srgbClr val="44546A"/>
                </a:solidFill>
                <a:latin typeface="微软雅黑" panose="020B0503020204020204" pitchFamily="34" charset="-122"/>
                <a:ea typeface="微软雅黑" panose="020B0503020204020204" pitchFamily="34" charset="-122"/>
              </a:rPr>
              <a:t>Zk</a:t>
            </a:r>
            <a:r>
              <a:rPr lang="en-US" altLang="zh-CN" sz="1600" dirty="0">
                <a:solidFill>
                  <a:srgbClr val="44546A"/>
                </a:solidFill>
                <a:latin typeface="微软雅黑" panose="020B0503020204020204" pitchFamily="34" charset="-122"/>
                <a:ea typeface="微软雅黑" panose="020B0503020204020204" pitchFamily="34" charset="-122"/>
              </a:rPr>
              <a:t> and </a:t>
            </a:r>
            <a:r>
              <a:rPr lang="en-US" altLang="zh-CN" sz="1600" dirty="0" err="1">
                <a:solidFill>
                  <a:srgbClr val="44546A"/>
                </a:solidFill>
                <a:latin typeface="微软雅黑" panose="020B0503020204020204" pitchFamily="34" charset="-122"/>
                <a:ea typeface="微软雅黑" panose="020B0503020204020204" pitchFamily="34" charset="-122"/>
              </a:rPr>
              <a:t>Zp</a:t>
            </a:r>
            <a:endParaRPr lang="en-US" altLang="zh-CN" sz="1600" dirty="0">
              <a:solidFill>
                <a:srgbClr val="4454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solidFill>
                  <a:srgbClr val="44546A"/>
                </a:solidFill>
                <a:latin typeface="微软雅黑" panose="020B0503020204020204" pitchFamily="34" charset="-122"/>
                <a:ea typeface="微软雅黑" panose="020B0503020204020204" pitchFamily="34" charset="-122"/>
              </a:rPr>
              <a:t>evidence lower bound objective to maximize:</a:t>
            </a:r>
            <a:endParaRPr lang="zh-CN" altLang="en-US" sz="1600" dirty="0">
              <a:solidFill>
                <a:srgbClr val="44546A"/>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D3A58710-0A1E-824D-2356-76F7FDDC63A9}"/>
              </a:ext>
            </a:extLst>
          </p:cNvPr>
          <p:cNvPicPr>
            <a:picLocks noChangeAspect="1"/>
          </p:cNvPicPr>
          <p:nvPr/>
        </p:nvPicPr>
        <p:blipFill>
          <a:blip r:embed="rId4"/>
          <a:stretch>
            <a:fillRect/>
          </a:stretch>
        </p:blipFill>
        <p:spPr>
          <a:xfrm>
            <a:off x="823193" y="4236328"/>
            <a:ext cx="5872909" cy="1585890"/>
          </a:xfrm>
          <a:prstGeom prst="rect">
            <a:avLst/>
          </a:prstGeom>
        </p:spPr>
      </p:pic>
      <p:sp>
        <p:nvSpPr>
          <p:cNvPr id="2" name="文本框 1">
            <a:extLst>
              <a:ext uri="{FF2B5EF4-FFF2-40B4-BE49-F238E27FC236}">
                <a16:creationId xmlns:a16="http://schemas.microsoft.com/office/drawing/2014/main" id="{2C05ED64-DEC8-E4BD-A37D-248DF313D45D}"/>
              </a:ext>
            </a:extLst>
          </p:cNvPr>
          <p:cNvSpPr txBox="1"/>
          <p:nvPr/>
        </p:nvSpPr>
        <p:spPr>
          <a:xfrm>
            <a:off x="2142395" y="5931733"/>
            <a:ext cx="31624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accent1"/>
                </a:solidFill>
                <a:latin typeface="微软雅黑" panose="020B0503020204020204" pitchFamily="34" charset="-122"/>
                <a:ea typeface="微软雅黑" panose="020B0503020204020204" pitchFamily="34" charset="-122"/>
              </a:rPr>
              <a:t>最大化似然，最小化</a:t>
            </a:r>
            <a:r>
              <a:rPr lang="en-US" altLang="zh-CN" dirty="0">
                <a:solidFill>
                  <a:schemeClr val="accent1"/>
                </a:solidFill>
                <a:latin typeface="微软雅黑" panose="020B0503020204020204" pitchFamily="34" charset="-122"/>
                <a:ea typeface="微软雅黑" panose="020B0503020204020204" pitchFamily="34" charset="-122"/>
              </a:rPr>
              <a:t> KL</a:t>
            </a:r>
            <a:r>
              <a:rPr lang="zh-CN" altLang="en-US" dirty="0">
                <a:solidFill>
                  <a:schemeClr val="accent1"/>
                </a:solidFill>
                <a:latin typeface="微软雅黑" panose="020B0503020204020204" pitchFamily="34" charset="-122"/>
                <a:ea typeface="微软雅黑" panose="020B0503020204020204" pitchFamily="34" charset="-122"/>
              </a:rPr>
              <a:t>散度</a:t>
            </a:r>
            <a:endParaRPr kumimoji="0" lang="en-US" altLang="zh-CN"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8523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3"/>
          </p:nvPr>
        </p:nvSpPr>
        <p:spPr>
          <a:xfrm>
            <a:off x="4786940" y="418794"/>
            <a:ext cx="2618112" cy="461665"/>
          </a:xfrm>
        </p:spPr>
        <p:txBody>
          <a:bodyPr/>
          <a:lstStyle/>
          <a:p>
            <a:r>
              <a:rPr lang="en-US" altLang="zh-CN" sz="2400" dirty="0"/>
              <a:t>Methodology</a:t>
            </a:r>
            <a:endParaRPr lang="zh-CN" altLang="en-US" sz="2400" dirty="0"/>
          </a:p>
        </p:txBody>
      </p:sp>
      <p:sp>
        <p:nvSpPr>
          <p:cNvPr id="7" name="文本框 6">
            <a:extLst>
              <a:ext uri="{FF2B5EF4-FFF2-40B4-BE49-F238E27FC236}">
                <a16:creationId xmlns:a16="http://schemas.microsoft.com/office/drawing/2014/main" id="{3BC2EC66-FC55-41D7-BE11-D0E999806F0F}"/>
              </a:ext>
            </a:extLst>
          </p:cNvPr>
          <p:cNvSpPr txBox="1"/>
          <p:nvPr/>
        </p:nvSpPr>
        <p:spPr>
          <a:xfrm>
            <a:off x="749442" y="1131176"/>
            <a:ext cx="1048867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rgbClr val="025CD7"/>
                </a:solidFill>
                <a:latin typeface="+mj-ea"/>
                <a:ea typeface="+mj-ea"/>
              </a:rPr>
              <a:t>Learning Details</a:t>
            </a:r>
            <a:endParaRPr kumimoji="0" lang="en-US" altLang="zh-CN" sz="2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a16="http://schemas.microsoft.com/office/drawing/2014/main" id="{AD821A2C-8D7F-2852-659B-0A9BC165A573}"/>
              </a:ext>
            </a:extLst>
          </p:cNvPr>
          <p:cNvSpPr/>
          <p:nvPr/>
        </p:nvSpPr>
        <p:spPr>
          <a:xfrm flipV="1">
            <a:off x="823193" y="1720762"/>
            <a:ext cx="1114221" cy="532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pic>
        <p:nvPicPr>
          <p:cNvPr id="5" name="图片 4">
            <a:extLst>
              <a:ext uri="{FF2B5EF4-FFF2-40B4-BE49-F238E27FC236}">
                <a16:creationId xmlns:a16="http://schemas.microsoft.com/office/drawing/2014/main" id="{CAF22AF9-FF9E-36B6-DEA7-4B2DA0A8BA34}"/>
              </a:ext>
            </a:extLst>
          </p:cNvPr>
          <p:cNvPicPr>
            <a:picLocks noChangeAspect="1"/>
          </p:cNvPicPr>
          <p:nvPr/>
        </p:nvPicPr>
        <p:blipFill>
          <a:blip r:embed="rId3"/>
          <a:stretch>
            <a:fillRect/>
          </a:stretch>
        </p:blipFill>
        <p:spPr>
          <a:xfrm>
            <a:off x="7096457" y="1131176"/>
            <a:ext cx="4032206" cy="5599441"/>
          </a:xfrm>
          <a:prstGeom prst="rect">
            <a:avLst/>
          </a:prstGeom>
        </p:spPr>
      </p:pic>
      <p:sp>
        <p:nvSpPr>
          <p:cNvPr id="9" name="文本框 8">
            <a:extLst>
              <a:ext uri="{FF2B5EF4-FFF2-40B4-BE49-F238E27FC236}">
                <a16:creationId xmlns:a16="http://schemas.microsoft.com/office/drawing/2014/main" id="{D1B207FF-8BEC-1DB2-E44A-1A9C58ECD378}"/>
              </a:ext>
            </a:extLst>
          </p:cNvPr>
          <p:cNvSpPr txBox="1"/>
          <p:nvPr/>
        </p:nvSpPr>
        <p:spPr>
          <a:xfrm>
            <a:off x="1063337" y="2039635"/>
            <a:ext cx="4032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accent1"/>
                </a:solidFill>
                <a:latin typeface="微软雅黑" panose="020B0503020204020204" pitchFamily="34" charset="-122"/>
                <a:ea typeface="微软雅黑" panose="020B0503020204020204" pitchFamily="34" charset="-122"/>
              </a:rPr>
              <a:t>Reward</a:t>
            </a:r>
            <a:endParaRPr kumimoji="0" lang="en-US" altLang="zh-CN" sz="2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C26BBC55-8AD4-2AC9-4E42-0907773095C4}"/>
              </a:ext>
            </a:extLst>
          </p:cNvPr>
          <p:cNvSpPr txBox="1"/>
          <p:nvPr/>
        </p:nvSpPr>
        <p:spPr>
          <a:xfrm>
            <a:off x="1063337" y="3968004"/>
            <a:ext cx="4032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accent1"/>
                </a:solidFill>
                <a:latin typeface="微软雅黑" panose="020B0503020204020204" pitchFamily="34" charset="-122"/>
                <a:ea typeface="微软雅黑" panose="020B0503020204020204" pitchFamily="34" charset="-122"/>
              </a:rPr>
              <a:t>Update</a:t>
            </a:r>
            <a:endParaRPr kumimoji="0" lang="en-US" altLang="zh-CN" sz="2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pic>
        <p:nvPicPr>
          <p:cNvPr id="4" name="图片 3">
            <a:extLst>
              <a:ext uri="{FF2B5EF4-FFF2-40B4-BE49-F238E27FC236}">
                <a16:creationId xmlns:a16="http://schemas.microsoft.com/office/drawing/2014/main" id="{B89F8BFE-0150-1F69-AB94-3A8D1522569C}"/>
              </a:ext>
            </a:extLst>
          </p:cNvPr>
          <p:cNvPicPr>
            <a:picLocks noChangeAspect="1"/>
          </p:cNvPicPr>
          <p:nvPr/>
        </p:nvPicPr>
        <p:blipFill>
          <a:blip r:embed="rId4"/>
          <a:stretch>
            <a:fillRect/>
          </a:stretch>
        </p:blipFill>
        <p:spPr>
          <a:xfrm>
            <a:off x="749442" y="2498136"/>
            <a:ext cx="4772025" cy="590550"/>
          </a:xfrm>
          <a:prstGeom prst="rect">
            <a:avLst/>
          </a:prstGeom>
        </p:spPr>
      </p:pic>
      <p:pic>
        <p:nvPicPr>
          <p:cNvPr id="8" name="图片 7">
            <a:extLst>
              <a:ext uri="{FF2B5EF4-FFF2-40B4-BE49-F238E27FC236}">
                <a16:creationId xmlns:a16="http://schemas.microsoft.com/office/drawing/2014/main" id="{ABA8E0BA-8841-797B-E559-A770531D7642}"/>
              </a:ext>
            </a:extLst>
          </p:cNvPr>
          <p:cNvPicPr>
            <a:picLocks noChangeAspect="1"/>
          </p:cNvPicPr>
          <p:nvPr/>
        </p:nvPicPr>
        <p:blipFill>
          <a:blip r:embed="rId5"/>
          <a:stretch>
            <a:fillRect/>
          </a:stretch>
        </p:blipFill>
        <p:spPr>
          <a:xfrm>
            <a:off x="863742" y="2883976"/>
            <a:ext cx="4657725" cy="590550"/>
          </a:xfrm>
          <a:prstGeom prst="rect">
            <a:avLst/>
          </a:prstGeom>
        </p:spPr>
      </p:pic>
      <p:pic>
        <p:nvPicPr>
          <p:cNvPr id="12" name="图片 11">
            <a:extLst>
              <a:ext uri="{FF2B5EF4-FFF2-40B4-BE49-F238E27FC236}">
                <a16:creationId xmlns:a16="http://schemas.microsoft.com/office/drawing/2014/main" id="{28D710FC-F847-933B-DCA2-686920AE48B1}"/>
              </a:ext>
            </a:extLst>
          </p:cNvPr>
          <p:cNvPicPr>
            <a:picLocks noChangeAspect="1"/>
          </p:cNvPicPr>
          <p:nvPr/>
        </p:nvPicPr>
        <p:blipFill>
          <a:blip r:embed="rId6"/>
          <a:stretch>
            <a:fillRect/>
          </a:stretch>
        </p:blipFill>
        <p:spPr>
          <a:xfrm>
            <a:off x="861385" y="4530679"/>
            <a:ext cx="5893235" cy="935605"/>
          </a:xfrm>
          <a:prstGeom prst="rect">
            <a:avLst/>
          </a:prstGeom>
        </p:spPr>
      </p:pic>
      <p:pic>
        <p:nvPicPr>
          <p:cNvPr id="17" name="图片 16">
            <a:extLst>
              <a:ext uri="{FF2B5EF4-FFF2-40B4-BE49-F238E27FC236}">
                <a16:creationId xmlns:a16="http://schemas.microsoft.com/office/drawing/2014/main" id="{CC7B791A-ABEE-A95A-B9AA-CCD0B54D51C0}"/>
              </a:ext>
            </a:extLst>
          </p:cNvPr>
          <p:cNvPicPr>
            <a:picLocks noChangeAspect="1"/>
          </p:cNvPicPr>
          <p:nvPr/>
        </p:nvPicPr>
        <p:blipFill>
          <a:blip r:embed="rId7"/>
          <a:stretch>
            <a:fillRect/>
          </a:stretch>
        </p:blipFill>
        <p:spPr>
          <a:xfrm>
            <a:off x="989586" y="3371793"/>
            <a:ext cx="2943225" cy="571500"/>
          </a:xfrm>
          <a:prstGeom prst="rect">
            <a:avLst/>
          </a:prstGeom>
        </p:spPr>
      </p:pic>
      <p:pic>
        <p:nvPicPr>
          <p:cNvPr id="19" name="图片 18">
            <a:extLst>
              <a:ext uri="{FF2B5EF4-FFF2-40B4-BE49-F238E27FC236}">
                <a16:creationId xmlns:a16="http://schemas.microsoft.com/office/drawing/2014/main" id="{11370E74-0E98-9B23-7742-0022EE4DECDF}"/>
              </a:ext>
            </a:extLst>
          </p:cNvPr>
          <p:cNvPicPr>
            <a:picLocks noChangeAspect="1"/>
          </p:cNvPicPr>
          <p:nvPr/>
        </p:nvPicPr>
        <p:blipFill>
          <a:blip r:embed="rId8"/>
          <a:stretch>
            <a:fillRect/>
          </a:stretch>
        </p:blipFill>
        <p:spPr>
          <a:xfrm>
            <a:off x="955376" y="5462715"/>
            <a:ext cx="5823878" cy="935605"/>
          </a:xfrm>
          <a:prstGeom prst="rect">
            <a:avLst/>
          </a:prstGeom>
        </p:spPr>
      </p:pic>
      <p:sp>
        <p:nvSpPr>
          <p:cNvPr id="3" name="文本框 2">
            <a:extLst>
              <a:ext uri="{FF2B5EF4-FFF2-40B4-BE49-F238E27FC236}">
                <a16:creationId xmlns:a16="http://schemas.microsoft.com/office/drawing/2014/main" id="{0DB1515B-B956-CAE7-32DB-6DFB555E8317}"/>
              </a:ext>
            </a:extLst>
          </p:cNvPr>
          <p:cNvSpPr txBox="1"/>
          <p:nvPr/>
        </p:nvSpPr>
        <p:spPr>
          <a:xfrm>
            <a:off x="5446293" y="2557019"/>
            <a:ext cx="13329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accent1"/>
                </a:solidFill>
                <a:latin typeface="微软雅黑" panose="020B0503020204020204" pitchFamily="34" charset="-122"/>
                <a:ea typeface="微软雅黑" panose="020B0503020204020204" pitchFamily="34" charset="-122"/>
              </a:rPr>
              <a:t>重建概率</a:t>
            </a:r>
            <a:endParaRPr kumimoji="0" lang="en-US" altLang="zh-CN"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7B090B5E-FBC2-FCB0-40F1-19EEA56CC133}"/>
              </a:ext>
            </a:extLst>
          </p:cNvPr>
          <p:cNvSpPr txBox="1"/>
          <p:nvPr/>
        </p:nvSpPr>
        <p:spPr>
          <a:xfrm>
            <a:off x="5446293" y="3015772"/>
            <a:ext cx="13329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accent1"/>
                </a:solidFill>
                <a:latin typeface="微软雅黑" panose="020B0503020204020204" pitchFamily="34" charset="-122"/>
                <a:ea typeface="微软雅黑" panose="020B0503020204020204" pitchFamily="34" charset="-122"/>
              </a:rPr>
              <a:t>对偶任务</a:t>
            </a:r>
            <a:endParaRPr kumimoji="0" lang="en-US" altLang="zh-CN"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76793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3"/>
          </p:nvPr>
        </p:nvSpPr>
        <p:spPr>
          <a:xfrm>
            <a:off x="4786940" y="418794"/>
            <a:ext cx="2618112" cy="461665"/>
          </a:xfrm>
        </p:spPr>
        <p:txBody>
          <a:bodyPr/>
          <a:lstStyle/>
          <a:p>
            <a:r>
              <a:rPr lang="en-US" altLang="zh-CN" sz="2400" dirty="0"/>
              <a:t>Experiment</a:t>
            </a:r>
            <a:endParaRPr lang="zh-CN" altLang="en-US" sz="2400" dirty="0"/>
          </a:p>
        </p:txBody>
      </p:sp>
      <p:sp>
        <p:nvSpPr>
          <p:cNvPr id="7" name="文本框 6">
            <a:extLst>
              <a:ext uri="{FF2B5EF4-FFF2-40B4-BE49-F238E27FC236}">
                <a16:creationId xmlns:a16="http://schemas.microsoft.com/office/drawing/2014/main" id="{3BC2EC66-FC55-41D7-BE11-D0E999806F0F}"/>
              </a:ext>
            </a:extLst>
          </p:cNvPr>
          <p:cNvSpPr txBox="1"/>
          <p:nvPr/>
        </p:nvSpPr>
        <p:spPr>
          <a:xfrm>
            <a:off x="749442" y="1131176"/>
            <a:ext cx="104886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25CD7"/>
                </a:solidFill>
                <a:latin typeface="+mj-ea"/>
                <a:ea typeface="+mj-ea"/>
              </a:rPr>
              <a:t>Dataset</a:t>
            </a:r>
            <a:endParaRPr kumimoji="0" lang="en-US" altLang="zh-CN" sz="2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a16="http://schemas.microsoft.com/office/drawing/2014/main" id="{AD821A2C-8D7F-2852-659B-0A9BC165A573}"/>
              </a:ext>
            </a:extLst>
          </p:cNvPr>
          <p:cNvSpPr/>
          <p:nvPr/>
        </p:nvSpPr>
        <p:spPr>
          <a:xfrm flipV="1">
            <a:off x="823193" y="1720762"/>
            <a:ext cx="1114221" cy="532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8876E990-3923-3BAF-D66E-2356C2572361}"/>
              </a:ext>
            </a:extLst>
          </p:cNvPr>
          <p:cNvPicPr>
            <a:picLocks noChangeAspect="1"/>
          </p:cNvPicPr>
          <p:nvPr/>
        </p:nvPicPr>
        <p:blipFill>
          <a:blip r:embed="rId3"/>
          <a:stretch>
            <a:fillRect/>
          </a:stretch>
        </p:blipFill>
        <p:spPr>
          <a:xfrm>
            <a:off x="3533771" y="2287631"/>
            <a:ext cx="5124450" cy="3648075"/>
          </a:xfrm>
          <a:prstGeom prst="rect">
            <a:avLst/>
          </a:prstGeom>
        </p:spPr>
      </p:pic>
    </p:spTree>
    <p:extLst>
      <p:ext uri="{BB962C8B-B14F-4D97-AF65-F5344CB8AC3E}">
        <p14:creationId xmlns:p14="http://schemas.microsoft.com/office/powerpoint/2010/main" val="321716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3"/>
          </p:nvPr>
        </p:nvSpPr>
        <p:spPr>
          <a:xfrm>
            <a:off x="4786940" y="418794"/>
            <a:ext cx="2618112" cy="461665"/>
          </a:xfrm>
        </p:spPr>
        <p:txBody>
          <a:bodyPr/>
          <a:lstStyle/>
          <a:p>
            <a:r>
              <a:rPr lang="en-US" altLang="zh-CN" sz="2400" dirty="0"/>
              <a:t>Experiment</a:t>
            </a:r>
            <a:endParaRPr lang="zh-CN" altLang="en-US" sz="2400" dirty="0"/>
          </a:p>
        </p:txBody>
      </p:sp>
      <p:sp>
        <p:nvSpPr>
          <p:cNvPr id="7" name="文本框 6">
            <a:extLst>
              <a:ext uri="{FF2B5EF4-FFF2-40B4-BE49-F238E27FC236}">
                <a16:creationId xmlns:a16="http://schemas.microsoft.com/office/drawing/2014/main" id="{3BC2EC66-FC55-41D7-BE11-D0E999806F0F}"/>
              </a:ext>
            </a:extLst>
          </p:cNvPr>
          <p:cNvSpPr txBox="1"/>
          <p:nvPr/>
        </p:nvSpPr>
        <p:spPr>
          <a:xfrm>
            <a:off x="749442" y="1131176"/>
            <a:ext cx="104886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25CD7"/>
                </a:solidFill>
                <a:latin typeface="+mj-ea"/>
                <a:ea typeface="+mj-ea"/>
              </a:rPr>
              <a:t>Dataset</a:t>
            </a:r>
            <a:endParaRPr kumimoji="0" lang="en-US" altLang="zh-CN" sz="2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a16="http://schemas.microsoft.com/office/drawing/2014/main" id="{AD821A2C-8D7F-2852-659B-0A9BC165A573}"/>
              </a:ext>
            </a:extLst>
          </p:cNvPr>
          <p:cNvSpPr/>
          <p:nvPr/>
        </p:nvSpPr>
        <p:spPr>
          <a:xfrm flipV="1">
            <a:off x="823193" y="1720762"/>
            <a:ext cx="1114221" cy="532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pic>
        <p:nvPicPr>
          <p:cNvPr id="4" name="图片 3">
            <a:extLst>
              <a:ext uri="{FF2B5EF4-FFF2-40B4-BE49-F238E27FC236}">
                <a16:creationId xmlns:a16="http://schemas.microsoft.com/office/drawing/2014/main" id="{F5AC6FA7-37FE-4EEA-870C-1E71449F4705}"/>
              </a:ext>
            </a:extLst>
          </p:cNvPr>
          <p:cNvPicPr>
            <a:picLocks noChangeAspect="1"/>
          </p:cNvPicPr>
          <p:nvPr/>
        </p:nvPicPr>
        <p:blipFill>
          <a:blip r:embed="rId3"/>
          <a:stretch>
            <a:fillRect/>
          </a:stretch>
        </p:blipFill>
        <p:spPr>
          <a:xfrm>
            <a:off x="4786940" y="1282813"/>
            <a:ext cx="6313262" cy="5318275"/>
          </a:xfrm>
          <a:prstGeom prst="rect">
            <a:avLst/>
          </a:prstGeom>
        </p:spPr>
      </p:pic>
      <p:sp>
        <p:nvSpPr>
          <p:cNvPr id="5" name="文本框 4">
            <a:extLst>
              <a:ext uri="{FF2B5EF4-FFF2-40B4-BE49-F238E27FC236}">
                <a16:creationId xmlns:a16="http://schemas.microsoft.com/office/drawing/2014/main" id="{AF388B2D-DCF0-35FF-571F-299048A65E94}"/>
              </a:ext>
            </a:extLst>
          </p:cNvPr>
          <p:cNvSpPr txBox="1"/>
          <p:nvPr/>
        </p:nvSpPr>
        <p:spPr>
          <a:xfrm>
            <a:off x="1091798" y="2810803"/>
            <a:ext cx="254515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accent1"/>
                </a:solidFill>
                <a:latin typeface="微软雅黑" panose="020B0503020204020204" pitchFamily="34" charset="-122"/>
                <a:ea typeface="微软雅黑" panose="020B0503020204020204" pitchFamily="34" charset="-122"/>
              </a:rPr>
              <a:t>PersonaKGC</a:t>
            </a:r>
            <a:endParaRPr kumimoji="0" lang="en-US" altLang="zh-CN" sz="2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266EF6C2-C3A3-A643-8013-12662B2D9989}"/>
              </a:ext>
            </a:extLst>
          </p:cNvPr>
          <p:cNvSpPr txBox="1"/>
          <p:nvPr/>
        </p:nvSpPr>
        <p:spPr>
          <a:xfrm>
            <a:off x="1185018" y="3429000"/>
            <a:ext cx="3166347" cy="115685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600" dirty="0">
                <a:solidFill>
                  <a:srgbClr val="44546A"/>
                </a:solidFill>
                <a:latin typeface="微软雅黑" panose="020B0503020204020204" pitchFamily="34" charset="-122"/>
                <a:ea typeface="微软雅黑" panose="020B0503020204020204" pitchFamily="34" charset="-122"/>
              </a:rPr>
              <a:t>来源：</a:t>
            </a:r>
            <a:r>
              <a:rPr lang="en-US" altLang="zh-CN" sz="1600" dirty="0">
                <a:solidFill>
                  <a:srgbClr val="44546A"/>
                </a:solidFill>
                <a:latin typeface="微软雅黑" panose="020B0503020204020204" pitchFamily="34" charset="-122"/>
                <a:ea typeface="微软雅黑" panose="020B0503020204020204" pitchFamily="34" charset="-122"/>
              </a:rPr>
              <a:t>Reddit 2011-2015</a:t>
            </a:r>
          </a:p>
          <a:p>
            <a:pPr marL="285750" indent="-285750">
              <a:lnSpc>
                <a:spcPct val="150000"/>
              </a:lnSpc>
              <a:buFont typeface="Arial" panose="020B0604020202020204" pitchFamily="34" charset="0"/>
              <a:buChar char="•"/>
            </a:pPr>
            <a:r>
              <a:rPr lang="zh-CN" altLang="en-US" sz="1600" dirty="0">
                <a:solidFill>
                  <a:srgbClr val="44546A"/>
                </a:solidFill>
                <a:latin typeface="微软雅黑" panose="020B0503020204020204" pitchFamily="34" charset="-122"/>
                <a:ea typeface="微软雅黑" panose="020B0503020204020204" pitchFamily="34" charset="-122"/>
              </a:rPr>
              <a:t>加入个人记忆与外部知识</a:t>
            </a:r>
            <a:endParaRPr lang="en-US" altLang="zh-CN" sz="1600" dirty="0">
              <a:solidFill>
                <a:srgbClr val="4454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solidFill>
                  <a:srgbClr val="44546A"/>
                </a:solidFill>
                <a:latin typeface="微软雅黑" panose="020B0503020204020204" pitchFamily="34" charset="-122"/>
                <a:ea typeface="微软雅黑" panose="020B0503020204020204" pitchFamily="34" charset="-122"/>
              </a:rPr>
              <a:t>Personal Memory</a:t>
            </a:r>
            <a:r>
              <a:rPr lang="zh-CN" altLang="en-US" sz="1600" dirty="0">
                <a:solidFill>
                  <a:srgbClr val="44546A"/>
                </a:solidFill>
                <a:latin typeface="微软雅黑" panose="020B0503020204020204" pitchFamily="34" charset="-122"/>
                <a:ea typeface="微软雅黑" panose="020B0503020204020204" pitchFamily="34" charset="-122"/>
              </a:rPr>
              <a:t>：</a:t>
            </a:r>
            <a:r>
              <a:rPr lang="en-US" altLang="zh-CN" sz="1600" dirty="0">
                <a:solidFill>
                  <a:srgbClr val="44546A"/>
                </a:solidFill>
                <a:latin typeface="微软雅黑" panose="020B0503020204020204" pitchFamily="34" charset="-122"/>
                <a:ea typeface="微软雅黑" panose="020B0503020204020204" pitchFamily="34" charset="-122"/>
              </a:rPr>
              <a:t>&gt;=5</a:t>
            </a:r>
            <a:endParaRPr lang="zh-CN" altLang="en-US" sz="1600" dirty="0">
              <a:solidFill>
                <a:srgbClr val="44546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4218103"/>
      </p:ext>
    </p:extLst>
  </p:cSld>
  <p:clrMapOvr>
    <a:masterClrMapping/>
  </p:clrMapOvr>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44546A"/>
      </a:dk2>
      <a:lt2>
        <a:srgbClr val="E7E6E6"/>
      </a:lt2>
      <a:accent1>
        <a:srgbClr val="025CD7"/>
      </a:accent1>
      <a:accent2>
        <a:srgbClr val="F7B726"/>
      </a:accent2>
      <a:accent3>
        <a:srgbClr val="017BDE"/>
      </a:accent3>
      <a:accent4>
        <a:srgbClr val="FFC000"/>
      </a:accent4>
      <a:accent5>
        <a:srgbClr val="5B9BD5"/>
      </a:accent5>
      <a:accent6>
        <a:srgbClr val="70AD47"/>
      </a:accent6>
      <a:hlink>
        <a:srgbClr val="44546A"/>
      </a:hlink>
      <a:folHlink>
        <a:srgbClr val="954F72"/>
      </a:folHlink>
    </a:clrScheme>
    <a:fontScheme name="模板自定义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档" ma:contentTypeID="0x0101004D520B0621022B4CA37193CEB4BD4006" ma:contentTypeVersion="13" ma:contentTypeDescription="新建文档。" ma:contentTypeScope="" ma:versionID="70bddc0927d8e252f617fb4201fa0890">
  <xsd:schema xmlns:xsd="http://www.w3.org/2001/XMLSchema" xmlns:xs="http://www.w3.org/2001/XMLSchema" xmlns:p="http://schemas.microsoft.com/office/2006/metadata/properties" xmlns:ns2="45e91f00-0250-4a60-970e-f6ee534b485a" xmlns:ns3="03902022-5f07-415b-99da-02f7a843c2d0" targetNamespace="http://schemas.microsoft.com/office/2006/metadata/properties" ma:root="true" ma:fieldsID="caccd20f85bbeebe29786e0e2215112a" ns2:_="" ns3:_="">
    <xsd:import namespace="45e91f00-0250-4a60-970e-f6ee534b485a"/>
    <xsd:import namespace="03902022-5f07-415b-99da-02f7a843c2d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e91f00-0250-4a60-970e-f6ee534b485a" elementFormDefault="qualified">
    <xsd:import namespace="http://schemas.microsoft.com/office/2006/documentManagement/types"/>
    <xsd:import namespace="http://schemas.microsoft.com/office/infopath/2007/PartnerControls"/>
    <xsd:element name="SharedWithUsers" ma:index="8" nillable="true" ma:displayName="共享对象:"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享对象详细信息" ma:description="" ma:internalName="SharedWithDetails" ma:readOnly="true">
      <xsd:simpleType>
        <xsd:restriction base="dms:Note">
          <xsd:maxLength value="255"/>
        </xsd:restriction>
      </xsd:simpleType>
    </xsd:element>
    <xsd:element name="LastSharedByUser" ma:index="10" nillable="true" ma:displayName="上次共享用户" ma:description="" ma:internalName="LastSharedByUser" ma:readOnly="true">
      <xsd:simpleType>
        <xsd:restriction base="dms:Note">
          <xsd:maxLength value="255"/>
        </xsd:restriction>
      </xsd:simpleType>
    </xsd:element>
    <xsd:element name="LastSharedByTime" ma:index="11" nillable="true" ma:displayName="上次共享时间"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3902022-5f07-415b-99da-02f7a843c2d0"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EBCFCB-0A7A-4605-9CE4-D4993CCD03B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03902022-5f07-415b-99da-02f7a843c2d0"/>
    <ds:schemaRef ds:uri="http://purl.org/dc/terms/"/>
    <ds:schemaRef ds:uri="45e91f00-0250-4a60-970e-f6ee534b485a"/>
    <ds:schemaRef ds:uri="http://www.w3.org/XML/1998/namespace"/>
    <ds:schemaRef ds:uri="http://purl.org/dc/dcmitype/"/>
  </ds:schemaRefs>
</ds:datastoreItem>
</file>

<file path=customXml/itemProps2.xml><?xml version="1.0" encoding="utf-8"?>
<ds:datastoreItem xmlns:ds="http://schemas.openxmlformats.org/officeDocument/2006/customXml" ds:itemID="{4C2883AA-F82F-49A1-A169-5C09BA12E0EB}">
  <ds:schemaRefs>
    <ds:schemaRef ds:uri="http://schemas.microsoft.com/sharepoint/v3/contenttype/forms"/>
  </ds:schemaRefs>
</ds:datastoreItem>
</file>

<file path=customXml/itemProps3.xml><?xml version="1.0" encoding="utf-8"?>
<ds:datastoreItem xmlns:ds="http://schemas.openxmlformats.org/officeDocument/2006/customXml" ds:itemID="{C79B395F-4E93-4FAC-A1D9-DEDF38608D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e91f00-0250-4a60-970e-f6ee534b485a"/>
    <ds:schemaRef ds:uri="03902022-5f07-415b-99da-02f7a843c2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7500</TotalTime>
  <Words>444</Words>
  <Application>Microsoft Office PowerPoint</Application>
  <PresentationFormat>宽屏</PresentationFormat>
  <Paragraphs>65</Paragraphs>
  <Slides>12</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Söhne</vt:lpstr>
      <vt:lpstr>等线</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顾轶洋</dc:creator>
  <cp:keywords>论文</cp:keywords>
  <cp:lastModifiedBy>Gu</cp:lastModifiedBy>
  <cp:revision>491</cp:revision>
  <dcterms:created xsi:type="dcterms:W3CDTF">2019-11-07T12:55:53Z</dcterms:created>
  <dcterms:modified xsi:type="dcterms:W3CDTF">2023-03-23T01:41:52Z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t-zhenxu@microsoft.com</vt:lpwstr>
  </property>
  <property fmtid="{D5CDD505-2E9C-101B-9397-08002B2CF9AE}" pid="5" name="MSIP_Label_f42aa342-8706-4288-bd11-ebb85995028c_SetDate">
    <vt:lpwstr>2019-11-08T07:59:16.8295954Z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e50011a4-f7d8-49b9-9764-e2715ee08c74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0x0101004D520B0621022B4CA37193CEB4BD4006</vt:lpwstr>
  </property>
</Properties>
</file>