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A1100-70CE-465D-9186-5A19AA941458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DDF7E-E0AE-4241-8518-8A3D16D60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DDF7E-E0AE-4241-8518-8A3D16D60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7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DDF7E-E0AE-4241-8518-8A3D16D60A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8D621-DA2A-42E1-AF8B-9C26249B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16594-4DAA-47E1-BE4C-BA0064C98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3E52-2162-44DD-8557-CFCE11DC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C3C31-D19B-469E-9BEF-F4E1F5C1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F64A5-C4F7-4BA5-B6D5-A8CA221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3DB61-B285-4F69-B6FB-279CB2F5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5B147-0461-4183-8516-74119901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0EC38-257C-4DA2-93FD-14B29E0F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4D52A-22C3-464C-9D48-2B14A4AF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EE6F4-73A7-4154-89CE-F412BCE7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87A71-0095-405F-9A39-F85296600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AD382-B296-4FEC-8F2F-DF93D7AF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E4564-29F7-453D-A921-13888063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35615-1B5C-4F6C-94F8-0E35753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23618-E8DD-499E-B271-E8188A18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B8A3C-0D84-4893-BD01-81B3A8B6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F386A-EE45-44A2-9505-7E39CD77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EC009-1AFC-41C9-9DB1-3AF72284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74077-1B6F-4E99-947B-C685516C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FE59D-1225-40FD-AFA5-E11D49A5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0153-133E-46D4-BC56-7C2B86D8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926E8-2114-4609-9C69-4ED93731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F7FF4-BA1B-49B7-959A-1EF25A76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E619D-9C7F-42AC-8FFD-7C0160D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4C44-9332-4E02-B47E-CE5D038C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5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D429-21B7-4CAC-8A5F-33C95A7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EE833-B33F-4448-9A33-F0E2F59C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7AFB3-7F8A-4389-A223-B0DC4EF6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F0E85-00E3-4DB0-9103-0A0025B0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6B8D0-9083-40F7-B612-BA7CBAA8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1A060-C8B6-4C53-8A14-7336232C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24BE-72BE-47AB-8587-DDA8CB6B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CB7DC-29DB-4309-A6A2-5C539C3D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4AC2B-31F0-41BF-868B-D27D84035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C7C88-FBFF-4037-A432-588D83BB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5391E-A520-4A32-8804-6C8CF74D7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035002-A6FB-4C47-ABE9-D4A8CBE4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EC8EAC-ADE8-4DA4-A258-ECDA7B0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7680A-7ED6-4609-A15F-108EDC0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44FF3-257F-4A67-8BA7-B6F61B43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B319C-EB3E-495A-AA3B-4F71A2BD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0F24A-A32E-49D4-AD0B-618C0613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FEDA8-BC9A-4FC5-B6E0-AC4F0AE1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C7860-7643-4FB2-ACFB-9C24A6C6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80E79-DC8E-4863-B374-EC8B5023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21289-AF2E-4F2B-AF16-28194FF0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F1A5E-17DD-4A36-8F2C-EF4A1EEC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88E91-1FE2-4CA8-ADB9-FF8C6DF8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AE4A1B-8672-45A7-8BB0-6033B049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DAADA-BF42-4DDC-8A8E-A71EBEBE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A75AE-5027-4347-A7F8-9D4AC6C5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A83C4-53E8-4938-AAFF-B283F1FB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E240-AC1A-4152-BC6A-6A93208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DD3B6-0179-4A62-B6DE-8EB7E3E16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4AD0F-C7BA-49C1-B265-5EC3F82C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CBE6D-9171-4B3B-94D4-CAB2816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4319D-BDEA-4EE5-A153-CAC70FC1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BA239-0584-4822-AF61-9E873D32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856ED-A424-496D-984E-826B6FE7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7E7C8-C3F9-4395-97FF-311DF56D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EAB41-A3F6-45E9-BD35-B3257FAF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54B2-7DE3-4B34-89DB-133786BD1FB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17523-A77D-4DFB-9301-A11663E92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4FCFF-EB2A-4162-800F-8014D9DD3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0041-6FA9-4CBA-AFA8-BBFC0BCA6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28917C-1DF6-4FD3-AC12-C46CBC67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97" y="1014541"/>
            <a:ext cx="9067793" cy="28693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85E193-6B21-4DE7-8026-F55B5DFEE5B4}"/>
              </a:ext>
            </a:extLst>
          </p:cNvPr>
          <p:cNvSpPr txBox="1"/>
          <p:nvPr/>
        </p:nvSpPr>
        <p:spPr>
          <a:xfrm>
            <a:off x="8908330" y="401581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张骏 </a:t>
            </a:r>
            <a:r>
              <a:rPr lang="en-US" altLang="zh-CN" b="1" dirty="0"/>
              <a:t>51194506048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EC999C-740F-4558-98CD-F985B3290A1F}"/>
              </a:ext>
            </a:extLst>
          </p:cNvPr>
          <p:cNvSpPr txBox="1"/>
          <p:nvPr/>
        </p:nvSpPr>
        <p:spPr>
          <a:xfrm>
            <a:off x="5410985" y="609390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ACL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DB235F-A866-489D-B19B-E24FD2A532CA}"/>
              </a:ext>
            </a:extLst>
          </p:cNvPr>
          <p:cNvSpPr/>
          <p:nvPr/>
        </p:nvSpPr>
        <p:spPr>
          <a:xfrm>
            <a:off x="248238" y="459806"/>
            <a:ext cx="1967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Experiments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1D51F2-6F29-4591-9AF7-57790319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61" y="1512619"/>
            <a:ext cx="9355494" cy="21170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3F6D33-9419-4732-8C8A-CC8FB60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61" y="4046001"/>
            <a:ext cx="4364916" cy="18541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B24CA5-3414-43CE-965D-54EC51689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231" y="4046001"/>
            <a:ext cx="4802756" cy="17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63AD8-C1BE-4416-9F72-C5BF9478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72" y="1323126"/>
            <a:ext cx="6167839" cy="47599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5E3A14-4E3C-4F09-AB83-3C4BFE089490}"/>
              </a:ext>
            </a:extLst>
          </p:cNvPr>
          <p:cNvSpPr txBox="1"/>
          <p:nvPr/>
        </p:nvSpPr>
        <p:spPr>
          <a:xfrm>
            <a:off x="650449" y="584462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Problem Define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2FBEC-EF82-4B37-B1AD-78BFFBFC30DD}"/>
              </a:ext>
            </a:extLst>
          </p:cNvPr>
          <p:cNvSpPr txBox="1"/>
          <p:nvPr/>
        </p:nvSpPr>
        <p:spPr>
          <a:xfrm>
            <a:off x="5800842" y="953794"/>
            <a:ext cx="50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emotion in both explicit and implicit ways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7622A3-B0D9-4D3B-9EC7-7F3AA3437594}"/>
              </a:ext>
            </a:extLst>
          </p:cNvPr>
          <p:cNvGrpSpPr/>
          <p:nvPr/>
        </p:nvGrpSpPr>
        <p:grpSpPr>
          <a:xfrm>
            <a:off x="545603" y="2071630"/>
            <a:ext cx="4582580" cy="1822119"/>
            <a:chOff x="545603" y="2071630"/>
            <a:chExt cx="4582580" cy="182211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8224297-B775-454D-994E-18F488E444E4}"/>
                </a:ext>
              </a:extLst>
            </p:cNvPr>
            <p:cNvGrpSpPr/>
            <p:nvPr/>
          </p:nvGrpSpPr>
          <p:grpSpPr>
            <a:xfrm>
              <a:off x="553099" y="2071630"/>
              <a:ext cx="3421929" cy="401353"/>
              <a:chOff x="999241" y="1602557"/>
              <a:chExt cx="3421929" cy="40135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1502D9-8F3F-404C-93E5-A10B152023C5}"/>
                  </a:ext>
                </a:extLst>
              </p:cNvPr>
              <p:cNvSpPr txBox="1"/>
              <p:nvPr/>
            </p:nvSpPr>
            <p:spPr>
              <a:xfrm>
                <a:off x="999241" y="1602557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post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1D60429-CD22-4074-B91B-B7242CC04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622" y="1605964"/>
                <a:ext cx="2030548" cy="397946"/>
              </a:xfrm>
              <a:prstGeom prst="rect">
                <a:avLst/>
              </a:prstGeom>
            </p:spPr>
          </p:pic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F660632-2A32-4FC4-889E-CD312C0E9792}"/>
                </a:ext>
              </a:extLst>
            </p:cNvPr>
            <p:cNvSpPr/>
            <p:nvPr/>
          </p:nvSpPr>
          <p:spPr>
            <a:xfrm>
              <a:off x="545603" y="2416421"/>
              <a:ext cx="458258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an emotion category e, the objective is to generate a response 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is not only meaningful with the content, but also in accordance with the desired emotion </a:t>
              </a:r>
              <a:b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9B4DD9A-94A7-46C9-88F4-5FD7F5C9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1665" y="2762985"/>
              <a:ext cx="2030548" cy="312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3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5E3A14-4E3C-4F09-AB83-3C4BFE089490}"/>
              </a:ext>
            </a:extLst>
          </p:cNvPr>
          <p:cNvSpPr txBox="1"/>
          <p:nvPr/>
        </p:nvSpPr>
        <p:spPr>
          <a:xfrm>
            <a:off x="612742" y="476009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Model Overview</a:t>
            </a:r>
            <a:endParaRPr lang="zh-CN" altLang="en-US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9225A2-04A5-45BB-8E5C-4E7785C8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7" y="845341"/>
            <a:ext cx="6591306" cy="57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583B7B-341D-47B0-84EC-BDA1CF4A0A95}"/>
              </a:ext>
            </a:extLst>
          </p:cNvPr>
          <p:cNvSpPr/>
          <p:nvPr/>
        </p:nvSpPr>
        <p:spPr>
          <a:xfrm>
            <a:off x="248238" y="459806"/>
            <a:ext cx="7217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Dialogue System with Lexicon-based Attention Mechanism 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C09F61-9A1C-4A76-B9A1-47B33CFCC020}"/>
              </a:ext>
            </a:extLst>
          </p:cNvPr>
          <p:cNvSpPr/>
          <p:nvPr/>
        </p:nvSpPr>
        <p:spPr>
          <a:xfrm>
            <a:off x="890832" y="1045839"/>
            <a:ext cx="111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Encoder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D1003-681A-484E-AA55-B258EA7D0495}"/>
              </a:ext>
            </a:extLst>
          </p:cNvPr>
          <p:cNvSpPr/>
          <p:nvPr/>
        </p:nvSpPr>
        <p:spPr>
          <a:xfrm>
            <a:off x="890832" y="2480599"/>
            <a:ext cx="111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Decoder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7E83E3-15FC-4A97-8E97-777BD74B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52" y="1602556"/>
            <a:ext cx="3884279" cy="89014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D19F39-9647-4FBA-A27B-CE9B78D09B0E}"/>
              </a:ext>
            </a:extLst>
          </p:cNvPr>
          <p:cNvGrpSpPr/>
          <p:nvPr/>
        </p:nvGrpSpPr>
        <p:grpSpPr>
          <a:xfrm>
            <a:off x="1376990" y="3092306"/>
            <a:ext cx="4715187" cy="2185632"/>
            <a:chOff x="3427785" y="3429001"/>
            <a:chExt cx="4715187" cy="218563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45F385B-4731-49B4-BCDB-E27E0C6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263" y="3429001"/>
              <a:ext cx="3971946" cy="63003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9257A9-1D14-4B8E-8C07-3922C7E2B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7785" y="3914972"/>
              <a:ext cx="4715187" cy="1699661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F78B77C-F60A-4CFA-8909-D325155B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977" y="3480088"/>
            <a:ext cx="3330265" cy="15304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6E640C-4058-49DB-A86E-C78B25AB0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018" y="2445604"/>
            <a:ext cx="1392680" cy="40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D1CDFB-CC66-498E-A7FE-3B0CCAAA9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68" y="5459280"/>
            <a:ext cx="3347008" cy="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47C86C-B420-44DF-998F-B61121C2BFC0}"/>
              </a:ext>
            </a:extLst>
          </p:cNvPr>
          <p:cNvSpPr/>
          <p:nvPr/>
        </p:nvSpPr>
        <p:spPr>
          <a:xfrm>
            <a:off x="248238" y="459806"/>
            <a:ext cx="69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Emotion Lexicon Construction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18F82F-7196-4776-A8AA-C102663E8E4A}"/>
              </a:ext>
            </a:extLst>
          </p:cNvPr>
          <p:cNvGrpSpPr/>
          <p:nvPr/>
        </p:nvGrpSpPr>
        <p:grpSpPr>
          <a:xfrm>
            <a:off x="2641122" y="1873578"/>
            <a:ext cx="5858107" cy="920491"/>
            <a:chOff x="1962393" y="1521246"/>
            <a:chExt cx="5858107" cy="9204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4C053F9-DF4F-4769-B147-613A6105D51B}"/>
                </a:ext>
              </a:extLst>
            </p:cNvPr>
            <p:cNvSpPr txBox="1"/>
            <p:nvPr/>
          </p:nvSpPr>
          <p:spPr>
            <a:xfrm>
              <a:off x="1962393" y="207240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</a:t>
              </a:r>
              <a:r>
                <a:rPr lang="en-US" altLang="zh-CN" baseline="-25000" dirty="0"/>
                <a:t>w1</a:t>
              </a:r>
              <a:r>
                <a:rPr lang="en-US" altLang="zh-CN" dirty="0"/>
                <a:t>, n</a:t>
              </a:r>
              <a:r>
                <a:rPr lang="en-US" altLang="zh-CN" baseline="-25000" dirty="0"/>
                <a:t>w1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55817E9-36F3-4B15-8181-B54A0CB39C1F}"/>
                </a:ext>
              </a:extLst>
            </p:cNvPr>
            <p:cNvSpPr txBox="1"/>
            <p:nvPr/>
          </p:nvSpPr>
          <p:spPr>
            <a:xfrm>
              <a:off x="3075651" y="20699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</a:t>
              </a:r>
              <a:r>
                <a:rPr lang="en-US" altLang="zh-CN" baseline="-25000" dirty="0"/>
                <a:t>w2</a:t>
              </a:r>
              <a:r>
                <a:rPr lang="en-US" altLang="zh-CN" dirty="0"/>
                <a:t>, n</a:t>
              </a:r>
              <a:r>
                <a:rPr lang="en-US" altLang="zh-CN" baseline="-25000" dirty="0"/>
                <a:t>w2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8AFE13A-25F4-49F6-B56B-07895A703996}"/>
                </a:ext>
              </a:extLst>
            </p:cNvPr>
            <p:cNvSpPr txBox="1"/>
            <p:nvPr/>
          </p:nvSpPr>
          <p:spPr>
            <a:xfrm>
              <a:off x="4242027" y="20699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</a:t>
              </a:r>
              <a:r>
                <a:rPr lang="en-US" altLang="zh-CN" baseline="-25000" dirty="0"/>
                <a:t>w3</a:t>
              </a:r>
              <a:r>
                <a:rPr lang="en-US" altLang="zh-CN" dirty="0"/>
                <a:t>, n</a:t>
              </a:r>
              <a:r>
                <a:rPr lang="en-US" altLang="zh-CN" baseline="-25000" dirty="0"/>
                <a:t>w3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C6AF22E-228C-4326-B284-8979680219DC}"/>
                </a:ext>
              </a:extLst>
            </p:cNvPr>
            <p:cNvSpPr txBox="1"/>
            <p:nvPr/>
          </p:nvSpPr>
          <p:spPr>
            <a:xfrm>
              <a:off x="2124297" y="1521246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today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5E4570-FEA0-4C2A-AFA7-6F068136C7D6}"/>
                </a:ext>
              </a:extLst>
            </p:cNvPr>
            <p:cNvSpPr txBox="1"/>
            <p:nvPr/>
          </p:nvSpPr>
          <p:spPr>
            <a:xfrm>
              <a:off x="3438073" y="152500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is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542ED1-A945-4CC0-B171-D347FA0BF51B}"/>
                </a:ext>
              </a:extLst>
            </p:cNvPr>
            <p:cNvSpPr txBox="1"/>
            <p:nvPr/>
          </p:nvSpPr>
          <p:spPr>
            <a:xfrm>
              <a:off x="4627550" y="15250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A5DE898-341B-48A5-BF60-F117A00AB7D6}"/>
                </a:ext>
              </a:extLst>
            </p:cNvPr>
            <p:cNvSpPr txBox="1"/>
            <p:nvPr/>
          </p:nvSpPr>
          <p:spPr>
            <a:xfrm>
              <a:off x="5667828" y="152606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sunny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D868AD5-F5C9-4A4A-BDF4-C829E0137243}"/>
                </a:ext>
              </a:extLst>
            </p:cNvPr>
            <p:cNvSpPr txBox="1"/>
            <p:nvPr/>
          </p:nvSpPr>
          <p:spPr>
            <a:xfrm>
              <a:off x="7014671" y="152124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day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AFCB9FD-6053-4165-8A4A-3EC9F84D8BE3}"/>
                </a:ext>
              </a:extLst>
            </p:cNvPr>
            <p:cNvSpPr txBox="1"/>
            <p:nvPr/>
          </p:nvSpPr>
          <p:spPr>
            <a:xfrm>
              <a:off x="5515542" y="20699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</a:t>
              </a:r>
              <a:r>
                <a:rPr lang="en-US" altLang="zh-CN" baseline="-25000" dirty="0"/>
                <a:t>w4</a:t>
              </a:r>
              <a:r>
                <a:rPr lang="en-US" altLang="zh-CN" dirty="0"/>
                <a:t>, n</a:t>
              </a:r>
              <a:r>
                <a:rPr lang="en-US" altLang="zh-CN" baseline="-25000" dirty="0"/>
                <a:t>w4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5E24FFD-300B-4283-9BF0-077ECFD89D76}"/>
                </a:ext>
              </a:extLst>
            </p:cNvPr>
            <p:cNvSpPr txBox="1"/>
            <p:nvPr/>
          </p:nvSpPr>
          <p:spPr>
            <a:xfrm>
              <a:off x="6749373" y="206997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</a:t>
              </a:r>
              <a:r>
                <a:rPr lang="en-US" altLang="zh-CN" baseline="-25000" dirty="0"/>
                <a:t>w5</a:t>
              </a:r>
              <a:r>
                <a:rPr lang="en-US" altLang="zh-CN" dirty="0"/>
                <a:t>, n</a:t>
              </a:r>
              <a:r>
                <a:rPr lang="en-US" altLang="zh-CN" baseline="-25000" dirty="0"/>
                <a:t>w5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7B81A42-8ECD-47C2-85A2-BA67FAFCEA3D}"/>
              </a:ext>
            </a:extLst>
          </p:cNvPr>
          <p:cNvSpPr txBox="1"/>
          <p:nvPr/>
        </p:nvSpPr>
        <p:spPr>
          <a:xfrm>
            <a:off x="2739359" y="320943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Emotion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934D5A-4C56-4C05-9677-643E51B74589}"/>
              </a:ext>
            </a:extLst>
          </p:cNvPr>
          <p:cNvSpPr txBox="1"/>
          <p:nvPr/>
        </p:nvSpPr>
        <p:spPr>
          <a:xfrm>
            <a:off x="4282072" y="32169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happy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814634-2FBE-47CA-B2FD-58B5EE295BEA}"/>
              </a:ext>
            </a:extLst>
          </p:cNvPr>
          <p:cNvSpPr/>
          <p:nvPr/>
        </p:nvSpPr>
        <p:spPr>
          <a:xfrm>
            <a:off x="494278" y="972708"/>
            <a:ext cx="1909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semi-supervised</a:t>
            </a:r>
            <a:endParaRPr lang="zh-CN" altLang="en-US" sz="2000" b="1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77512A-C5C9-419E-8589-BBF6CB3F168C}"/>
              </a:ext>
            </a:extLst>
          </p:cNvPr>
          <p:cNvGrpSpPr/>
          <p:nvPr/>
        </p:nvGrpSpPr>
        <p:grpSpPr>
          <a:xfrm>
            <a:off x="4358203" y="4073441"/>
            <a:ext cx="2950555" cy="415347"/>
            <a:chOff x="2739359" y="4038801"/>
            <a:chExt cx="2950555" cy="41534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48F90B7-ECBA-4794-BCE9-C9831FB9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359" y="4038801"/>
              <a:ext cx="880534" cy="41534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21D6F9B-3A54-4D9B-8107-BCE992BC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4108" y="4038801"/>
              <a:ext cx="1925806" cy="369332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3751078-2C4A-40A2-AC83-29615B346F8A}"/>
              </a:ext>
            </a:extLst>
          </p:cNvPr>
          <p:cNvGrpSpPr/>
          <p:nvPr/>
        </p:nvGrpSpPr>
        <p:grpSpPr>
          <a:xfrm>
            <a:off x="2696201" y="5075766"/>
            <a:ext cx="3187484" cy="437059"/>
            <a:chOff x="2223502" y="5231886"/>
            <a:chExt cx="3187484" cy="43705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BEF342E-4EED-4523-9DAE-B0CB83E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4573" y="5231886"/>
              <a:ext cx="2316413" cy="437059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EBCF144-13AB-41DE-8194-C99C0AFDA4BD}"/>
                </a:ext>
              </a:extLst>
            </p:cNvPr>
            <p:cNvSpPr txBox="1"/>
            <p:nvPr/>
          </p:nvSpPr>
          <p:spPr>
            <a:xfrm>
              <a:off x="2223502" y="5271129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Loss = </a:t>
              </a:r>
              <a:endParaRPr lang="zh-CN" alt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A0C80F9-4CA4-4ACB-B80A-69E7A61A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688" y="5115009"/>
            <a:ext cx="3642383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7159CC-2A4E-439F-9140-FA0028CBEFC7}"/>
              </a:ext>
            </a:extLst>
          </p:cNvPr>
          <p:cNvSpPr txBox="1"/>
          <p:nvPr/>
        </p:nvSpPr>
        <p:spPr>
          <a:xfrm>
            <a:off x="2739359" y="4044957"/>
            <a:ext cx="205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句子级别情感</a:t>
            </a:r>
          </a:p>
        </p:txBody>
      </p:sp>
    </p:spTree>
    <p:extLst>
      <p:ext uri="{BB962C8B-B14F-4D97-AF65-F5344CB8AC3E}">
        <p14:creationId xmlns:p14="http://schemas.microsoft.com/office/powerpoint/2010/main" val="413725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64A5F0-974D-4FE1-A380-4E65C87C8EE4}"/>
              </a:ext>
            </a:extLst>
          </p:cNvPr>
          <p:cNvSpPr/>
          <p:nvPr/>
        </p:nvSpPr>
        <p:spPr>
          <a:xfrm>
            <a:off x="248238" y="459806"/>
            <a:ext cx="69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Emotion Classification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E74741-26AE-4919-B614-27A19191A025}"/>
              </a:ext>
            </a:extLst>
          </p:cNvPr>
          <p:cNvGrpSpPr/>
          <p:nvPr/>
        </p:nvGrpSpPr>
        <p:grpSpPr>
          <a:xfrm>
            <a:off x="2800347" y="845341"/>
            <a:ext cx="6635483" cy="5762891"/>
            <a:chOff x="2800347" y="845341"/>
            <a:chExt cx="6635483" cy="576289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BF74E78-8E0D-4F53-927F-FBBC2C78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0347" y="845341"/>
              <a:ext cx="6591306" cy="5762891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3A50C16-33EC-4774-A8D0-A5324F55B927}"/>
                </a:ext>
              </a:extLst>
            </p:cNvPr>
            <p:cNvSpPr/>
            <p:nvPr/>
          </p:nvSpPr>
          <p:spPr>
            <a:xfrm>
              <a:off x="6264613" y="914400"/>
              <a:ext cx="3171217" cy="2597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8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A713C6-212F-4380-AC6B-6EA2741D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53" y="1743958"/>
            <a:ext cx="4606964" cy="8732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47C86C-B420-44DF-998F-B61121C2BFC0}"/>
              </a:ext>
            </a:extLst>
          </p:cNvPr>
          <p:cNvSpPr/>
          <p:nvPr/>
        </p:nvSpPr>
        <p:spPr>
          <a:xfrm>
            <a:off x="248238" y="459806"/>
            <a:ext cx="6972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Emotion Classification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5B1DBD-E514-4A2D-B8C1-E5B9EE30F8FE}"/>
              </a:ext>
            </a:extLst>
          </p:cNvPr>
          <p:cNvSpPr/>
          <p:nvPr/>
        </p:nvSpPr>
        <p:spPr>
          <a:xfrm>
            <a:off x="448524" y="1261083"/>
            <a:ext cx="6972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Straightforward method 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B88B82-0DFE-40DC-8F07-FE9F513F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28" y="3148939"/>
            <a:ext cx="4191488" cy="764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EAACC6-3809-4274-89D0-E5E40DFC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28" y="4887335"/>
            <a:ext cx="4126152" cy="6063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3D919C-E30C-4CFC-9DC8-B5FDFE2F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764" y="3992716"/>
            <a:ext cx="4669575" cy="76432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AE8BE63-364D-4C2D-8436-C522796DE70C}"/>
              </a:ext>
            </a:extLst>
          </p:cNvPr>
          <p:cNvSpPr/>
          <p:nvPr/>
        </p:nvSpPr>
        <p:spPr>
          <a:xfrm>
            <a:off x="448523" y="2760605"/>
            <a:ext cx="6972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Proposed method </a:t>
            </a:r>
            <a:endParaRPr lang="zh-CN" altLang="en-US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A1C71D-6317-4461-BB1C-B7C93F559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473" y="5577771"/>
            <a:ext cx="2986524" cy="6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FD85D-3212-400D-A67B-1EAC424C117D}"/>
              </a:ext>
            </a:extLst>
          </p:cNvPr>
          <p:cNvSpPr/>
          <p:nvPr/>
        </p:nvSpPr>
        <p:spPr>
          <a:xfrm>
            <a:off x="248238" y="459806"/>
            <a:ext cx="1967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Experiments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1AAD9-E838-4EC5-A3F9-528384D27342}"/>
              </a:ext>
            </a:extLst>
          </p:cNvPr>
          <p:cNvSpPr/>
          <p:nvPr/>
        </p:nvSpPr>
        <p:spPr>
          <a:xfrm>
            <a:off x="560893" y="944757"/>
            <a:ext cx="196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Datasets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82D4A0-4DB7-4A83-A19C-933E9328B818}"/>
              </a:ext>
            </a:extLst>
          </p:cNvPr>
          <p:cNvSpPr txBox="1"/>
          <p:nvPr/>
        </p:nvSpPr>
        <p:spPr>
          <a:xfrm>
            <a:off x="1231768" y="1593130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NLPCC2013 NLPCC2014 for Emotion Annotation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98615C-C137-4150-BEEE-E8D7F33E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99" y="2746974"/>
            <a:ext cx="4651729" cy="2833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70A66A-D114-44A7-A112-6EFE4065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31" y="3544549"/>
            <a:ext cx="5297569" cy="19795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8E6775-96E2-4134-8E09-5D95CFCBDA52}"/>
              </a:ext>
            </a:extLst>
          </p:cNvPr>
          <p:cNvSpPr txBox="1"/>
          <p:nvPr/>
        </p:nvSpPr>
        <p:spPr>
          <a:xfrm>
            <a:off x="1231768" y="215829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Short Text Conversation (STC) for training dialog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9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2FF381-322D-4A36-B8FB-C976F599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8" y="1771060"/>
            <a:ext cx="11337379" cy="33158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DB235F-A866-489D-B19B-E24FD2A532CA}"/>
              </a:ext>
            </a:extLst>
          </p:cNvPr>
          <p:cNvSpPr/>
          <p:nvPr/>
        </p:nvSpPr>
        <p:spPr>
          <a:xfrm>
            <a:off x="248238" y="459806"/>
            <a:ext cx="1967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Experiments</a:t>
            </a:r>
            <a:r>
              <a:rPr lang="en-US" altLang="zh-CN" sz="2000" dirty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7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130</Words>
  <Application>Microsoft Office PowerPoint</Application>
  <PresentationFormat>宽屏</PresentationFormat>
  <Paragraphs>38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骏 张</dc:creator>
  <cp:lastModifiedBy>骏 张</cp:lastModifiedBy>
  <cp:revision>20</cp:revision>
  <dcterms:created xsi:type="dcterms:W3CDTF">2020-06-08T12:37:49Z</dcterms:created>
  <dcterms:modified xsi:type="dcterms:W3CDTF">2020-06-11T11:00:31Z</dcterms:modified>
</cp:coreProperties>
</file>