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  <p:sldId id="413" r:id="rId6"/>
    <p:sldId id="414" r:id="rId7"/>
    <p:sldId id="411" r:id="rId8"/>
    <p:sldId id="415" r:id="rId9"/>
    <p:sldId id="416" r:id="rId10"/>
    <p:sldId id="417" r:id="rId11"/>
    <p:sldId id="418" r:id="rId12"/>
    <p:sldId id="41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1000" y="1172210"/>
            <a:ext cx="91782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FF0000"/>
                </a:solidFill>
              </a:rPr>
              <a:t>Denosing</a:t>
            </a:r>
            <a:r>
              <a:rPr lang="en-US" altLang="zh-CN" sz="3200"/>
              <a:t> Relation Extraction </a:t>
            </a:r>
            <a:endParaRPr lang="en-US" altLang="zh-CN" sz="3200"/>
          </a:p>
          <a:p>
            <a:pPr algn="ctr"/>
            <a:r>
              <a:rPr lang="en-US" altLang="zh-CN" sz="3200"/>
              <a:t>from Document-level Distant Supervision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4835525" y="4255135"/>
            <a:ext cx="25209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刘申</a:t>
            </a:r>
            <a:r>
              <a:rPr lang="en-US" altLang="zh-CN" sz="3200"/>
              <a:t> 20210420</a:t>
            </a:r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9360" y="697865"/>
            <a:ext cx="9941560" cy="3261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5.4 Pre-denoising Module</a:t>
            </a:r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问题：</a:t>
            </a:r>
            <a:r>
              <a:rPr lang="en-US" altLang="zh-CN" sz="2400"/>
              <a:t>document-level DS will generate more noise.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方法：</a:t>
            </a:r>
            <a:endParaRPr lang="zh-CN" altLang="en-US" sz="2400"/>
          </a:p>
          <a:p>
            <a:r>
              <a:rPr lang="en-US" altLang="zh-CN" sz="2400"/>
              <a:t>screen out entity pairs with low relational probability from all documents with a rank model.</a:t>
            </a:r>
            <a:endParaRPr lang="en-US" altLang="zh-CN" sz="2400"/>
          </a:p>
          <a:p>
            <a:r>
              <a:rPr lang="en-US" altLang="zh-CN" sz="2400"/>
              <a:t>We train the rank model with the Relation Detection task on the human-annotated training set. 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7820" y="889635"/>
            <a:ext cx="740283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问题</a:t>
            </a:r>
            <a:endParaRPr lang="zh-CN" altLang="en-US"/>
          </a:p>
          <a:p>
            <a:r>
              <a:rPr lang="en-US" altLang="zh-CN" sz="2400"/>
              <a:t>01.Document-level Relation extraction</a:t>
            </a:r>
            <a:endParaRPr lang="en-US" altLang="zh-CN" sz="2400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难点</a:t>
            </a:r>
            <a:endParaRPr lang="zh-CN" altLang="en-US"/>
          </a:p>
          <a:p>
            <a:r>
              <a:rPr lang="en-US" altLang="zh-CN" sz="2400"/>
              <a:t>01.</a:t>
            </a:r>
            <a:r>
              <a:rPr lang="zh-CN" altLang="en-US" sz="2400"/>
              <a:t>远监督数据存在大量噪声</a:t>
            </a:r>
            <a:endParaRPr lang="zh-CN" altLang="en-US" sz="2400"/>
          </a:p>
          <a:p>
            <a:r>
              <a:rPr lang="en-US" altLang="zh-CN" sz="2400"/>
              <a:t>02.</a:t>
            </a:r>
            <a:r>
              <a:rPr lang="zh-CN" altLang="en-US" sz="2400"/>
              <a:t>直接将</a:t>
            </a:r>
            <a:r>
              <a:rPr lang="en-US" altLang="zh-CN" sz="2400"/>
              <a:t>DS</a:t>
            </a:r>
            <a:r>
              <a:rPr lang="zh-CN" altLang="en-US" sz="2400"/>
              <a:t>迁移到</a:t>
            </a:r>
            <a:r>
              <a:rPr lang="en-US" altLang="zh-CN" sz="2400"/>
              <a:t> Document-level  </a:t>
            </a:r>
            <a:r>
              <a:rPr lang="zh-CN" altLang="en-US" sz="2400"/>
              <a:t>不可行</a:t>
            </a:r>
            <a:endParaRPr lang="en-US" altLang="zh-CN" sz="2400"/>
          </a:p>
          <a:p>
            <a:endParaRPr lang="en-US" altLang="zh-CN"/>
          </a:p>
          <a:p>
            <a:pPr algn="l">
              <a:buClrTx/>
              <a:buSzTx/>
              <a:buFontTx/>
            </a:pP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l">
              <a:buClrTx/>
              <a:buSzTx/>
              <a:buFontTx/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3.Contributions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/>
              <a:t>01.</a:t>
            </a:r>
            <a:r>
              <a:rPr lang="zh-CN" altLang="en-US" sz="2400"/>
              <a:t>使用</a:t>
            </a:r>
            <a:r>
              <a:rPr lang="en-US" altLang="zh-CN" sz="2400"/>
              <a:t>pre-denosing </a:t>
            </a:r>
            <a:r>
              <a:rPr lang="zh-CN" altLang="en-US" sz="2400"/>
              <a:t>，处理</a:t>
            </a:r>
            <a:r>
              <a:rPr lang="en-US" altLang="zh-CN" sz="2400"/>
              <a:t>DS data</a:t>
            </a:r>
            <a:endParaRPr lang="en-US" altLang="zh-CN" sz="2400"/>
          </a:p>
          <a:p>
            <a:r>
              <a:rPr lang="en-US" altLang="zh-CN" sz="2400"/>
              <a:t>02.</a:t>
            </a:r>
            <a:r>
              <a:rPr lang="zh-CN" altLang="en-US" sz="2400"/>
              <a:t>使用设计的三个预训练方法，处理模型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040" y="597535"/>
            <a:ext cx="6085840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1.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问题</a:t>
            </a:r>
            <a:endParaRPr lang="zh-CN" altLang="en-US"/>
          </a:p>
          <a:p>
            <a:r>
              <a:rPr lang="en-US" altLang="zh-CN" sz="2400">
                <a:sym typeface="+mn-ea"/>
              </a:rPr>
              <a:t>Document-level Relation extraction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pPr algn="l">
              <a:buClrTx/>
              <a:buSzTx/>
              <a:buFontTx/>
            </a:pP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1.1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特点</a:t>
            </a:r>
            <a:endParaRPr lang="en-US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intra-sentence and inter-sentence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1730" y="866775"/>
            <a:ext cx="9375775" cy="5139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2.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难点</a:t>
            </a:r>
            <a:endParaRPr lang="zh-CN" altLang="en-US"/>
          </a:p>
          <a:p>
            <a:r>
              <a:rPr lang="en-US" altLang="zh-CN">
                <a:sym typeface="+mn-ea"/>
              </a:rPr>
              <a:t>01.</a:t>
            </a:r>
            <a:r>
              <a:rPr lang="zh-CN" altLang="en-US">
                <a:sym typeface="+mn-ea"/>
              </a:rPr>
              <a:t>远监督数据存在大量噪声</a:t>
            </a:r>
            <a:endParaRPr lang="zh-CN" altLang="en-US"/>
          </a:p>
          <a:p>
            <a:r>
              <a:rPr lang="en-US" altLang="zh-CN">
                <a:sym typeface="+mn-ea"/>
              </a:rPr>
              <a:t>02.</a:t>
            </a:r>
            <a:r>
              <a:rPr lang="zh-CN" altLang="en-US">
                <a:sym typeface="+mn-ea"/>
              </a:rPr>
              <a:t>直接将远监督扩展到</a:t>
            </a:r>
            <a:r>
              <a:rPr lang="en-US" altLang="zh-CN">
                <a:sym typeface="+mn-ea"/>
              </a:rPr>
              <a:t> Document-level </a:t>
            </a:r>
            <a:r>
              <a:rPr lang="zh-CN" altLang="en-US">
                <a:sym typeface="+mn-ea"/>
              </a:rPr>
              <a:t>的不可行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the inherent noise in DS may be even multiplied in document level and significantly harm the performance of RE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challenges: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Each entity contains multiple mentions, and mentions without relational context bring noise to entity representations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The inherent noise of DS will be even mulitplied at the document level.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It’s challenging to capture useful relational semantics from long documents,since most contents in the documents may be irrelevant to the given entities and relations.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1755" y="878205"/>
            <a:ext cx="911987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 Contributions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/>
              <a:t>the three pre-training tasks include: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(1)Mention-Entity Matching</a:t>
            </a:r>
            <a:endParaRPr lang="en-US" altLang="zh-CN" sz="2400"/>
          </a:p>
          <a:p>
            <a:r>
              <a:rPr lang="en-US" altLang="zh-CN" sz="2400"/>
              <a:t>aim to capture useful information from multiple mentions to produce informative representations for entities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(2)Relation Detection</a:t>
            </a:r>
            <a:endParaRPr lang="en-US" altLang="zh-CN" sz="2400"/>
          </a:p>
          <a:p>
            <a:r>
              <a:rPr lang="en-US" altLang="zh-CN" sz="2400"/>
              <a:t>focuses on denoising “Not-A-Relation(NA)” and incorrectly labeled instances by detecting the entity pairs with relations, i.e., positive instances.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(3)Relation Fact Alignment</a:t>
            </a:r>
            <a:endParaRPr lang="en-US" altLang="zh-CN" sz="2400"/>
          </a:p>
          <a:p>
            <a:r>
              <a:rPr lang="en-US" altLang="zh-CN" sz="2400"/>
              <a:t>requires the model to produce similar representations for the same entity pair from diverse expressions.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360" y="980440"/>
            <a:ext cx="7028815" cy="54921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9500" y="980440"/>
            <a:ext cx="231267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4.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模型结构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2975" y="1741805"/>
            <a:ext cx="312928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F</a:t>
            </a:r>
            <a:r>
              <a:rPr lang="zh-CN" altLang="en-US" sz="2000"/>
              <a:t>irst apply the pre-denoising module to</a:t>
            </a:r>
            <a:r>
              <a:rPr lang="en-US" altLang="zh-CN" sz="2000"/>
              <a:t> </a:t>
            </a:r>
            <a:r>
              <a:rPr lang="zh-CN" altLang="en-US" sz="2000"/>
              <a:t>screen out some NA instances from all </a:t>
            </a:r>
            <a:r>
              <a:rPr lang="en-US" altLang="zh-CN" sz="2000"/>
              <a:t> d</a:t>
            </a:r>
            <a:r>
              <a:rPr lang="zh-CN" altLang="en-US" sz="2000"/>
              <a:t>ocuments.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Then we pre-train the document encoder with three</a:t>
            </a:r>
            <a:r>
              <a:rPr lang="en-US" altLang="zh-CN" sz="2000"/>
              <a:t> </a:t>
            </a:r>
            <a:r>
              <a:rPr lang="zh-CN" altLang="en-US" sz="2000"/>
              <a:t>pre-training tasks on the document-level distantly</a:t>
            </a:r>
            <a:r>
              <a:rPr lang="en-US" altLang="zh-CN" sz="2000"/>
              <a:t> </a:t>
            </a:r>
            <a:r>
              <a:rPr lang="zh-CN" altLang="en-US" sz="2000"/>
              <a:t>supervised dataset.</a:t>
            </a:r>
            <a:endParaRPr lang="zh-CN" altLang="en-US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Finally, we fine-tune the model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/>
              <a:t>on the human-annotated dataset.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93800" y="1167130"/>
            <a:ext cx="92944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5.具体实现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/>
          </a:p>
          <a:p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5.0 Basic encoder</a:t>
            </a:r>
            <a:endParaRPr lang="en-US" altLang="zh-CN"/>
          </a:p>
          <a:p>
            <a:r>
              <a:rPr lang="en-US" altLang="zh-CN"/>
              <a:t>adopt BERT as the document encoder to encode documents into representations of entity mentions, entities and relational instances.</a:t>
            </a:r>
            <a:endParaRPr lang="en-US" altLang="zh-CN"/>
          </a:p>
          <a:p>
            <a:endParaRPr lang="en-US" altLang="zh-CN"/>
          </a:p>
          <a:p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5.1 Mention-Entity Matching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/>
              <a:t>一个</a:t>
            </a:r>
            <a:r>
              <a:rPr lang="en-US" altLang="zh-CN"/>
              <a:t>entity</a:t>
            </a:r>
            <a:r>
              <a:rPr lang="zh-CN" altLang="en-US"/>
              <a:t>可能会以多种不同形式的</a:t>
            </a:r>
            <a:r>
              <a:rPr lang="en-US" altLang="zh-CN"/>
              <a:t>mention </a:t>
            </a:r>
            <a:r>
              <a:rPr lang="zh-CN" altLang="en-US"/>
              <a:t>出现，所以让模型抓住其形象的表示。这个任务包括</a:t>
            </a:r>
            <a:r>
              <a:rPr lang="en-US" altLang="zh-CN"/>
              <a:t>intra-document </a:t>
            </a:r>
            <a:r>
              <a:rPr lang="zh-CN" altLang="en-US"/>
              <a:t>和</a:t>
            </a:r>
            <a:r>
              <a:rPr lang="en-US" altLang="zh-CN"/>
              <a:t> inter-document</a:t>
            </a:r>
            <a:r>
              <a:rPr lang="zh-CN" altLang="en-US"/>
              <a:t>两个子任务。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intra-document sub-task :</a:t>
            </a:r>
            <a:r>
              <a:rPr lang="zh-CN" altLang="en-US"/>
              <a:t>让模型理解共指信息。</a:t>
            </a:r>
            <a:endParaRPr lang="zh-CN" altLang="en-US"/>
          </a:p>
          <a:p>
            <a:r>
              <a:rPr lang="zh-CN" altLang="en-US"/>
              <a:t>使用的方法就是</a:t>
            </a:r>
            <a:r>
              <a:rPr lang="en-US" altLang="zh-CN"/>
              <a:t>mask</a:t>
            </a:r>
            <a:r>
              <a:rPr lang="zh-CN" altLang="en-US"/>
              <a:t>。</a:t>
            </a:r>
            <a:r>
              <a:rPr lang="en-US" altLang="zh-CN"/>
              <a:t>mask </a:t>
            </a:r>
            <a:r>
              <a:rPr lang="zh-CN" altLang="en-US"/>
              <a:t>一个</a:t>
            </a:r>
            <a:r>
              <a:rPr lang="en-US" altLang="zh-CN"/>
              <a:t>entity mention(m</a:t>
            </a:r>
            <a:r>
              <a:rPr lang="en-US" altLang="zh-CN" baseline="30000"/>
              <a:t>q</a:t>
            </a:r>
            <a:r>
              <a:rPr lang="en-US" altLang="zh-CN"/>
              <a:t>)</a:t>
            </a:r>
            <a:r>
              <a:rPr lang="zh-CN" altLang="en-US"/>
              <a:t>，要求模型预测这是</a:t>
            </a:r>
            <a:r>
              <a:rPr lang="en-US" altLang="zh-CN"/>
              <a:t>doc </a:t>
            </a:r>
            <a:r>
              <a:rPr lang="zh-CN" altLang="en-US"/>
              <a:t>中的哪一个实体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inter-document sub-task: </a:t>
            </a:r>
            <a:r>
              <a:rPr lang="zh-CN" altLang="en-US"/>
              <a:t>将不同</a:t>
            </a:r>
            <a:r>
              <a:rPr lang="en-US" altLang="zh-CN"/>
              <a:t>doc</a:t>
            </a:r>
            <a:r>
              <a:rPr lang="zh-CN" altLang="en-US"/>
              <a:t>的同一个</a:t>
            </a:r>
            <a:r>
              <a:rPr lang="en-US" altLang="zh-CN"/>
              <a:t>entity </a:t>
            </a:r>
            <a:r>
              <a:rPr lang="zh-CN" altLang="en-US"/>
              <a:t>链接起来，方法与上面这个类似。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6775" y="4769485"/>
            <a:ext cx="3794760" cy="48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3605" y="488315"/>
            <a:ext cx="9824720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5.2 Relation Detection</a:t>
            </a:r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背景：</a:t>
            </a:r>
            <a:r>
              <a:rPr lang="en-US" altLang="zh-CN" sz="2400"/>
              <a:t>The NA relation is dominating in DocRE</a:t>
            </a:r>
            <a:endParaRPr lang="en-US" altLang="zh-CN" sz="2400"/>
          </a:p>
          <a:p>
            <a:r>
              <a:rPr lang="zh-CN" altLang="en-US" sz="2400"/>
              <a:t>要求：</a:t>
            </a:r>
            <a:r>
              <a:rPr lang="en-US" altLang="zh-CN" sz="2400"/>
              <a:t>denoise NA instances and to identify the true positive instances from NA noise.</a:t>
            </a:r>
            <a:endParaRPr lang="en-US" altLang="zh-CN" sz="2400"/>
          </a:p>
          <a:p>
            <a:r>
              <a:rPr lang="zh-CN" altLang="en-US" sz="2400"/>
              <a:t>做法：</a:t>
            </a:r>
            <a:r>
              <a:rPr lang="en-US" altLang="zh-CN" sz="2400"/>
              <a:t>requires the model to distinguish positive entity pairs from NA instances. 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分成</a:t>
            </a:r>
            <a:r>
              <a:rPr lang="en-US" altLang="zh-CN" sz="2400"/>
              <a:t>intra- and inter- document sub-tasks.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950" y="2853055"/>
            <a:ext cx="3806825" cy="966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245" y="1264920"/>
            <a:ext cx="9606915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5.3 Relational Fact  Alignment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目的：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grasp useful information from the long documents and</a:t>
            </a:r>
            <a:r>
              <a:rPr lang="zh-CN" altLang="en-US" sz="2400">
                <a:solidFill>
                  <a:srgbClr val="FF0000"/>
                </a:solidFill>
              </a:rPr>
              <a:t> denoise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irrelevant content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requires the representations of the same entity pairs in different documents to be similar</a:t>
            </a: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方法：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2585" y="4184015"/>
            <a:ext cx="5890260" cy="2232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2742</Words>
  <Application>WPS 演示</Application>
  <PresentationFormat>宽屏</PresentationFormat>
  <Paragraphs>98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Lawson_t</cp:lastModifiedBy>
  <cp:revision>231</cp:revision>
  <dcterms:created xsi:type="dcterms:W3CDTF">2019-06-19T02:08:00Z</dcterms:created>
  <dcterms:modified xsi:type="dcterms:W3CDTF">2021-04-19T15:32:44Z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EBF0A8B968BF4488A02F456A108E6633</vt:lpwstr>
  </property>
</Properties>
</file>