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64" r:id="rId5"/>
    <p:sldId id="267" r:id="rId6"/>
    <p:sldId id="259" r:id="rId7"/>
    <p:sldId id="258" r:id="rId8"/>
    <p:sldId id="260" r:id="rId9"/>
    <p:sldId id="261" r:id="rId10"/>
    <p:sldId id="262" r:id="rId11"/>
    <p:sldId id="263" r:id="rId12"/>
    <p:sldId id="268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FFF"/>
    <a:srgbClr val="D9FFD9"/>
    <a:srgbClr val="A6C7EA"/>
    <a:srgbClr val="AFD496"/>
    <a:srgbClr val="FDD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88288"/>
  </p:normalViewPr>
  <p:slideViewPr>
    <p:cSldViewPr snapToGrid="0" snapToObjects="1">
      <p:cViewPr varScale="1">
        <p:scale>
          <a:sx n="101" d="100"/>
          <a:sy n="101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hao Dan" userId="cfe7c091-81f8-4b26-9b50-36497782eded" providerId="ADAL" clId="{390028AB-B41F-964A-8CC8-C5756EBAB56C}"/>
    <pc:docChg chg="undo redo custSel addSld delSld modSld">
      <pc:chgData name="Yuhao Dan" userId="cfe7c091-81f8-4b26-9b50-36497782eded" providerId="ADAL" clId="{390028AB-B41F-964A-8CC8-C5756EBAB56C}" dt="2020-11-11T05:24:00.774" v="7752"/>
      <pc:docMkLst>
        <pc:docMk/>
      </pc:docMkLst>
      <pc:sldChg chg="modSp mod">
        <pc:chgData name="Yuhao Dan" userId="cfe7c091-81f8-4b26-9b50-36497782eded" providerId="ADAL" clId="{390028AB-B41F-964A-8CC8-C5756EBAB56C}" dt="2020-11-07T05:57:36.812" v="5487" actId="20577"/>
        <pc:sldMkLst>
          <pc:docMk/>
          <pc:sldMk cId="2199822256" sldId="256"/>
        </pc:sldMkLst>
        <pc:spChg chg="mod">
          <ac:chgData name="Yuhao Dan" userId="cfe7c091-81f8-4b26-9b50-36497782eded" providerId="ADAL" clId="{390028AB-B41F-964A-8CC8-C5756EBAB56C}" dt="2020-11-07T05:57:36.812" v="5487" actId="20577"/>
          <ac:spMkLst>
            <pc:docMk/>
            <pc:sldMk cId="2199822256" sldId="256"/>
            <ac:spMk id="3" creationId="{4C99FDA2-BD6F-6B40-BD89-E79A39AB4500}"/>
          </ac:spMkLst>
        </pc:spChg>
      </pc:sldChg>
      <pc:sldChg chg="addSp delSp modSp mod modAnim">
        <pc:chgData name="Yuhao Dan" userId="cfe7c091-81f8-4b26-9b50-36497782eded" providerId="ADAL" clId="{390028AB-B41F-964A-8CC8-C5756EBAB56C}" dt="2020-11-08T11:12:41.023" v="7529"/>
        <pc:sldMkLst>
          <pc:docMk/>
          <pc:sldMk cId="1929106401" sldId="261"/>
        </pc:sldMkLst>
        <pc:spChg chg="add mod">
          <ac:chgData name="Yuhao Dan" userId="cfe7c091-81f8-4b26-9b50-36497782eded" providerId="ADAL" clId="{390028AB-B41F-964A-8CC8-C5756EBAB56C}" dt="2020-11-08T11:12:23.054" v="7526" actId="688"/>
          <ac:spMkLst>
            <pc:docMk/>
            <pc:sldMk cId="1929106401" sldId="261"/>
            <ac:spMk id="3" creationId="{DCEFC751-B6E6-334C-977D-B7D91FD976C0}"/>
          </ac:spMkLst>
        </pc:spChg>
        <pc:spChg chg="add mod">
          <ac:chgData name="Yuhao Dan" userId="cfe7c091-81f8-4b26-9b50-36497782eded" providerId="ADAL" clId="{390028AB-B41F-964A-8CC8-C5756EBAB56C}" dt="2020-11-08T11:12:33.434" v="7528" actId="767"/>
          <ac:spMkLst>
            <pc:docMk/>
            <pc:sldMk cId="1929106401" sldId="261"/>
            <ac:spMk id="5" creationId="{182143CD-2555-3446-905B-5756E92ED2F1}"/>
          </ac:spMkLst>
        </pc:spChg>
        <pc:picChg chg="del">
          <ac:chgData name="Yuhao Dan" userId="cfe7c091-81f8-4b26-9b50-36497782eded" providerId="ADAL" clId="{390028AB-B41F-964A-8CC8-C5756EBAB56C}" dt="2020-11-08T11:11:32.882" v="7507" actId="478"/>
          <ac:picMkLst>
            <pc:docMk/>
            <pc:sldMk cId="1929106401" sldId="261"/>
            <ac:picMk id="4098" creationId="{8AF2DE24-9A77-D043-8A9D-4A8A65E3B886}"/>
          </ac:picMkLst>
        </pc:picChg>
      </pc:sldChg>
      <pc:sldChg chg="del">
        <pc:chgData name="Yuhao Dan" userId="cfe7c091-81f8-4b26-9b50-36497782eded" providerId="ADAL" clId="{390028AB-B41F-964A-8CC8-C5756EBAB56C}" dt="2020-11-05T13:28:22.090" v="0" actId="2696"/>
        <pc:sldMkLst>
          <pc:docMk/>
          <pc:sldMk cId="2382279124" sldId="262"/>
        </pc:sldMkLst>
      </pc:sldChg>
      <pc:sldChg chg="addSp delSp modSp mod modNotesTx">
        <pc:chgData name="Yuhao Dan" userId="cfe7c091-81f8-4b26-9b50-36497782eded" providerId="ADAL" clId="{390028AB-B41F-964A-8CC8-C5756EBAB56C}" dt="2020-11-07T09:14:25.975" v="7173" actId="12"/>
        <pc:sldMkLst>
          <pc:docMk/>
          <pc:sldMk cId="1333565065" sldId="266"/>
        </pc:sldMkLst>
        <pc:spChg chg="add del mod">
          <ac:chgData name="Yuhao Dan" userId="cfe7c091-81f8-4b26-9b50-36497782eded" providerId="ADAL" clId="{390028AB-B41F-964A-8CC8-C5756EBAB56C}" dt="2020-11-07T08:42:20.607" v="6346"/>
          <ac:spMkLst>
            <pc:docMk/>
            <pc:sldMk cId="1333565065" sldId="266"/>
            <ac:spMk id="3" creationId="{4B3A6CC8-F85E-6742-95B6-08A5105264D9}"/>
          </ac:spMkLst>
        </pc:spChg>
        <pc:spChg chg="add mod">
          <ac:chgData name="Yuhao Dan" userId="cfe7c091-81f8-4b26-9b50-36497782eded" providerId="ADAL" clId="{390028AB-B41F-964A-8CC8-C5756EBAB56C}" dt="2020-11-07T08:42:38.978" v="6353" actId="20577"/>
          <ac:spMkLst>
            <pc:docMk/>
            <pc:sldMk cId="1333565065" sldId="266"/>
            <ac:spMk id="4" creationId="{DDE08A22-79CD-C742-903E-8AD2DE26DE24}"/>
          </ac:spMkLst>
        </pc:spChg>
        <pc:spChg chg="add del mod">
          <ac:chgData name="Yuhao Dan" userId="cfe7c091-81f8-4b26-9b50-36497782eded" providerId="ADAL" clId="{390028AB-B41F-964A-8CC8-C5756EBAB56C}" dt="2020-11-05T13:56:46.069" v="303"/>
          <ac:spMkLst>
            <pc:docMk/>
            <pc:sldMk cId="1333565065" sldId="266"/>
            <ac:spMk id="5" creationId="{4FF6E20B-5C7A-8B4D-B412-8A6C09D5E276}"/>
          </ac:spMkLst>
        </pc:spChg>
        <pc:spChg chg="add mod">
          <ac:chgData name="Yuhao Dan" userId="cfe7c091-81f8-4b26-9b50-36497782eded" providerId="ADAL" clId="{390028AB-B41F-964A-8CC8-C5756EBAB56C}" dt="2020-11-07T08:41:08.666" v="6343" actId="20577"/>
          <ac:spMkLst>
            <pc:docMk/>
            <pc:sldMk cId="1333565065" sldId="266"/>
            <ac:spMk id="6" creationId="{4237EC59-5924-C345-8975-BA777D924D10}"/>
          </ac:spMkLst>
        </pc:spChg>
        <pc:spChg chg="mod">
          <ac:chgData name="Yuhao Dan" userId="cfe7c091-81f8-4b26-9b50-36497782eded" providerId="ADAL" clId="{390028AB-B41F-964A-8CC8-C5756EBAB56C}" dt="2020-11-07T09:14:25.975" v="7173" actId="12"/>
          <ac:spMkLst>
            <pc:docMk/>
            <pc:sldMk cId="1333565065" sldId="266"/>
            <ac:spMk id="8" creationId="{5DFC1254-50AD-F54D-A290-09D402EAB0F0}"/>
          </ac:spMkLst>
        </pc:spChg>
        <pc:picChg chg="mod">
          <ac:chgData name="Yuhao Dan" userId="cfe7c091-81f8-4b26-9b50-36497782eded" providerId="ADAL" clId="{390028AB-B41F-964A-8CC8-C5756EBAB56C}" dt="2020-11-05T14:17:31.465" v="1870" actId="1076"/>
          <ac:picMkLst>
            <pc:docMk/>
            <pc:sldMk cId="1333565065" sldId="266"/>
            <ac:picMk id="7" creationId="{7C0B7EB6-192B-AE48-AF73-24ED9F258D08}"/>
          </ac:picMkLst>
        </pc:picChg>
      </pc:sldChg>
      <pc:sldChg chg="modSp mod modNotesTx">
        <pc:chgData name="Yuhao Dan" userId="cfe7c091-81f8-4b26-9b50-36497782eded" providerId="ADAL" clId="{390028AB-B41F-964A-8CC8-C5756EBAB56C}" dt="2020-11-07T09:14:12.375" v="7170" actId="5793"/>
        <pc:sldMkLst>
          <pc:docMk/>
          <pc:sldMk cId="218417244" sldId="267"/>
        </pc:sldMkLst>
        <pc:spChg chg="mod">
          <ac:chgData name="Yuhao Dan" userId="cfe7c091-81f8-4b26-9b50-36497782eded" providerId="ADAL" clId="{390028AB-B41F-964A-8CC8-C5756EBAB56C}" dt="2020-11-07T09:14:12.375" v="7170" actId="5793"/>
          <ac:spMkLst>
            <pc:docMk/>
            <pc:sldMk cId="218417244" sldId="267"/>
            <ac:spMk id="9" creationId="{7C81279E-2A20-584C-944D-FA31B9961D91}"/>
          </ac:spMkLst>
        </pc:spChg>
      </pc:sldChg>
      <pc:sldChg chg="addSp delSp modSp del mod modNotesTx">
        <pc:chgData name="Yuhao Dan" userId="cfe7c091-81f8-4b26-9b50-36497782eded" providerId="ADAL" clId="{390028AB-B41F-964A-8CC8-C5756EBAB56C}" dt="2020-11-05T14:45:18.910" v="3310" actId="2696"/>
        <pc:sldMkLst>
          <pc:docMk/>
          <pc:sldMk cId="2410211416" sldId="269"/>
        </pc:sldMkLst>
        <pc:spChg chg="add mod">
          <ac:chgData name="Yuhao Dan" userId="cfe7c091-81f8-4b26-9b50-36497782eded" providerId="ADAL" clId="{390028AB-B41F-964A-8CC8-C5756EBAB56C}" dt="2020-11-05T14:35:44.833" v="3049" actId="20577"/>
          <ac:spMkLst>
            <pc:docMk/>
            <pc:sldMk cId="2410211416" sldId="269"/>
            <ac:spMk id="4" creationId="{94954873-0AB2-7F43-98E9-50F11F119E62}"/>
          </ac:spMkLst>
        </pc:spChg>
        <pc:spChg chg="add mod">
          <ac:chgData name="Yuhao Dan" userId="cfe7c091-81f8-4b26-9b50-36497782eded" providerId="ADAL" clId="{390028AB-B41F-964A-8CC8-C5756EBAB56C}" dt="2020-11-05T14:37:01.232" v="3161" actId="20577"/>
          <ac:spMkLst>
            <pc:docMk/>
            <pc:sldMk cId="2410211416" sldId="269"/>
            <ac:spMk id="5" creationId="{07BFA5AF-2B1F-B046-A32F-48DC9E8F1437}"/>
          </ac:spMkLst>
        </pc:spChg>
        <pc:spChg chg="add mod">
          <ac:chgData name="Yuhao Dan" userId="cfe7c091-81f8-4b26-9b50-36497782eded" providerId="ADAL" clId="{390028AB-B41F-964A-8CC8-C5756EBAB56C}" dt="2020-11-05T14:42:00.198" v="3266" actId="1076"/>
          <ac:spMkLst>
            <pc:docMk/>
            <pc:sldMk cId="2410211416" sldId="269"/>
            <ac:spMk id="6" creationId="{5DACF144-F38D-2943-AAB3-7B2987F7C919}"/>
          </ac:spMkLst>
        </pc:spChg>
        <pc:spChg chg="add mod">
          <ac:chgData name="Yuhao Dan" userId="cfe7c091-81f8-4b26-9b50-36497782eded" providerId="ADAL" clId="{390028AB-B41F-964A-8CC8-C5756EBAB56C}" dt="2020-11-05T14:45:17.464" v="3309" actId="478"/>
          <ac:spMkLst>
            <pc:docMk/>
            <pc:sldMk cId="2410211416" sldId="269"/>
            <ac:spMk id="8" creationId="{85880911-95A1-FB4E-86F5-F46C20CF39D8}"/>
          </ac:spMkLst>
        </pc:spChg>
        <pc:picChg chg="del mod">
          <ac:chgData name="Yuhao Dan" userId="cfe7c091-81f8-4b26-9b50-36497782eded" providerId="ADAL" clId="{390028AB-B41F-964A-8CC8-C5756EBAB56C}" dt="2020-11-05T14:45:17.464" v="3309" actId="478"/>
          <ac:picMkLst>
            <pc:docMk/>
            <pc:sldMk cId="2410211416" sldId="269"/>
            <ac:picMk id="3" creationId="{D0BD18E6-8992-634B-8DB6-C470BABB85EA}"/>
          </ac:picMkLst>
        </pc:picChg>
      </pc:sldChg>
      <pc:sldChg chg="addSp delSp modSp mod modAnim">
        <pc:chgData name="Yuhao Dan" userId="cfe7c091-81f8-4b26-9b50-36497782eded" providerId="ADAL" clId="{390028AB-B41F-964A-8CC8-C5756EBAB56C}" dt="2020-11-05T15:35:56.314" v="3565"/>
        <pc:sldMkLst>
          <pc:docMk/>
          <pc:sldMk cId="3436876915" sldId="270"/>
        </pc:sldMkLst>
        <pc:spChg chg="mod">
          <ac:chgData name="Yuhao Dan" userId="cfe7c091-81f8-4b26-9b50-36497782eded" providerId="ADAL" clId="{390028AB-B41F-964A-8CC8-C5756EBAB56C}" dt="2020-11-05T15:35:56.314" v="3565"/>
          <ac:spMkLst>
            <pc:docMk/>
            <pc:sldMk cId="3436876915" sldId="270"/>
            <ac:spMk id="2" creationId="{ABEF824A-054B-E346-96DE-AAA9A5173930}"/>
          </ac:spMkLst>
        </pc:spChg>
        <pc:spChg chg="add del mod">
          <ac:chgData name="Yuhao Dan" userId="cfe7c091-81f8-4b26-9b50-36497782eded" providerId="ADAL" clId="{390028AB-B41F-964A-8CC8-C5756EBAB56C}" dt="2020-11-05T14:44:20.975" v="3303"/>
          <ac:spMkLst>
            <pc:docMk/>
            <pc:sldMk cId="3436876915" sldId="270"/>
            <ac:spMk id="3" creationId="{A5FBDC2F-EBFA-5E4E-A10C-ED94F4F2F324}"/>
          </ac:spMkLst>
        </pc:spChg>
        <pc:spChg chg="add mod">
          <ac:chgData name="Yuhao Dan" userId="cfe7c091-81f8-4b26-9b50-36497782eded" providerId="ADAL" clId="{390028AB-B41F-964A-8CC8-C5756EBAB56C}" dt="2020-11-05T14:44:41.777" v="3306" actId="20577"/>
          <ac:spMkLst>
            <pc:docMk/>
            <pc:sldMk cId="3436876915" sldId="270"/>
            <ac:spMk id="4" creationId="{63463F33-E28E-8F46-80AB-E83506FAD375}"/>
          </ac:spMkLst>
        </pc:spChg>
        <pc:spChg chg="mod">
          <ac:chgData name="Yuhao Dan" userId="cfe7c091-81f8-4b26-9b50-36497782eded" providerId="ADAL" clId="{390028AB-B41F-964A-8CC8-C5756EBAB56C}" dt="2020-11-05T14:43:31.239" v="3272" actId="20577"/>
          <ac:spMkLst>
            <pc:docMk/>
            <pc:sldMk cId="3436876915" sldId="270"/>
            <ac:spMk id="6" creationId="{27FAA9CA-3BC2-654F-B0E8-F10D3E5AA598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12" creationId="{F9AF2761-47A7-1045-8F1E-9CB55B729BF3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21" creationId="{D163C7C7-49D3-7049-B02D-0443CDE4968D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22" creationId="{E60BDF5A-17E1-D64E-8EF6-5772BB7AC0B1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23" creationId="{BF3E5FEC-70AC-D243-98CE-8AC2B01712CF}"/>
          </ac:spMkLst>
        </pc:spChg>
        <pc:spChg chg="add mod">
          <ac:chgData name="Yuhao Dan" userId="cfe7c091-81f8-4b26-9b50-36497782eded" providerId="ADAL" clId="{390028AB-B41F-964A-8CC8-C5756EBAB56C}" dt="2020-11-05T15:34:32.875" v="3525" actId="21"/>
          <ac:spMkLst>
            <pc:docMk/>
            <pc:sldMk cId="3436876915" sldId="270"/>
            <ac:spMk id="35" creationId="{FFC747BF-75E0-0340-BC18-9542714253F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2" creationId="{9DF30D10-1013-2F4C-9EF8-B406F5B373A5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3" creationId="{9150D5D1-1106-9541-850B-6B316C3A5AB8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4" creationId="{FB3A0D6A-1B8B-EC4A-B6A2-4253591CDD2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6" creationId="{E7233F3D-764E-0449-B9C9-2CA0C83592C1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8" creationId="{FB3A0D6A-1B8B-EC4A-B6A2-4253591CDD2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0" creationId="{FB3A0D6A-1B8B-EC4A-B6A2-4253591CDD2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2" creationId="{F3F984B6-9A67-3041-AF1F-77EE1ED8B7C6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3" creationId="{2DEA2209-0B82-0445-890C-845256AB6B2A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6" creationId="{9352CD6B-8533-8C4C-9E16-CCCAD6E68738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90" creationId="{201110C5-A363-EF4F-BC8E-4E6762475BE3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92" creationId="{5DF97399-6CA0-A449-8941-E3DE86777039}"/>
          </ac:spMkLst>
        </pc:spChg>
        <pc:picChg chg="mod">
          <ac:chgData name="Yuhao Dan" userId="cfe7c091-81f8-4b26-9b50-36497782eded" providerId="ADAL" clId="{390028AB-B41F-964A-8CC8-C5756EBAB56C}" dt="2020-11-05T15:34:45.203" v="3527" actId="1076"/>
          <ac:picMkLst>
            <pc:docMk/>
            <pc:sldMk cId="3436876915" sldId="270"/>
            <ac:picMk id="89" creationId="{DF68EF5D-C600-A640-A3C5-0CB37B7A05BE}"/>
          </ac:picMkLst>
        </pc:pic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" creationId="{E312D66F-19F0-B74B-A8AB-09EAE81CC3BF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" creationId="{4954AA12-6FF6-4E49-AFF3-A830DAA5D530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9" creationId="{3923283C-04D7-384A-A5CF-19147C6229FD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10" creationId="{AC56C550-6882-D24A-BD37-DE5D83867D8A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11" creationId="{8973A57B-F8A0-CA40-82FF-3AAA4E96ACC3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13" creationId="{D2406D95-6978-4141-A0CA-050BCF34B26B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5" creationId="{A73B6716-8843-A54E-ADD1-B336F7F74779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7" creationId="{E9599DC6-49E5-C04B-9532-3E56A4D705BF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9" creationId="{A73B6716-8843-A54E-ADD1-B336F7F74779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1" creationId="{A73B6716-8843-A54E-ADD1-B336F7F74779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4" creationId="{57559FEE-A99C-324F-83ED-25EC986FB0FC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5" creationId="{8973A57B-F8A0-CA40-82FF-3AAA4E96ACC3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7" creationId="{CD9A03A5-7ADE-2444-9C3C-1DFF3CE481F6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8" creationId="{9110EA76-6586-244A-BA11-E926E1A82F28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91" creationId="{D20170E5-E5ED-3F44-86A8-5530FD1F7178}"/>
          </ac:cxnSpMkLst>
        </pc:cxnChg>
      </pc:sldChg>
      <pc:sldChg chg="addSp delSp modSp mod modAnim">
        <pc:chgData name="Yuhao Dan" userId="cfe7c091-81f8-4b26-9b50-36497782eded" providerId="ADAL" clId="{390028AB-B41F-964A-8CC8-C5756EBAB56C}" dt="2020-11-07T08:02:56.775" v="6048" actId="20577"/>
        <pc:sldMkLst>
          <pc:docMk/>
          <pc:sldMk cId="812614768" sldId="271"/>
        </pc:sldMkLst>
        <pc:spChg chg="mod">
          <ac:chgData name="Yuhao Dan" userId="cfe7c091-81f8-4b26-9b50-36497782eded" providerId="ADAL" clId="{390028AB-B41F-964A-8CC8-C5756EBAB56C}" dt="2020-11-05T15:35:59.073" v="3566"/>
          <ac:spMkLst>
            <pc:docMk/>
            <pc:sldMk cId="812614768" sldId="271"/>
            <ac:spMk id="2" creationId="{ABEF824A-054B-E346-96DE-AAA9A5173930}"/>
          </ac:spMkLst>
        </pc:spChg>
        <pc:spChg chg="add del mod">
          <ac:chgData name="Yuhao Dan" userId="cfe7c091-81f8-4b26-9b50-36497782eded" providerId="ADAL" clId="{390028AB-B41F-964A-8CC8-C5756EBAB56C}" dt="2020-11-06T07:19:35.111" v="4886" actId="478"/>
          <ac:spMkLst>
            <pc:docMk/>
            <pc:sldMk cId="812614768" sldId="271"/>
            <ac:spMk id="3" creationId="{C4899E7A-2426-664D-806C-5B03DE13D9A6}"/>
          </ac:spMkLst>
        </pc:spChg>
        <pc:spChg chg="add mod">
          <ac:chgData name="Yuhao Dan" userId="cfe7c091-81f8-4b26-9b50-36497782eded" providerId="ADAL" clId="{390028AB-B41F-964A-8CC8-C5756EBAB56C}" dt="2020-11-07T08:02:56.775" v="6048" actId="20577"/>
          <ac:spMkLst>
            <pc:docMk/>
            <pc:sldMk cId="812614768" sldId="271"/>
            <ac:spMk id="7" creationId="{3A4CC4DA-576C-D449-A44B-DA6FC8138988}"/>
          </ac:spMkLst>
        </pc:spChg>
        <pc:spChg chg="add del mod">
          <ac:chgData name="Yuhao Dan" userId="cfe7c091-81f8-4b26-9b50-36497782eded" providerId="ADAL" clId="{390028AB-B41F-964A-8CC8-C5756EBAB56C}" dt="2020-11-05T15:16:31.291" v="3372" actId="478"/>
          <ac:spMkLst>
            <pc:docMk/>
            <pc:sldMk cId="812614768" sldId="271"/>
            <ac:spMk id="11" creationId="{BC78830F-F994-7341-B582-26901322D35D}"/>
          </ac:spMkLst>
        </pc:spChg>
        <pc:spChg chg="add mod">
          <ac:chgData name="Yuhao Dan" userId="cfe7c091-81f8-4b26-9b50-36497782eded" providerId="ADAL" clId="{390028AB-B41F-964A-8CC8-C5756EBAB56C}" dt="2020-11-07T06:40:27.850" v="5997" actId="1076"/>
          <ac:spMkLst>
            <pc:docMk/>
            <pc:sldMk cId="812614768" sldId="271"/>
            <ac:spMk id="12" creationId="{743CBE9C-3955-D14C-B554-512DEB2D8193}"/>
          </ac:spMkLst>
        </pc:spChg>
        <pc:spChg chg="add mod">
          <ac:chgData name="Yuhao Dan" userId="cfe7c091-81f8-4b26-9b50-36497782eded" providerId="ADAL" clId="{390028AB-B41F-964A-8CC8-C5756EBAB56C}" dt="2020-11-07T06:40:49.307" v="6006" actId="1076"/>
          <ac:spMkLst>
            <pc:docMk/>
            <pc:sldMk cId="812614768" sldId="271"/>
            <ac:spMk id="23" creationId="{FD9D4D86-6416-0946-AA56-732E166287A7}"/>
          </ac:spMkLst>
        </pc:spChg>
        <pc:spChg chg="add mod">
          <ac:chgData name="Yuhao Dan" userId="cfe7c091-81f8-4b26-9b50-36497782eded" providerId="ADAL" clId="{390028AB-B41F-964A-8CC8-C5756EBAB56C}" dt="2020-11-05T15:12:33.650" v="3364" actId="20577"/>
          <ac:spMkLst>
            <pc:docMk/>
            <pc:sldMk cId="812614768" sldId="271"/>
            <ac:spMk id="25" creationId="{7077838D-8EC2-2349-A4F5-6DFE2DDE89C5}"/>
          </ac:spMkLst>
        </pc:spChg>
        <pc:spChg chg="add mod">
          <ac:chgData name="Yuhao Dan" userId="cfe7c091-81f8-4b26-9b50-36497782eded" providerId="ADAL" clId="{390028AB-B41F-964A-8CC8-C5756EBAB56C}" dt="2020-11-07T06:41:13.482" v="6015" actId="1076"/>
          <ac:spMkLst>
            <pc:docMk/>
            <pc:sldMk cId="812614768" sldId="271"/>
            <ac:spMk id="29" creationId="{CDFA1B6E-4510-7348-8109-5C42CA732133}"/>
          </ac:spMkLst>
        </pc:spChg>
        <pc:cxnChg chg="add mod">
          <ac:chgData name="Yuhao Dan" userId="cfe7c091-81f8-4b26-9b50-36497782eded" providerId="ADAL" clId="{390028AB-B41F-964A-8CC8-C5756EBAB56C}" dt="2020-11-05T15:11:37.740" v="3341" actId="14100"/>
          <ac:cxnSpMkLst>
            <pc:docMk/>
            <pc:sldMk cId="812614768" sldId="271"/>
            <ac:cxnSpMk id="6" creationId="{407DC397-2AC3-E945-8508-6C93E179F6B7}"/>
          </ac:cxnSpMkLst>
        </pc:cxnChg>
        <pc:cxnChg chg="add mod">
          <ac:chgData name="Yuhao Dan" userId="cfe7c091-81f8-4b26-9b50-36497782eded" providerId="ADAL" clId="{390028AB-B41F-964A-8CC8-C5756EBAB56C}" dt="2020-11-05T15:10:37.556" v="3334" actId="692"/>
          <ac:cxnSpMkLst>
            <pc:docMk/>
            <pc:sldMk cId="812614768" sldId="271"/>
            <ac:cxnSpMk id="21" creationId="{31D92E79-F79B-0C4B-B597-A7D92FD2CF40}"/>
          </ac:cxnSpMkLst>
        </pc:cxnChg>
        <pc:cxnChg chg="add mod">
          <ac:chgData name="Yuhao Dan" userId="cfe7c091-81f8-4b26-9b50-36497782eded" providerId="ADAL" clId="{390028AB-B41F-964A-8CC8-C5756EBAB56C}" dt="2020-11-07T06:40:45.275" v="6005" actId="1076"/>
          <ac:cxnSpMkLst>
            <pc:docMk/>
            <pc:sldMk cId="812614768" sldId="271"/>
            <ac:cxnSpMk id="22" creationId="{AC4FD0B3-63CC-954D-8D5A-23A2298DC668}"/>
          </ac:cxnSpMkLst>
        </pc:cxnChg>
        <pc:cxnChg chg="add mod">
          <ac:chgData name="Yuhao Dan" userId="cfe7c091-81f8-4b26-9b50-36497782eded" providerId="ADAL" clId="{390028AB-B41F-964A-8CC8-C5756EBAB56C}" dt="2020-11-07T06:42:23.451" v="6019" actId="14100"/>
          <ac:cxnSpMkLst>
            <pc:docMk/>
            <pc:sldMk cId="812614768" sldId="271"/>
            <ac:cxnSpMk id="28" creationId="{E45FE002-9F3B-4A4E-B3FD-0E4EFDB398D3}"/>
          </ac:cxnSpMkLst>
        </pc:cxnChg>
      </pc:sldChg>
      <pc:sldChg chg="addSp delSp modSp mod delAnim modAnim">
        <pc:chgData name="Yuhao Dan" userId="cfe7c091-81f8-4b26-9b50-36497782eded" providerId="ADAL" clId="{390028AB-B41F-964A-8CC8-C5756EBAB56C}" dt="2020-11-07T05:43:54.210" v="5281" actId="20577"/>
        <pc:sldMkLst>
          <pc:docMk/>
          <pc:sldMk cId="825995858" sldId="272"/>
        </pc:sldMkLst>
        <pc:spChg chg="mod">
          <ac:chgData name="Yuhao Dan" userId="cfe7c091-81f8-4b26-9b50-36497782eded" providerId="ADAL" clId="{390028AB-B41F-964A-8CC8-C5756EBAB56C}" dt="2020-11-05T15:35:38.236" v="3563" actId="20577"/>
          <ac:spMkLst>
            <pc:docMk/>
            <pc:sldMk cId="825995858" sldId="272"/>
            <ac:spMk id="2" creationId="{ABEF824A-054B-E346-96DE-AAA9A5173930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3" creationId="{97D052B1-D7D0-4E40-B4F3-C0100FF9F423}"/>
          </ac:spMkLst>
        </pc:spChg>
        <pc:spChg chg="add del mod">
          <ac:chgData name="Yuhao Dan" userId="cfe7c091-81f8-4b26-9b50-36497782eded" providerId="ADAL" clId="{390028AB-B41F-964A-8CC8-C5756EBAB56C}" dt="2020-11-05T15:21:38.573" v="3398"/>
          <ac:spMkLst>
            <pc:docMk/>
            <pc:sldMk cId="825995858" sldId="272"/>
            <ac:spMk id="4" creationId="{385E7C29-4565-C04B-82C2-5CF124929355}"/>
          </ac:spMkLst>
        </pc:spChg>
        <pc:spChg chg="add del mod">
          <ac:chgData name="Yuhao Dan" userId="cfe7c091-81f8-4b26-9b50-36497782eded" providerId="ADAL" clId="{390028AB-B41F-964A-8CC8-C5756EBAB56C}" dt="2020-11-07T05:23:09.305" v="4941" actId="478"/>
          <ac:spMkLst>
            <pc:docMk/>
            <pc:sldMk cId="825995858" sldId="272"/>
            <ac:spMk id="5" creationId="{05531FEB-07E2-814D-846A-44A002085414}"/>
          </ac:spMkLst>
        </pc:spChg>
        <pc:spChg chg="add del mod">
          <ac:chgData name="Yuhao Dan" userId="cfe7c091-81f8-4b26-9b50-36497782eded" providerId="ADAL" clId="{390028AB-B41F-964A-8CC8-C5756EBAB56C}" dt="2020-11-05T15:21:36.447" v="3396" actId="478"/>
          <ac:spMkLst>
            <pc:docMk/>
            <pc:sldMk cId="825995858" sldId="272"/>
            <ac:spMk id="12" creationId="{EA6A60B6-194C-7643-889F-92E3B9DE4A46}"/>
          </ac:spMkLst>
        </pc:spChg>
        <pc:spChg chg="add mod">
          <ac:chgData name="Yuhao Dan" userId="cfe7c091-81f8-4b26-9b50-36497782eded" providerId="ADAL" clId="{390028AB-B41F-964A-8CC8-C5756EBAB56C}" dt="2020-11-06T06:00:11.202" v="3575" actId="11530"/>
          <ac:spMkLst>
            <pc:docMk/>
            <pc:sldMk cId="825995858" sldId="272"/>
            <ac:spMk id="14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0:33.316" v="3580" actId="11530"/>
          <ac:spMkLst>
            <pc:docMk/>
            <pc:sldMk cId="825995858" sldId="272"/>
            <ac:spMk id="15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0:38.532" v="3581" actId="11530"/>
          <ac:spMkLst>
            <pc:docMk/>
            <pc:sldMk cId="825995858" sldId="272"/>
            <ac:spMk id="17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0:56.922" v="3582" actId="11530"/>
          <ac:spMkLst>
            <pc:docMk/>
            <pc:sldMk cId="825995858" sldId="272"/>
            <ac:spMk id="18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7T05:41:49.652" v="5242" actId="20577"/>
          <ac:spMkLst>
            <pc:docMk/>
            <pc:sldMk cId="825995858" sldId="272"/>
            <ac:spMk id="19" creationId="{DFC267B9-7BC3-9347-936B-0DA347CFBCE8}"/>
          </ac:spMkLst>
        </pc:spChg>
        <pc:spChg chg="add mod">
          <ac:chgData name="Yuhao Dan" userId="cfe7c091-81f8-4b26-9b50-36497782eded" providerId="ADAL" clId="{390028AB-B41F-964A-8CC8-C5756EBAB56C}" dt="2020-11-07T05:41:57.177" v="5245" actId="20577"/>
          <ac:spMkLst>
            <pc:docMk/>
            <pc:sldMk cId="825995858" sldId="272"/>
            <ac:spMk id="20" creationId="{7244761B-52A6-C34D-BBC8-0FE0E4EE88C6}"/>
          </ac:spMkLst>
        </pc:spChg>
        <pc:spChg chg="mod">
          <ac:chgData name="Yuhao Dan" userId="cfe7c091-81f8-4b26-9b50-36497782eded" providerId="ADAL" clId="{390028AB-B41F-964A-8CC8-C5756EBAB56C}" dt="2020-11-07T05:24:15.176" v="4958" actId="1076"/>
          <ac:spMkLst>
            <pc:docMk/>
            <pc:sldMk cId="825995858" sldId="272"/>
            <ac:spMk id="22" creationId="{7315E167-C869-174D-B555-3BF176C862C8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23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25" creationId="{074A4F9D-31F3-6B46-B260-0B19B2CAB556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28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5T15:33:36.494" v="3522" actId="1076"/>
          <ac:spMkLst>
            <pc:docMk/>
            <pc:sldMk cId="825995858" sldId="272"/>
            <ac:spMk id="29" creationId="{CC8BD655-9757-2D4F-9470-D03B2BEAEF1A}"/>
          </ac:spMkLst>
        </pc:spChg>
        <pc:spChg chg="mod">
          <ac:chgData name="Yuhao Dan" userId="cfe7c091-81f8-4b26-9b50-36497782eded" providerId="ADAL" clId="{390028AB-B41F-964A-8CC8-C5756EBAB56C}" dt="2020-11-07T05:24:28.995" v="4962" actId="20577"/>
          <ac:spMkLst>
            <pc:docMk/>
            <pc:sldMk cId="825995858" sldId="272"/>
            <ac:spMk id="30" creationId="{BEBCA64F-D76E-3C46-93AA-EEB5B18010BA}"/>
          </ac:spMkLst>
        </pc:spChg>
        <pc:spChg chg="add mod">
          <ac:chgData name="Yuhao Dan" userId="cfe7c091-81f8-4b26-9b50-36497782eded" providerId="ADAL" clId="{390028AB-B41F-964A-8CC8-C5756EBAB56C}" dt="2020-11-07T05:24:25.176" v="4959"/>
          <ac:spMkLst>
            <pc:docMk/>
            <pc:sldMk cId="825995858" sldId="272"/>
            <ac:spMk id="31" creationId="{2C5A39FD-6CA1-FE4C-B9B4-CE3EEE3D8897}"/>
          </ac:spMkLst>
        </pc:spChg>
        <pc:spChg chg="add mod">
          <ac:chgData name="Yuhao Dan" userId="cfe7c091-81f8-4b26-9b50-36497782eded" providerId="ADAL" clId="{390028AB-B41F-964A-8CC8-C5756EBAB56C}" dt="2020-11-07T05:24:33.603" v="4964"/>
          <ac:spMkLst>
            <pc:docMk/>
            <pc:sldMk cId="825995858" sldId="272"/>
            <ac:spMk id="32" creationId="{BEBCA64F-D76E-3C46-93AA-EEB5B18010BA}"/>
          </ac:spMkLst>
        </pc:spChg>
        <pc:spChg chg="add mod">
          <ac:chgData name="Yuhao Dan" userId="cfe7c091-81f8-4b26-9b50-36497782eded" providerId="ADAL" clId="{390028AB-B41F-964A-8CC8-C5756EBAB56C}" dt="2020-11-07T05:43:54.210" v="5281" actId="20577"/>
          <ac:spMkLst>
            <pc:docMk/>
            <pc:sldMk cId="825995858" sldId="272"/>
            <ac:spMk id="40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43:53.734" v="5280" actId="20577"/>
          <ac:spMkLst>
            <pc:docMk/>
            <pc:sldMk cId="825995858" sldId="272"/>
            <ac:spMk id="41" creationId="{FCE08E1C-A087-CF40-827C-D4634424FE39}"/>
          </ac:spMkLst>
        </pc:spChg>
        <pc:spChg chg="add mod">
          <ac:chgData name="Yuhao Dan" userId="cfe7c091-81f8-4b26-9b50-36497782eded" providerId="ADAL" clId="{390028AB-B41F-964A-8CC8-C5756EBAB56C}" dt="2020-11-07T05:26:27.337" v="5010" actId="1076"/>
          <ac:spMkLst>
            <pc:docMk/>
            <pc:sldMk cId="825995858" sldId="272"/>
            <ac:spMk id="42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26:54.897" v="5021" actId="1076"/>
          <ac:spMkLst>
            <pc:docMk/>
            <pc:sldMk cId="825995858" sldId="272"/>
            <ac:spMk id="43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27:10.918" v="5029" actId="20577"/>
          <ac:spMkLst>
            <pc:docMk/>
            <pc:sldMk cId="825995858" sldId="272"/>
            <ac:spMk id="44" creationId="{AB7E3A68-A6D8-E141-91C3-B6B1C650FFE1}"/>
          </ac:spMkLst>
        </pc:spChg>
        <pc:spChg chg="add mod">
          <ac:chgData name="Yuhao Dan" userId="cfe7c091-81f8-4b26-9b50-36497782eded" providerId="ADAL" clId="{390028AB-B41F-964A-8CC8-C5756EBAB56C}" dt="2020-11-07T05:27:22.888" v="5035" actId="20577"/>
          <ac:spMkLst>
            <pc:docMk/>
            <pc:sldMk cId="825995858" sldId="272"/>
            <ac:spMk id="45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29:49.613" v="5159" actId="20577"/>
          <ac:spMkLst>
            <pc:docMk/>
            <pc:sldMk cId="825995858" sldId="272"/>
            <ac:spMk id="46" creationId="{E0DE91EF-A0F8-814B-B6DB-33CEBA9D5CF0}"/>
          </ac:spMkLst>
        </pc:spChg>
        <pc:picChg chg="add del mod">
          <ac:chgData name="Yuhao Dan" userId="cfe7c091-81f8-4b26-9b50-36497782eded" providerId="ADAL" clId="{390028AB-B41F-964A-8CC8-C5756EBAB56C}" dt="2020-11-05T15:32:33.852" v="3508" actId="478"/>
          <ac:picMkLst>
            <pc:docMk/>
            <pc:sldMk cId="825995858" sldId="272"/>
            <ac:picMk id="5" creationId="{E0B5B65F-6A6A-484B-A756-42AD757B59B4}"/>
          </ac:picMkLst>
        </pc:picChg>
        <pc:picChg chg="del mod">
          <ac:chgData name="Yuhao Dan" userId="cfe7c091-81f8-4b26-9b50-36497782eded" providerId="ADAL" clId="{390028AB-B41F-964A-8CC8-C5756EBAB56C}" dt="2020-11-07T05:22:52.434" v="4939" actId="478"/>
          <ac:picMkLst>
            <pc:docMk/>
            <pc:sldMk cId="825995858" sldId="272"/>
            <ac:picMk id="16" creationId="{9D5FB64B-C12E-334C-9290-414682FDFB77}"/>
          </ac:picMkLst>
        </pc:picChg>
        <pc:picChg chg="del mod">
          <ac:chgData name="Yuhao Dan" userId="cfe7c091-81f8-4b26-9b50-36497782eded" providerId="ADAL" clId="{390028AB-B41F-964A-8CC8-C5756EBAB56C}" dt="2020-11-07T05:23:00.711" v="4940" actId="478"/>
          <ac:picMkLst>
            <pc:docMk/>
            <pc:sldMk cId="825995858" sldId="272"/>
            <ac:picMk id="21" creationId="{8C0BE293-2E0E-D044-A7C4-2CCCEB8105EB}"/>
          </ac:picMkLst>
        </pc:picChg>
        <pc:picChg chg="add del mod">
          <ac:chgData name="Yuhao Dan" userId="cfe7c091-81f8-4b26-9b50-36497782eded" providerId="ADAL" clId="{390028AB-B41F-964A-8CC8-C5756EBAB56C}" dt="2020-11-05T15:32:32.984" v="3507" actId="478"/>
          <ac:picMkLst>
            <pc:docMk/>
            <pc:sldMk cId="825995858" sldId="272"/>
            <ac:picMk id="24" creationId="{A049726C-429E-0D46-9DCB-9F249E6971BA}"/>
          </ac:picMkLst>
        </pc:picChg>
        <pc:picChg chg="add del mod">
          <ac:chgData name="Yuhao Dan" userId="cfe7c091-81f8-4b26-9b50-36497782eded" providerId="ADAL" clId="{390028AB-B41F-964A-8CC8-C5756EBAB56C}" dt="2020-11-07T05:38:36.243" v="5163" actId="478"/>
          <ac:picMkLst>
            <pc:docMk/>
            <pc:sldMk cId="825995858" sldId="272"/>
            <ac:picMk id="26" creationId="{F55DFDE6-13DF-BA42-8C1D-93D87723C1E5}"/>
          </ac:picMkLst>
        </pc:picChg>
        <pc:cxnChg chg="add mod">
          <ac:chgData name="Yuhao Dan" userId="cfe7c091-81f8-4b26-9b50-36497782eded" providerId="ADAL" clId="{390028AB-B41F-964A-8CC8-C5756EBAB56C}" dt="2020-11-07T05:23:44.834" v="4949" actId="1076"/>
          <ac:cxnSpMkLst>
            <pc:docMk/>
            <pc:sldMk cId="825995858" sldId="272"/>
            <ac:cxnSpMk id="7" creationId="{F1E0B3B8-E52E-084C-987F-BB385ED06A58}"/>
          </ac:cxnSpMkLst>
        </pc:cxnChg>
        <pc:cxnChg chg="add mod">
          <ac:chgData name="Yuhao Dan" userId="cfe7c091-81f8-4b26-9b50-36497782eded" providerId="ADAL" clId="{390028AB-B41F-964A-8CC8-C5756EBAB56C}" dt="2020-11-07T05:23:51.576" v="4953" actId="14100"/>
          <ac:cxnSpMkLst>
            <pc:docMk/>
            <pc:sldMk cId="825995858" sldId="272"/>
            <ac:cxnSpMk id="24" creationId="{DC8DAEB4-F89D-4E43-9D92-8180C91AA082}"/>
          </ac:cxnSpMkLst>
        </pc:cxnChg>
        <pc:cxnChg chg="add mod">
          <ac:chgData name="Yuhao Dan" userId="cfe7c091-81f8-4b26-9b50-36497782eded" providerId="ADAL" clId="{390028AB-B41F-964A-8CC8-C5756EBAB56C}" dt="2020-11-07T05:23:57.465" v="4956" actId="14100"/>
          <ac:cxnSpMkLst>
            <pc:docMk/>
            <pc:sldMk cId="825995858" sldId="272"/>
            <ac:cxnSpMk id="27" creationId="{F1E0B3B8-E52E-084C-987F-BB385ED06A58}"/>
          </ac:cxnSpMkLst>
        </pc:cxnChg>
        <pc:cxnChg chg="add mod">
          <ac:chgData name="Yuhao Dan" userId="cfe7c091-81f8-4b26-9b50-36497782eded" providerId="ADAL" clId="{390028AB-B41F-964A-8CC8-C5756EBAB56C}" dt="2020-11-07T05:24:41.760" v="4968" actId="14100"/>
          <ac:cxnSpMkLst>
            <pc:docMk/>
            <pc:sldMk cId="825995858" sldId="272"/>
            <ac:cxnSpMk id="33" creationId="{76CD392B-5936-954D-A2C3-E7565830CAFC}"/>
          </ac:cxnSpMkLst>
        </pc:cxnChg>
        <pc:cxnChg chg="add mod">
          <ac:chgData name="Yuhao Dan" userId="cfe7c091-81f8-4b26-9b50-36497782eded" providerId="ADAL" clId="{390028AB-B41F-964A-8CC8-C5756EBAB56C}" dt="2020-11-07T05:24:46.104" v="4971" actId="14100"/>
          <ac:cxnSpMkLst>
            <pc:docMk/>
            <pc:sldMk cId="825995858" sldId="272"/>
            <ac:cxnSpMk id="34" creationId="{D2D1C1B8-83BA-5542-9A44-3CD56348B95E}"/>
          </ac:cxnSpMkLst>
        </pc:cxnChg>
        <pc:cxnChg chg="add mod">
          <ac:chgData name="Yuhao Dan" userId="cfe7c091-81f8-4b26-9b50-36497782eded" providerId="ADAL" clId="{390028AB-B41F-964A-8CC8-C5756EBAB56C}" dt="2020-11-07T05:24:51.304" v="4974" actId="14100"/>
          <ac:cxnSpMkLst>
            <pc:docMk/>
            <pc:sldMk cId="825995858" sldId="272"/>
            <ac:cxnSpMk id="37" creationId="{E09F1816-2105-1F48-BA26-910A776E1A73}"/>
          </ac:cxnSpMkLst>
        </pc:cxnChg>
      </pc:sldChg>
      <pc:sldChg chg="addSp delSp modSp mod addAnim delAnim modAnim modNotesTx">
        <pc:chgData name="Yuhao Dan" userId="cfe7c091-81f8-4b26-9b50-36497782eded" providerId="ADAL" clId="{390028AB-B41F-964A-8CC8-C5756EBAB56C}" dt="2020-11-06T07:23:14.722" v="4921"/>
        <pc:sldMkLst>
          <pc:docMk/>
          <pc:sldMk cId="1602498303" sldId="273"/>
        </pc:sldMkLst>
        <pc:spChg chg="mod">
          <ac:chgData name="Yuhao Dan" userId="cfe7c091-81f8-4b26-9b50-36497782eded" providerId="ADAL" clId="{390028AB-B41F-964A-8CC8-C5756EBAB56C}" dt="2020-11-06T06:52:14.297" v="3839"/>
          <ac:spMkLst>
            <pc:docMk/>
            <pc:sldMk cId="1602498303" sldId="273"/>
            <ac:spMk id="2" creationId="{ABEF824A-054B-E346-96DE-AAA9A5173930}"/>
          </ac:spMkLst>
        </pc:spChg>
        <pc:spChg chg="add mod">
          <ac:chgData name="Yuhao Dan" userId="cfe7c091-81f8-4b26-9b50-36497782eded" providerId="ADAL" clId="{390028AB-B41F-964A-8CC8-C5756EBAB56C}" dt="2020-11-06T07:23:05.583" v="4919" actId="164"/>
          <ac:spMkLst>
            <pc:docMk/>
            <pc:sldMk cId="1602498303" sldId="273"/>
            <ac:spMk id="3" creationId="{C4177CE5-4D73-A243-93BA-C7E1CE9B63D5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4" creationId="{23331402-0850-7C42-ACF4-F90B3B3570A7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7" creationId="{619C853B-2E62-EB47-B5EB-D740BA557F3A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8" creationId="{2CA289E0-C47F-984E-8FF2-4FA9EFE3160A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9" creationId="{8BBD8F79-C1DC-1A45-80A6-9CFA13EE5301}"/>
          </ac:spMkLst>
        </pc:spChg>
        <pc:spChg chg="add del mod">
          <ac:chgData name="Yuhao Dan" userId="cfe7c091-81f8-4b26-9b50-36497782eded" providerId="ADAL" clId="{390028AB-B41F-964A-8CC8-C5756EBAB56C}" dt="2020-11-06T07:22:07.121" v="4910" actId="478"/>
          <ac:spMkLst>
            <pc:docMk/>
            <pc:sldMk cId="1602498303" sldId="273"/>
            <ac:spMk id="10" creationId="{24B110BD-25F6-8447-BCA8-94649FEC3FB9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11" creationId="{A1C2CC86-BCAB-AE4C-B715-7C692B96C49F}"/>
          </ac:spMkLst>
        </pc:spChg>
        <pc:spChg chg="add del mod">
          <ac:chgData name="Yuhao Dan" userId="cfe7c091-81f8-4b26-9b50-36497782eded" providerId="ADAL" clId="{390028AB-B41F-964A-8CC8-C5756EBAB56C}" dt="2020-11-06T06:31:11.478" v="3780" actId="478"/>
          <ac:spMkLst>
            <pc:docMk/>
            <pc:sldMk cId="1602498303" sldId="273"/>
            <ac:spMk id="12" creationId="{9099E5E9-EA56-9A47-8626-26BDA0AF4056}"/>
          </ac:spMkLst>
        </pc:spChg>
        <pc:spChg chg="add del mod">
          <ac:chgData name="Yuhao Dan" userId="cfe7c091-81f8-4b26-9b50-36497782eded" providerId="ADAL" clId="{390028AB-B41F-964A-8CC8-C5756EBAB56C}" dt="2020-11-06T06:31:15.467" v="3781" actId="478"/>
          <ac:spMkLst>
            <pc:docMk/>
            <pc:sldMk cId="1602498303" sldId="273"/>
            <ac:spMk id="13" creationId="{68E9BDBD-3978-A847-AC21-986BEC4D2064}"/>
          </ac:spMkLst>
        </pc:spChg>
        <pc:spChg chg="add del mod">
          <ac:chgData name="Yuhao Dan" userId="cfe7c091-81f8-4b26-9b50-36497782eded" providerId="ADAL" clId="{390028AB-B41F-964A-8CC8-C5756EBAB56C}" dt="2020-11-06T06:31:16.687" v="3782" actId="478"/>
          <ac:spMkLst>
            <pc:docMk/>
            <pc:sldMk cId="1602498303" sldId="273"/>
            <ac:spMk id="14" creationId="{A9708A68-2545-654A-B57C-639B22307F60}"/>
          </ac:spMkLst>
        </pc:spChg>
        <pc:spChg chg="add del mod">
          <ac:chgData name="Yuhao Dan" userId="cfe7c091-81f8-4b26-9b50-36497782eded" providerId="ADAL" clId="{390028AB-B41F-964A-8CC8-C5756EBAB56C}" dt="2020-11-06T06:41:52.327" v="3801" actId="478"/>
          <ac:spMkLst>
            <pc:docMk/>
            <pc:sldMk cId="1602498303" sldId="273"/>
            <ac:spMk id="15" creationId="{73B22C85-40D3-3E48-A3C3-9825713DD484}"/>
          </ac:spMkLst>
        </pc:spChg>
        <pc:spChg chg="add del mod">
          <ac:chgData name="Yuhao Dan" userId="cfe7c091-81f8-4b26-9b50-36497782eded" providerId="ADAL" clId="{390028AB-B41F-964A-8CC8-C5756EBAB56C}" dt="2020-11-06T06:41:53.954" v="3802" actId="478"/>
          <ac:spMkLst>
            <pc:docMk/>
            <pc:sldMk cId="1602498303" sldId="273"/>
            <ac:spMk id="16" creationId="{2B1A8C1F-FD15-7B43-8275-1E55353EA01C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19" creationId="{7A1EC402-B002-444D-BA96-F444A8ADDB86}"/>
          </ac:spMkLst>
        </pc:spChg>
        <pc:spChg chg="add del mod">
          <ac:chgData name="Yuhao Dan" userId="cfe7c091-81f8-4b26-9b50-36497782eded" providerId="ADAL" clId="{390028AB-B41F-964A-8CC8-C5756EBAB56C}" dt="2020-11-06T06:30:47.306" v="3770" actId="478"/>
          <ac:spMkLst>
            <pc:docMk/>
            <pc:sldMk cId="1602498303" sldId="273"/>
            <ac:spMk id="20" creationId="{CCEEB71B-EE0F-E645-B0DF-2952019AF31A}"/>
          </ac:spMkLst>
        </pc:spChg>
        <pc:spChg chg="add del mod">
          <ac:chgData name="Yuhao Dan" userId="cfe7c091-81f8-4b26-9b50-36497782eded" providerId="ADAL" clId="{390028AB-B41F-964A-8CC8-C5756EBAB56C}" dt="2020-11-06T06:30:47.951" v="3771" actId="478"/>
          <ac:spMkLst>
            <pc:docMk/>
            <pc:sldMk cId="1602498303" sldId="273"/>
            <ac:spMk id="21" creationId="{2436D6B1-C7F4-D34F-B7EA-A99914B8904C}"/>
          </ac:spMkLst>
        </pc:spChg>
        <pc:spChg chg="add del mod">
          <ac:chgData name="Yuhao Dan" userId="cfe7c091-81f8-4b26-9b50-36497782eded" providerId="ADAL" clId="{390028AB-B41F-964A-8CC8-C5756EBAB56C}" dt="2020-11-06T06:30:48.526" v="3772" actId="478"/>
          <ac:spMkLst>
            <pc:docMk/>
            <pc:sldMk cId="1602498303" sldId="273"/>
            <ac:spMk id="22" creationId="{132800CB-FF68-C340-99A9-A6709AF7787E}"/>
          </ac:spMkLst>
        </pc:spChg>
        <pc:spChg chg="add del mod">
          <ac:chgData name="Yuhao Dan" userId="cfe7c091-81f8-4b26-9b50-36497782eded" providerId="ADAL" clId="{390028AB-B41F-964A-8CC8-C5756EBAB56C}" dt="2020-11-06T06:30:49.135" v="3773" actId="478"/>
          <ac:spMkLst>
            <pc:docMk/>
            <pc:sldMk cId="1602498303" sldId="273"/>
            <ac:spMk id="23" creationId="{2856ADC7-D3B8-D64B-BC72-2DD2C85AA45F}"/>
          </ac:spMkLst>
        </pc:spChg>
        <pc:spChg chg="add del mod">
          <ac:chgData name="Yuhao Dan" userId="cfe7c091-81f8-4b26-9b50-36497782eded" providerId="ADAL" clId="{390028AB-B41F-964A-8CC8-C5756EBAB56C}" dt="2020-11-06T06:30:46.415" v="3769" actId="478"/>
          <ac:spMkLst>
            <pc:docMk/>
            <pc:sldMk cId="1602498303" sldId="273"/>
            <ac:spMk id="24" creationId="{E74150DB-61C1-8242-B45A-0142A4ED7D68}"/>
          </ac:spMkLst>
        </pc:spChg>
        <pc:spChg chg="add del mod">
          <ac:chgData name="Yuhao Dan" userId="cfe7c091-81f8-4b26-9b50-36497782eded" providerId="ADAL" clId="{390028AB-B41F-964A-8CC8-C5756EBAB56C}" dt="2020-11-06T06:30:51.853" v="3776" actId="478"/>
          <ac:spMkLst>
            <pc:docMk/>
            <pc:sldMk cId="1602498303" sldId="273"/>
            <ac:spMk id="25" creationId="{B50CE526-8225-234B-84CB-EF88016EB0E6}"/>
          </ac:spMkLst>
        </pc:spChg>
        <pc:spChg chg="add del mod">
          <ac:chgData name="Yuhao Dan" userId="cfe7c091-81f8-4b26-9b50-36497782eded" providerId="ADAL" clId="{390028AB-B41F-964A-8CC8-C5756EBAB56C}" dt="2020-11-06T06:30:50.903" v="3775" actId="478"/>
          <ac:spMkLst>
            <pc:docMk/>
            <pc:sldMk cId="1602498303" sldId="273"/>
            <ac:spMk id="26" creationId="{36F41720-3A55-984D-BABA-4E394682C077}"/>
          </ac:spMkLst>
        </pc:spChg>
        <pc:spChg chg="add del mod">
          <ac:chgData name="Yuhao Dan" userId="cfe7c091-81f8-4b26-9b50-36497782eded" providerId="ADAL" clId="{390028AB-B41F-964A-8CC8-C5756EBAB56C}" dt="2020-11-06T06:30:50.063" v="3774" actId="478"/>
          <ac:spMkLst>
            <pc:docMk/>
            <pc:sldMk cId="1602498303" sldId="273"/>
            <ac:spMk id="27" creationId="{2C5E075A-77EF-E94D-8B51-8862CE2838DF}"/>
          </ac:spMkLst>
        </pc:spChg>
        <pc:spChg chg="add mod">
          <ac:chgData name="Yuhao Dan" userId="cfe7c091-81f8-4b26-9b50-36497782eded" providerId="ADAL" clId="{390028AB-B41F-964A-8CC8-C5756EBAB56C}" dt="2020-11-06T06:31:46.912" v="3790" actId="1076"/>
          <ac:spMkLst>
            <pc:docMk/>
            <pc:sldMk cId="1602498303" sldId="273"/>
            <ac:spMk id="28" creationId="{63732261-8514-B444-B99E-326D7989BAEE}"/>
          </ac:spMkLst>
        </pc:spChg>
        <pc:spChg chg="add mod">
          <ac:chgData name="Yuhao Dan" userId="cfe7c091-81f8-4b26-9b50-36497782eded" providerId="ADAL" clId="{390028AB-B41F-964A-8CC8-C5756EBAB56C}" dt="2020-11-06T06:33:14.021" v="3795" actId="14100"/>
          <ac:spMkLst>
            <pc:docMk/>
            <pc:sldMk cId="1602498303" sldId="273"/>
            <ac:spMk id="29" creationId="{967224D4-3FD1-AA42-90DC-D02E3972696D}"/>
          </ac:spMkLst>
        </pc:spChg>
        <pc:spChg chg="add mod">
          <ac:chgData name="Yuhao Dan" userId="cfe7c091-81f8-4b26-9b50-36497782eded" providerId="ADAL" clId="{390028AB-B41F-964A-8CC8-C5756EBAB56C}" dt="2020-11-06T06:33:27.109" v="3800" actId="14100"/>
          <ac:spMkLst>
            <pc:docMk/>
            <pc:sldMk cId="1602498303" sldId="273"/>
            <ac:spMk id="30" creationId="{5E0FCDC1-AB90-534F-9BA5-988CC1FD4BF8}"/>
          </ac:spMkLst>
        </pc:spChg>
        <pc:spChg chg="add mod">
          <ac:chgData name="Yuhao Dan" userId="cfe7c091-81f8-4b26-9b50-36497782eded" providerId="ADAL" clId="{390028AB-B41F-964A-8CC8-C5756EBAB56C}" dt="2020-11-06T06:49:11.348" v="3808" actId="1076"/>
          <ac:spMkLst>
            <pc:docMk/>
            <pc:sldMk cId="1602498303" sldId="273"/>
            <ac:spMk id="31" creationId="{55D836D0-B904-854C-8498-0B32FA9BB1E9}"/>
          </ac:spMkLst>
        </pc:spChg>
        <pc:spChg chg="add mod">
          <ac:chgData name="Yuhao Dan" userId="cfe7c091-81f8-4b26-9b50-36497782eded" providerId="ADAL" clId="{390028AB-B41F-964A-8CC8-C5756EBAB56C}" dt="2020-11-06T06:49:15.715" v="3811" actId="14100"/>
          <ac:spMkLst>
            <pc:docMk/>
            <pc:sldMk cId="1602498303" sldId="273"/>
            <ac:spMk id="32" creationId="{333100EE-119D-164C-94B8-8A8D6C28E96E}"/>
          </ac:spMkLst>
        </pc:spChg>
        <pc:spChg chg="add mod">
          <ac:chgData name="Yuhao Dan" userId="cfe7c091-81f8-4b26-9b50-36497782eded" providerId="ADAL" clId="{390028AB-B41F-964A-8CC8-C5756EBAB56C}" dt="2020-11-06T06:51:25.188" v="3832" actId="14100"/>
          <ac:spMkLst>
            <pc:docMk/>
            <pc:sldMk cId="1602498303" sldId="273"/>
            <ac:spMk id="33" creationId="{4A125588-4299-584D-A5AF-CC8EED0B17CC}"/>
          </ac:spMkLst>
        </pc:spChg>
        <pc:spChg chg="add mod">
          <ac:chgData name="Yuhao Dan" userId="cfe7c091-81f8-4b26-9b50-36497782eded" providerId="ADAL" clId="{390028AB-B41F-964A-8CC8-C5756EBAB56C}" dt="2020-11-06T07:23:05.583" v="4919" actId="164"/>
          <ac:spMkLst>
            <pc:docMk/>
            <pc:sldMk cId="1602498303" sldId="273"/>
            <ac:spMk id="34" creationId="{E602C243-75DE-154B-A404-581E030E9389}"/>
          </ac:spMkLst>
        </pc:spChg>
        <pc:grpChg chg="add mod">
          <ac:chgData name="Yuhao Dan" userId="cfe7c091-81f8-4b26-9b50-36497782eded" providerId="ADAL" clId="{390028AB-B41F-964A-8CC8-C5756EBAB56C}" dt="2020-11-06T07:23:05.583" v="4919" actId="164"/>
          <ac:grpSpMkLst>
            <pc:docMk/>
            <pc:sldMk cId="1602498303" sldId="273"/>
            <ac:grpSpMk id="35" creationId="{2D082C07-562E-B743-B60A-B1C91114DD5C}"/>
          </ac:grpSpMkLst>
        </pc:grpChg>
        <pc:picChg chg="add mod">
          <ac:chgData name="Yuhao Dan" userId="cfe7c091-81f8-4b26-9b50-36497782eded" providerId="ADAL" clId="{390028AB-B41F-964A-8CC8-C5756EBAB56C}" dt="2020-11-06T06:30:40.229" v="3768"/>
          <ac:picMkLst>
            <pc:docMk/>
            <pc:sldMk cId="1602498303" sldId="273"/>
            <ac:picMk id="5" creationId="{F2BC48CD-1B4D-964B-A4B1-2EA59E01B1FC}"/>
          </ac:picMkLst>
        </pc:picChg>
        <pc:picChg chg="del">
          <ac:chgData name="Yuhao Dan" userId="cfe7c091-81f8-4b26-9b50-36497782eded" providerId="ADAL" clId="{390028AB-B41F-964A-8CC8-C5756EBAB56C}" dt="2020-11-06T06:30:39.572" v="3767" actId="478"/>
          <ac:picMkLst>
            <pc:docMk/>
            <pc:sldMk cId="1602498303" sldId="273"/>
            <ac:picMk id="6" creationId="{4785A0D7-64F8-0247-8074-9936A92503B3}"/>
          </ac:picMkLst>
        </pc:picChg>
        <pc:picChg chg="add del mod">
          <ac:chgData name="Yuhao Dan" userId="cfe7c091-81f8-4b26-9b50-36497782eded" providerId="ADAL" clId="{390028AB-B41F-964A-8CC8-C5756EBAB56C}" dt="2020-11-06T06:30:53.186" v="3778" actId="478"/>
          <ac:picMkLst>
            <pc:docMk/>
            <pc:sldMk cId="1602498303" sldId="273"/>
            <ac:picMk id="17" creationId="{31BA1EEE-A211-A84C-B357-BC576E42C885}"/>
          </ac:picMkLst>
        </pc:picChg>
        <pc:picChg chg="add del mod">
          <ac:chgData name="Yuhao Dan" userId="cfe7c091-81f8-4b26-9b50-36497782eded" providerId="ADAL" clId="{390028AB-B41F-964A-8CC8-C5756EBAB56C}" dt="2020-11-06T06:30:52.635" v="3777" actId="478"/>
          <ac:picMkLst>
            <pc:docMk/>
            <pc:sldMk cId="1602498303" sldId="273"/>
            <ac:picMk id="18" creationId="{8E4FB7DC-D0E8-3F40-AA7B-60F70804836B}"/>
          </ac:picMkLst>
        </pc:picChg>
      </pc:sldChg>
      <pc:sldChg chg="addSp delSp modSp del mod">
        <pc:chgData name="Yuhao Dan" userId="cfe7c091-81f8-4b26-9b50-36497782eded" providerId="ADAL" clId="{390028AB-B41F-964A-8CC8-C5756EBAB56C}" dt="2020-11-07T05:28:39.827" v="5122" actId="2696"/>
        <pc:sldMkLst>
          <pc:docMk/>
          <pc:sldMk cId="3150592969" sldId="274"/>
        </pc:sldMkLst>
        <pc:spChg chg="mod">
          <ac:chgData name="Yuhao Dan" userId="cfe7c091-81f8-4b26-9b50-36497782eded" providerId="ADAL" clId="{390028AB-B41F-964A-8CC8-C5756EBAB56C}" dt="2020-11-07T05:28:37.195" v="5121" actId="21"/>
          <ac:spMkLst>
            <pc:docMk/>
            <pc:sldMk cId="3150592969" sldId="274"/>
            <ac:spMk id="2" creationId="{ABEF824A-054B-E346-96DE-AAA9A5173930}"/>
          </ac:spMkLst>
        </pc:spChg>
        <pc:spChg chg="add mod">
          <ac:chgData name="Yuhao Dan" userId="cfe7c091-81f8-4b26-9b50-36497782eded" providerId="ADAL" clId="{390028AB-B41F-964A-8CC8-C5756EBAB56C}" dt="2020-11-07T05:22:31.498" v="4938" actId="5793"/>
          <ac:spMkLst>
            <pc:docMk/>
            <pc:sldMk cId="3150592969" sldId="274"/>
            <ac:spMk id="4" creationId="{E7EB4045-DD8B-B64F-BDEC-7AE3FAA6EFA3}"/>
          </ac:spMkLst>
        </pc:spChg>
        <pc:picChg chg="del">
          <ac:chgData name="Yuhao Dan" userId="cfe7c091-81f8-4b26-9b50-36497782eded" providerId="ADAL" clId="{390028AB-B41F-964A-8CC8-C5756EBAB56C}" dt="2020-11-06T06:52:08.440" v="3838" actId="478"/>
          <ac:picMkLst>
            <pc:docMk/>
            <pc:sldMk cId="3150592969" sldId="274"/>
            <ac:picMk id="3" creationId="{C9F03C5F-72C3-5143-889A-A5D445ECCB6C}"/>
          </ac:picMkLst>
        </pc:picChg>
      </pc:sldChg>
      <pc:sldChg chg="addSp delSp modSp add mod modAnim modShow">
        <pc:chgData name="Yuhao Dan" userId="cfe7c091-81f8-4b26-9b50-36497782eded" providerId="ADAL" clId="{390028AB-B41F-964A-8CC8-C5756EBAB56C}" dt="2020-11-07T09:01:33.297" v="6355" actId="729"/>
        <pc:sldMkLst>
          <pc:docMk/>
          <pc:sldMk cId="3216064562" sldId="275"/>
        </pc:sldMkLst>
        <pc:spChg chg="add del mod">
          <ac:chgData name="Yuhao Dan" userId="cfe7c091-81f8-4b26-9b50-36497782eded" providerId="ADAL" clId="{390028AB-B41F-964A-8CC8-C5756EBAB56C}" dt="2020-11-05T13:30:36.011" v="3" actId="21"/>
          <ac:spMkLst>
            <pc:docMk/>
            <pc:sldMk cId="3216064562" sldId="275"/>
            <ac:spMk id="5" creationId="{DE8B4ADD-E5D3-A64A-9660-887FAC848B78}"/>
          </ac:spMkLst>
        </pc:spChg>
        <pc:spChg chg="add mod">
          <ac:chgData name="Yuhao Dan" userId="cfe7c091-81f8-4b26-9b50-36497782eded" providerId="ADAL" clId="{390028AB-B41F-964A-8CC8-C5756EBAB56C}" dt="2020-11-07T06:24:19.226" v="5866" actId="20577"/>
          <ac:spMkLst>
            <pc:docMk/>
            <pc:sldMk cId="3216064562" sldId="275"/>
            <ac:spMk id="10" creationId="{DEFFCE9F-C56E-D645-8D25-4C8D12C71F78}"/>
          </ac:spMkLst>
        </pc:spChg>
        <pc:spChg chg="add mod">
          <ac:chgData name="Yuhao Dan" userId="cfe7c091-81f8-4b26-9b50-36497782eded" providerId="ADAL" clId="{390028AB-B41F-964A-8CC8-C5756EBAB56C}" dt="2020-11-05T13:42:13.285" v="101" actId="208"/>
          <ac:spMkLst>
            <pc:docMk/>
            <pc:sldMk cId="3216064562" sldId="275"/>
            <ac:spMk id="11" creationId="{DA528A16-37AD-534D-B1EE-31E17748D458}"/>
          </ac:spMkLst>
        </pc:spChg>
        <pc:spChg chg="add mod">
          <ac:chgData name="Yuhao Dan" userId="cfe7c091-81f8-4b26-9b50-36497782eded" providerId="ADAL" clId="{390028AB-B41F-964A-8CC8-C5756EBAB56C}" dt="2020-11-05T13:50:11.784" v="161" actId="1076"/>
          <ac:spMkLst>
            <pc:docMk/>
            <pc:sldMk cId="3216064562" sldId="275"/>
            <ac:spMk id="13" creationId="{E6A59FB9-B0D0-2545-92F3-078C51C3AC5B}"/>
          </ac:spMkLst>
        </pc:spChg>
        <pc:spChg chg="add mod">
          <ac:chgData name="Yuhao Dan" userId="cfe7c091-81f8-4b26-9b50-36497782eded" providerId="ADAL" clId="{390028AB-B41F-964A-8CC8-C5756EBAB56C}" dt="2020-11-05T13:42:21.765" v="104" actId="14100"/>
          <ac:spMkLst>
            <pc:docMk/>
            <pc:sldMk cId="3216064562" sldId="275"/>
            <ac:spMk id="14" creationId="{7224C627-160F-AB41-8FCE-BA5415879FF8}"/>
          </ac:spMkLst>
        </pc:spChg>
        <pc:spChg chg="add mod">
          <ac:chgData name="Yuhao Dan" userId="cfe7c091-81f8-4b26-9b50-36497782eded" providerId="ADAL" clId="{390028AB-B41F-964A-8CC8-C5756EBAB56C}" dt="2020-11-05T13:42:25.743" v="106" actId="1076"/>
          <ac:spMkLst>
            <pc:docMk/>
            <pc:sldMk cId="3216064562" sldId="275"/>
            <ac:spMk id="15" creationId="{4E9606C7-5307-124A-B1AC-31C1E1646FA2}"/>
          </ac:spMkLst>
        </pc:spChg>
        <pc:spChg chg="add mod">
          <ac:chgData name="Yuhao Dan" userId="cfe7c091-81f8-4b26-9b50-36497782eded" providerId="ADAL" clId="{390028AB-B41F-964A-8CC8-C5756EBAB56C}" dt="2020-11-05T13:42:38.822" v="108" actId="1076"/>
          <ac:spMkLst>
            <pc:docMk/>
            <pc:sldMk cId="3216064562" sldId="275"/>
            <ac:spMk id="16" creationId="{C487C9C6-FCF3-B04C-9854-E3939B18CD46}"/>
          </ac:spMkLst>
        </pc:spChg>
        <pc:spChg chg="add mod">
          <ac:chgData name="Yuhao Dan" userId="cfe7c091-81f8-4b26-9b50-36497782eded" providerId="ADAL" clId="{390028AB-B41F-964A-8CC8-C5756EBAB56C}" dt="2020-11-05T13:47:57.546" v="118" actId="14100"/>
          <ac:spMkLst>
            <pc:docMk/>
            <pc:sldMk cId="3216064562" sldId="275"/>
            <ac:spMk id="17" creationId="{D43D86B0-5028-4444-88D9-08B318424D69}"/>
          </ac:spMkLst>
        </pc:spChg>
        <pc:spChg chg="add mod">
          <ac:chgData name="Yuhao Dan" userId="cfe7c091-81f8-4b26-9b50-36497782eded" providerId="ADAL" clId="{390028AB-B41F-964A-8CC8-C5756EBAB56C}" dt="2020-11-05T13:48:01.418" v="120" actId="1076"/>
          <ac:spMkLst>
            <pc:docMk/>
            <pc:sldMk cId="3216064562" sldId="275"/>
            <ac:spMk id="18" creationId="{0C2D1256-D12C-2E43-917F-E48F26A7BA31}"/>
          </ac:spMkLst>
        </pc:spChg>
        <pc:spChg chg="add mod">
          <ac:chgData name="Yuhao Dan" userId="cfe7c091-81f8-4b26-9b50-36497782eded" providerId="ADAL" clId="{390028AB-B41F-964A-8CC8-C5756EBAB56C}" dt="2020-11-05T13:48:24.937" v="128" actId="14100"/>
          <ac:spMkLst>
            <pc:docMk/>
            <pc:sldMk cId="3216064562" sldId="275"/>
            <ac:spMk id="19" creationId="{F2178359-5351-3444-A4E0-0B2E323267A5}"/>
          </ac:spMkLst>
        </pc:spChg>
        <pc:spChg chg="add mod">
          <ac:chgData name="Yuhao Dan" userId="cfe7c091-81f8-4b26-9b50-36497782eded" providerId="ADAL" clId="{390028AB-B41F-964A-8CC8-C5756EBAB56C}" dt="2020-11-05T13:48:41.265" v="133" actId="1076"/>
          <ac:spMkLst>
            <pc:docMk/>
            <pc:sldMk cId="3216064562" sldId="275"/>
            <ac:spMk id="20" creationId="{F3F6F67E-D3DA-F841-A530-EC6E7CA7A79F}"/>
          </ac:spMkLst>
        </pc:spChg>
        <pc:spChg chg="add mod">
          <ac:chgData name="Yuhao Dan" userId="cfe7c091-81f8-4b26-9b50-36497782eded" providerId="ADAL" clId="{390028AB-B41F-964A-8CC8-C5756EBAB56C}" dt="2020-11-05T13:49:04.369" v="141" actId="14100"/>
          <ac:spMkLst>
            <pc:docMk/>
            <pc:sldMk cId="3216064562" sldId="275"/>
            <ac:spMk id="21" creationId="{5F571EDE-E2CC-0A42-95FB-E508D11F4F81}"/>
          </ac:spMkLst>
        </pc:spChg>
        <pc:spChg chg="add mod">
          <ac:chgData name="Yuhao Dan" userId="cfe7c091-81f8-4b26-9b50-36497782eded" providerId="ADAL" clId="{390028AB-B41F-964A-8CC8-C5756EBAB56C}" dt="2020-11-05T13:49:01.961" v="140" actId="14100"/>
          <ac:spMkLst>
            <pc:docMk/>
            <pc:sldMk cId="3216064562" sldId="275"/>
            <ac:spMk id="22" creationId="{307D1927-BFB5-F140-ABEA-C1D0C5648555}"/>
          </ac:spMkLst>
        </pc:spChg>
        <pc:spChg chg="add mod">
          <ac:chgData name="Yuhao Dan" userId="cfe7c091-81f8-4b26-9b50-36497782eded" providerId="ADAL" clId="{390028AB-B41F-964A-8CC8-C5756EBAB56C}" dt="2020-11-05T13:49:18.913" v="146" actId="14100"/>
          <ac:spMkLst>
            <pc:docMk/>
            <pc:sldMk cId="3216064562" sldId="275"/>
            <ac:spMk id="23" creationId="{1C9EAA5E-EFD9-0844-BA02-EFD7165750EB}"/>
          </ac:spMkLst>
        </pc:spChg>
        <pc:spChg chg="add mod">
          <ac:chgData name="Yuhao Dan" userId="cfe7c091-81f8-4b26-9b50-36497782eded" providerId="ADAL" clId="{390028AB-B41F-964A-8CC8-C5756EBAB56C}" dt="2020-11-05T13:50:26.272" v="166" actId="14100"/>
          <ac:spMkLst>
            <pc:docMk/>
            <pc:sldMk cId="3216064562" sldId="275"/>
            <ac:spMk id="25" creationId="{C03E5520-196B-0E47-A303-DD508B0B33F0}"/>
          </ac:spMkLst>
        </pc:spChg>
        <pc:spChg chg="add mod">
          <ac:chgData name="Yuhao Dan" userId="cfe7c091-81f8-4b26-9b50-36497782eded" providerId="ADAL" clId="{390028AB-B41F-964A-8CC8-C5756EBAB56C}" dt="2020-11-05T13:50:50" v="175" actId="14100"/>
          <ac:spMkLst>
            <pc:docMk/>
            <pc:sldMk cId="3216064562" sldId="275"/>
            <ac:spMk id="26" creationId="{76CD07BD-08CD-0047-B8A3-A48359F8ECA3}"/>
          </ac:spMkLst>
        </pc:spChg>
        <pc:spChg chg="add del mod">
          <ac:chgData name="Yuhao Dan" userId="cfe7c091-81f8-4b26-9b50-36497782eded" providerId="ADAL" clId="{390028AB-B41F-964A-8CC8-C5756EBAB56C}" dt="2020-11-05T13:51:06.783" v="187" actId="1076"/>
          <ac:spMkLst>
            <pc:docMk/>
            <pc:sldMk cId="3216064562" sldId="275"/>
            <ac:spMk id="27" creationId="{C41AD7DE-8768-574B-B2D2-AF11B5D9BA80}"/>
          </ac:spMkLst>
        </pc:spChg>
        <pc:spChg chg="add del mod">
          <ac:chgData name="Yuhao Dan" userId="cfe7c091-81f8-4b26-9b50-36497782eded" providerId="ADAL" clId="{390028AB-B41F-964A-8CC8-C5756EBAB56C}" dt="2020-11-05T13:50:58.326" v="179"/>
          <ac:spMkLst>
            <pc:docMk/>
            <pc:sldMk cId="3216064562" sldId="275"/>
            <ac:spMk id="28" creationId="{B8576CC3-30D0-2147-A0C6-1316A826F4A7}"/>
          </ac:spMkLst>
        </pc:spChg>
        <pc:spChg chg="add del mod">
          <ac:chgData name="Yuhao Dan" userId="cfe7c091-81f8-4b26-9b50-36497782eded" providerId="ADAL" clId="{390028AB-B41F-964A-8CC8-C5756EBAB56C}" dt="2020-11-05T13:51:03.691" v="183"/>
          <ac:spMkLst>
            <pc:docMk/>
            <pc:sldMk cId="3216064562" sldId="275"/>
            <ac:spMk id="29" creationId="{F37D92D2-D6D3-C642-A721-D2F403B777AD}"/>
          </ac:spMkLst>
        </pc:spChg>
        <pc:spChg chg="add mod">
          <ac:chgData name="Yuhao Dan" userId="cfe7c091-81f8-4b26-9b50-36497782eded" providerId="ADAL" clId="{390028AB-B41F-964A-8CC8-C5756EBAB56C}" dt="2020-11-05T13:51:17.928" v="191" actId="1076"/>
          <ac:spMkLst>
            <pc:docMk/>
            <pc:sldMk cId="3216064562" sldId="275"/>
            <ac:spMk id="30" creationId="{50065CE9-0935-D146-8E8B-8A73668CA57A}"/>
          </ac:spMkLst>
        </pc:spChg>
        <pc:spChg chg="add mod">
          <ac:chgData name="Yuhao Dan" userId="cfe7c091-81f8-4b26-9b50-36497782eded" providerId="ADAL" clId="{390028AB-B41F-964A-8CC8-C5756EBAB56C}" dt="2020-11-05T13:51:43.682" v="208" actId="14100"/>
          <ac:spMkLst>
            <pc:docMk/>
            <pc:sldMk cId="3216064562" sldId="275"/>
            <ac:spMk id="31" creationId="{ED2C6D97-3788-604C-B776-F5E38AA36AF5}"/>
          </ac:spMkLst>
        </pc:spChg>
        <pc:spChg chg="add del mod">
          <ac:chgData name="Yuhao Dan" userId="cfe7c091-81f8-4b26-9b50-36497782eded" providerId="ADAL" clId="{390028AB-B41F-964A-8CC8-C5756EBAB56C}" dt="2020-11-05T13:51:41.672" v="206"/>
          <ac:spMkLst>
            <pc:docMk/>
            <pc:sldMk cId="3216064562" sldId="275"/>
            <ac:spMk id="32" creationId="{569B86F3-7AE7-C040-AEFE-40AFA41E443E}"/>
          </ac:spMkLst>
        </pc:spChg>
        <pc:spChg chg="add del mod">
          <ac:chgData name="Yuhao Dan" userId="cfe7c091-81f8-4b26-9b50-36497782eded" providerId="ADAL" clId="{390028AB-B41F-964A-8CC8-C5756EBAB56C}" dt="2020-11-05T13:51:41.208" v="205"/>
          <ac:spMkLst>
            <pc:docMk/>
            <pc:sldMk cId="3216064562" sldId="275"/>
            <ac:spMk id="33" creationId="{E604C1F7-A1D6-1E4B-AA68-0656311F6093}"/>
          </ac:spMkLst>
        </pc:spChg>
        <pc:spChg chg="add mod">
          <ac:chgData name="Yuhao Dan" userId="cfe7c091-81f8-4b26-9b50-36497782eded" providerId="ADAL" clId="{390028AB-B41F-964A-8CC8-C5756EBAB56C}" dt="2020-11-05T13:51:56.864" v="214" actId="14100"/>
          <ac:spMkLst>
            <pc:docMk/>
            <pc:sldMk cId="3216064562" sldId="275"/>
            <ac:spMk id="34" creationId="{673E7E11-92AD-D24B-A9CB-044D76C9EDCB}"/>
          </ac:spMkLst>
        </pc:spChg>
        <pc:spChg chg="add mod">
          <ac:chgData name="Yuhao Dan" userId="cfe7c091-81f8-4b26-9b50-36497782eded" providerId="ADAL" clId="{390028AB-B41F-964A-8CC8-C5756EBAB56C}" dt="2020-11-05T13:52:19.807" v="224" actId="14100"/>
          <ac:spMkLst>
            <pc:docMk/>
            <pc:sldMk cId="3216064562" sldId="275"/>
            <ac:spMk id="35" creationId="{E31C0701-A698-C542-A185-2F5F60B788B4}"/>
          </ac:spMkLst>
        </pc:spChg>
        <pc:spChg chg="add del mod">
          <ac:chgData name="Yuhao Dan" userId="cfe7c091-81f8-4b26-9b50-36497782eded" providerId="ADAL" clId="{390028AB-B41F-964A-8CC8-C5756EBAB56C}" dt="2020-11-05T13:52:10.044" v="221"/>
          <ac:spMkLst>
            <pc:docMk/>
            <pc:sldMk cId="3216064562" sldId="275"/>
            <ac:spMk id="36" creationId="{917CED6B-B420-A74B-9FA9-9FFB311A1424}"/>
          </ac:spMkLst>
        </pc:spChg>
        <pc:spChg chg="add mod">
          <ac:chgData name="Yuhao Dan" userId="cfe7c091-81f8-4b26-9b50-36497782eded" providerId="ADAL" clId="{390028AB-B41F-964A-8CC8-C5756EBAB56C}" dt="2020-11-05T13:52:36.599" v="229" actId="1076"/>
          <ac:spMkLst>
            <pc:docMk/>
            <pc:sldMk cId="3216064562" sldId="275"/>
            <ac:spMk id="37" creationId="{F93BF672-C7B3-3340-B740-95848C8D1896}"/>
          </ac:spMkLst>
        </pc:spChg>
        <pc:spChg chg="add mod">
          <ac:chgData name="Yuhao Dan" userId="cfe7c091-81f8-4b26-9b50-36497782eded" providerId="ADAL" clId="{390028AB-B41F-964A-8CC8-C5756EBAB56C}" dt="2020-11-05T13:52:45.760" v="234" actId="14100"/>
          <ac:spMkLst>
            <pc:docMk/>
            <pc:sldMk cId="3216064562" sldId="275"/>
            <ac:spMk id="38" creationId="{CCC8EB4D-131E-2448-A4D0-8C7923EC22A4}"/>
          </ac:spMkLst>
        </pc:spChg>
        <pc:picChg chg="del">
          <ac:chgData name="Yuhao Dan" userId="cfe7c091-81f8-4b26-9b50-36497782eded" providerId="ADAL" clId="{390028AB-B41F-964A-8CC8-C5756EBAB56C}" dt="2020-11-05T13:30:32.174" v="2" actId="478"/>
          <ac:picMkLst>
            <pc:docMk/>
            <pc:sldMk cId="3216064562" sldId="275"/>
            <ac:picMk id="4" creationId="{AADEED3E-15F0-3F40-ACF4-2FBEC0557B84}"/>
          </ac:picMkLst>
        </pc:picChg>
        <pc:picChg chg="del">
          <ac:chgData name="Yuhao Dan" userId="cfe7c091-81f8-4b26-9b50-36497782eded" providerId="ADAL" clId="{390028AB-B41F-964A-8CC8-C5756EBAB56C}" dt="2020-11-05T13:30:38.484" v="6" actId="478"/>
          <ac:picMkLst>
            <pc:docMk/>
            <pc:sldMk cId="3216064562" sldId="275"/>
            <ac:picMk id="6" creationId="{DF706D4D-446E-C642-974D-2F87D4F47963}"/>
          </ac:picMkLst>
        </pc:picChg>
        <pc:picChg chg="add del mod">
          <ac:chgData name="Yuhao Dan" userId="cfe7c091-81f8-4b26-9b50-36497782eded" providerId="ADAL" clId="{390028AB-B41F-964A-8CC8-C5756EBAB56C}" dt="2020-11-05T13:30:52.836" v="8" actId="478"/>
          <ac:picMkLst>
            <pc:docMk/>
            <pc:sldMk cId="3216064562" sldId="275"/>
            <ac:picMk id="9" creationId="{156F1EF5-D78A-B342-9585-9D417AE2B532}"/>
          </ac:picMkLst>
        </pc:picChg>
        <pc:picChg chg="add mod">
          <ac:chgData name="Yuhao Dan" userId="cfe7c091-81f8-4b26-9b50-36497782eded" providerId="ADAL" clId="{390028AB-B41F-964A-8CC8-C5756EBAB56C}" dt="2020-11-05T13:51:35.941" v="200" actId="1076"/>
          <ac:picMkLst>
            <pc:docMk/>
            <pc:sldMk cId="3216064562" sldId="275"/>
            <ac:picMk id="12" creationId="{DD8357E3-C38E-0F40-A60E-0604DCEA28B8}"/>
          </ac:picMkLst>
        </pc:picChg>
        <pc:picChg chg="del">
          <ac:chgData name="Yuhao Dan" userId="cfe7c091-81f8-4b26-9b50-36497782eded" providerId="ADAL" clId="{390028AB-B41F-964A-8CC8-C5756EBAB56C}" dt="2020-11-05T13:30:37.134" v="4" actId="478"/>
          <ac:picMkLst>
            <pc:docMk/>
            <pc:sldMk cId="3216064562" sldId="275"/>
            <ac:picMk id="4098" creationId="{8AF2DE24-9A77-D043-8A9D-4A8A65E3B886}"/>
          </ac:picMkLst>
        </pc:picChg>
        <pc:cxnChg chg="del">
          <ac:chgData name="Yuhao Dan" userId="cfe7c091-81f8-4b26-9b50-36497782eded" providerId="ADAL" clId="{390028AB-B41F-964A-8CC8-C5756EBAB56C}" dt="2020-11-05T13:30:37.911" v="5" actId="478"/>
          <ac:cxnSpMkLst>
            <pc:docMk/>
            <pc:sldMk cId="3216064562" sldId="275"/>
            <ac:cxnSpMk id="8" creationId="{E9D51102-5503-9B4F-84E9-4E8EEC3D2BAB}"/>
          </ac:cxnSpMkLst>
        </pc:cxnChg>
      </pc:sldChg>
      <pc:sldChg chg="addSp delSp modSp add mod addAnim delAnim modAnim modNotesTx">
        <pc:chgData name="Yuhao Dan" userId="cfe7c091-81f8-4b26-9b50-36497782eded" providerId="ADAL" clId="{390028AB-B41F-964A-8CC8-C5756EBAB56C}" dt="2020-11-07T08:08:57.594" v="6099" actId="20577"/>
        <pc:sldMkLst>
          <pc:docMk/>
          <pc:sldMk cId="3095944281" sldId="276"/>
        </pc:sldMkLst>
        <pc:spChg chg="mod">
          <ac:chgData name="Yuhao Dan" userId="cfe7c091-81f8-4b26-9b50-36497782eded" providerId="ADAL" clId="{390028AB-B41F-964A-8CC8-C5756EBAB56C}" dt="2020-11-06T06:07:07.002" v="3623"/>
          <ac:spMkLst>
            <pc:docMk/>
            <pc:sldMk cId="3095944281" sldId="276"/>
            <ac:spMk id="2" creationId="{ABEF824A-054B-E346-96DE-AAA9A5173930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3" creationId="{97D052B1-D7D0-4E40-B4F3-C0100FF9F423}"/>
          </ac:spMkLst>
        </pc:spChg>
        <pc:spChg chg="add mod">
          <ac:chgData name="Yuhao Dan" userId="cfe7c091-81f8-4b26-9b50-36497782eded" providerId="ADAL" clId="{390028AB-B41F-964A-8CC8-C5756EBAB56C}" dt="2020-11-06T06:04:29.811" v="3611" actId="207"/>
          <ac:spMkLst>
            <pc:docMk/>
            <pc:sldMk cId="3095944281" sldId="276"/>
            <ac:spMk id="3" creationId="{DAD22D12-AF08-4349-9395-388216407D88}"/>
          </ac:spMkLst>
        </pc:spChg>
        <pc:spChg chg="add mod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5" creationId="{309CC5AE-BE86-8C44-A068-18C6CA34AA0C}"/>
          </ac:spMkLst>
        </pc:spChg>
        <pc:spChg chg="add mod">
          <ac:chgData name="Yuhao Dan" userId="cfe7c091-81f8-4b26-9b50-36497782eded" providerId="ADAL" clId="{390028AB-B41F-964A-8CC8-C5756EBAB56C}" dt="2020-11-06T06:02:10.129" v="3589" actId="1076"/>
          <ac:spMkLst>
            <pc:docMk/>
            <pc:sldMk cId="3095944281" sldId="276"/>
            <ac:spMk id="6" creationId="{EC321BFE-FB79-7243-A001-B63A3B1CF31A}"/>
          </ac:spMkLst>
        </pc:spChg>
        <pc:spChg chg="add mod">
          <ac:chgData name="Yuhao Dan" userId="cfe7c091-81f8-4b26-9b50-36497782eded" providerId="ADAL" clId="{390028AB-B41F-964A-8CC8-C5756EBAB56C}" dt="2020-11-06T06:02:19.325" v="3593" actId="20577"/>
          <ac:spMkLst>
            <pc:docMk/>
            <pc:sldMk cId="3095944281" sldId="276"/>
            <ac:spMk id="8" creationId="{B6AD2DD2-D436-E64D-B6B7-000813ADE190}"/>
          </ac:spMkLst>
        </pc:spChg>
        <pc:spChg chg="add mod">
          <ac:chgData name="Yuhao Dan" userId="cfe7c091-81f8-4b26-9b50-36497782eded" providerId="ADAL" clId="{390028AB-B41F-964A-8CC8-C5756EBAB56C}" dt="2020-11-06T06:02:29.198" v="3597" actId="20577"/>
          <ac:spMkLst>
            <pc:docMk/>
            <pc:sldMk cId="3095944281" sldId="276"/>
            <ac:spMk id="9" creationId="{1AD3947E-A809-C54B-9193-404A0FEB5F29}"/>
          </ac:spMkLst>
        </pc:spChg>
        <pc:spChg chg="add del mod">
          <ac:chgData name="Yuhao Dan" userId="cfe7c091-81f8-4b26-9b50-36497782eded" providerId="ADAL" clId="{390028AB-B41F-964A-8CC8-C5756EBAB56C}" dt="2020-11-06T06:04:34.711" v="3612" actId="478"/>
          <ac:spMkLst>
            <pc:docMk/>
            <pc:sldMk cId="3095944281" sldId="276"/>
            <ac:spMk id="10" creationId="{833EFA3B-5BF9-DE41-A12C-2E6F49695A1E}"/>
          </ac:spMkLst>
        </pc:spChg>
        <pc:spChg chg="add mod">
          <ac:chgData name="Yuhao Dan" userId="cfe7c091-81f8-4b26-9b50-36497782eded" providerId="ADAL" clId="{390028AB-B41F-964A-8CC8-C5756EBAB56C}" dt="2020-11-06T06:05:15.808" v="3617" actId="14100"/>
          <ac:spMkLst>
            <pc:docMk/>
            <pc:sldMk cId="3095944281" sldId="276"/>
            <ac:spMk id="11" creationId="{F013ACB0-720E-A243-AF28-DFE1A6D17561}"/>
          </ac:spMkLst>
        </pc:spChg>
        <pc:spChg chg="add mod">
          <ac:chgData name="Yuhao Dan" userId="cfe7c091-81f8-4b26-9b50-36497782eded" providerId="ADAL" clId="{390028AB-B41F-964A-8CC8-C5756EBAB56C}" dt="2020-11-06T06:07:31.175" v="3639" actId="14100"/>
          <ac:spMkLst>
            <pc:docMk/>
            <pc:sldMk cId="3095944281" sldId="276"/>
            <ac:spMk id="12" creationId="{0E20D013-1A9C-834D-80AC-118DC065F927}"/>
          </ac:spMkLst>
        </pc:spChg>
        <pc:spChg chg="add mod">
          <ac:chgData name="Yuhao Dan" userId="cfe7c091-81f8-4b26-9b50-36497782eded" providerId="ADAL" clId="{390028AB-B41F-964A-8CC8-C5756EBAB56C}" dt="2020-11-06T06:07:53.955" v="3652" actId="1037"/>
          <ac:spMkLst>
            <pc:docMk/>
            <pc:sldMk cId="3095944281" sldId="276"/>
            <ac:spMk id="13" creationId="{5CF9E18B-F643-5744-80C5-69E9B31ED2C1}"/>
          </ac:spMkLst>
        </pc:spChg>
        <pc:spChg chg="add mod">
          <ac:chgData name="Yuhao Dan" userId="cfe7c091-81f8-4b26-9b50-36497782eded" providerId="ADAL" clId="{390028AB-B41F-964A-8CC8-C5756EBAB56C}" dt="2020-11-06T06:08:10.663" v="3657" actId="14100"/>
          <ac:spMkLst>
            <pc:docMk/>
            <pc:sldMk cId="3095944281" sldId="276"/>
            <ac:spMk id="14" creationId="{805F81DE-2982-394B-BC71-A29D7AFE2853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4" creationId="{960C6103-EACE-3240-83DB-BC140D54D4BD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5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8:18.678" v="3663" actId="14100"/>
          <ac:spMkLst>
            <pc:docMk/>
            <pc:sldMk cId="3095944281" sldId="276"/>
            <ac:spMk id="15" creationId="{F0C22643-00F7-6146-AAA9-852F1ECF3AFE}"/>
          </ac:spMkLst>
        </pc:spChg>
        <pc:spChg chg="add mod">
          <ac:chgData name="Yuhao Dan" userId="cfe7c091-81f8-4b26-9b50-36497782eded" providerId="ADAL" clId="{390028AB-B41F-964A-8CC8-C5756EBAB56C}" dt="2020-11-06T06:08:30.380" v="3684" actId="1037"/>
          <ac:spMkLst>
            <pc:docMk/>
            <pc:sldMk cId="3095944281" sldId="276"/>
            <ac:spMk id="16" creationId="{C5DFE7BF-88BC-2F4E-98C1-BB90CCB2B45C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7" creationId="{960C6103-EACE-3240-83DB-BC140D54D4BD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8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9:36.902" v="3699" actId="1076"/>
          <ac:spMkLst>
            <pc:docMk/>
            <pc:sldMk cId="3095944281" sldId="276"/>
            <ac:spMk id="19" creationId="{AA560FE0-4FDD-984E-9CAD-0CC65ED1F127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9" creationId="{DFC267B9-7BC3-9347-936B-0DA347CFBCE8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0" creationId="{7244761B-52A6-C34D-BBC8-0FE0E4EE88C6}"/>
          </ac:spMkLst>
        </pc:spChg>
        <pc:spChg chg="add mod">
          <ac:chgData name="Yuhao Dan" userId="cfe7c091-81f8-4b26-9b50-36497782eded" providerId="ADAL" clId="{390028AB-B41F-964A-8CC8-C5756EBAB56C}" dt="2020-11-06T06:09:53.373" v="3704" actId="14100"/>
          <ac:spMkLst>
            <pc:docMk/>
            <pc:sldMk cId="3095944281" sldId="276"/>
            <ac:spMk id="20" creationId="{E15EA3C9-5356-D54E-9802-9DD616BDE2F5}"/>
          </ac:spMkLst>
        </pc:spChg>
        <pc:spChg chg="add mod">
          <ac:chgData name="Yuhao Dan" userId="cfe7c091-81f8-4b26-9b50-36497782eded" providerId="ADAL" clId="{390028AB-B41F-964A-8CC8-C5756EBAB56C}" dt="2020-11-06T06:09:59.013" v="3707" actId="14100"/>
          <ac:spMkLst>
            <pc:docMk/>
            <pc:sldMk cId="3095944281" sldId="276"/>
            <ac:spMk id="21" creationId="{73048F4D-721E-3F41-856F-8E6411F99D87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2" creationId="{7315E167-C869-174D-B555-3BF176C862C8}"/>
          </ac:spMkLst>
        </pc:spChg>
        <pc:spChg chg="add mod">
          <ac:chgData name="Yuhao Dan" userId="cfe7c091-81f8-4b26-9b50-36497782eded" providerId="ADAL" clId="{390028AB-B41F-964A-8CC8-C5756EBAB56C}" dt="2020-11-06T06:10:06.847" v="3711" actId="14100"/>
          <ac:spMkLst>
            <pc:docMk/>
            <pc:sldMk cId="3095944281" sldId="276"/>
            <ac:spMk id="22" creationId="{F18DFC02-83DB-4747-B98B-B04071A5411F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3" creationId="{3DDACE4B-C7EA-644D-AEB7-D352784581B5}"/>
          </ac:spMkLst>
        </pc:spChg>
        <pc:spChg chg="add del mod">
          <ac:chgData name="Yuhao Dan" userId="cfe7c091-81f8-4b26-9b50-36497782eded" providerId="ADAL" clId="{390028AB-B41F-964A-8CC8-C5756EBAB56C}" dt="2020-11-06T06:25:38.060" v="3760" actId="478"/>
          <ac:spMkLst>
            <pc:docMk/>
            <pc:sldMk cId="3095944281" sldId="276"/>
            <ac:spMk id="23" creationId="{EDCA5E33-701B-A740-B88B-95CD2627B776}"/>
          </ac:spMkLst>
        </pc:spChg>
        <pc:spChg chg="add mod">
          <ac:chgData name="Yuhao Dan" userId="cfe7c091-81f8-4b26-9b50-36497782eded" providerId="ADAL" clId="{390028AB-B41F-964A-8CC8-C5756EBAB56C}" dt="2020-11-06T06:11:08.150" v="3721" actId="14100"/>
          <ac:spMkLst>
            <pc:docMk/>
            <pc:sldMk cId="3095944281" sldId="276"/>
            <ac:spMk id="24" creationId="{5FC84601-C8E0-554F-9050-209DC68DE84E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5" creationId="{074A4F9D-31F3-6B46-B260-0B19B2CAB556}"/>
          </ac:spMkLst>
        </pc:spChg>
        <pc:spChg chg="add mod">
          <ac:chgData name="Yuhao Dan" userId="cfe7c091-81f8-4b26-9b50-36497782eded" providerId="ADAL" clId="{390028AB-B41F-964A-8CC8-C5756EBAB56C}" dt="2020-11-06T06:22:33.580" v="3755" actId="14100"/>
          <ac:spMkLst>
            <pc:docMk/>
            <pc:sldMk cId="3095944281" sldId="276"/>
            <ac:spMk id="25" creationId="{BD095AFD-C20F-0A4E-9AD0-482E15C9ADB2}"/>
          </ac:spMkLst>
        </pc:spChg>
        <pc:spChg chg="add mod">
          <ac:chgData name="Yuhao Dan" userId="cfe7c091-81f8-4b26-9b50-36497782eded" providerId="ADAL" clId="{390028AB-B41F-964A-8CC8-C5756EBAB56C}" dt="2020-11-06T06:22:31.579" v="3754" actId="14100"/>
          <ac:spMkLst>
            <pc:docMk/>
            <pc:sldMk cId="3095944281" sldId="276"/>
            <ac:spMk id="26" creationId="{BA077B85-4109-B24B-A1FB-75C7033A6479}"/>
          </ac:spMkLst>
        </pc:spChg>
        <pc:spChg chg="add mod">
          <ac:chgData name="Yuhao Dan" userId="cfe7c091-81f8-4b26-9b50-36497782eded" providerId="ADAL" clId="{390028AB-B41F-964A-8CC8-C5756EBAB56C}" dt="2020-11-06T06:19:37.034" v="3752" actId="14100"/>
          <ac:spMkLst>
            <pc:docMk/>
            <pc:sldMk cId="3095944281" sldId="276"/>
            <ac:spMk id="27" creationId="{787FAD47-495A-6449-B6CD-F64CA53437D8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8" creationId="{3DDACE4B-C7EA-644D-AEB7-D352784581B5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9" creationId="{CC8BD655-9757-2D4F-9470-D03B2BEAEF1A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30" creationId="{BEBCA64F-D76E-3C46-93AA-EEB5B18010BA}"/>
          </ac:spMkLst>
        </pc:spChg>
        <pc:picChg chg="add del mod">
          <ac:chgData name="Yuhao Dan" userId="cfe7c091-81f8-4b26-9b50-36497782eded" providerId="ADAL" clId="{390028AB-B41F-964A-8CC8-C5756EBAB56C}" dt="2020-11-05T15:33:06.575" v="3515" actId="21"/>
          <ac:picMkLst>
            <pc:docMk/>
            <pc:sldMk cId="3095944281" sldId="276"/>
            <ac:picMk id="6" creationId="{5202B9C5-5E2F-4949-A6CC-B4E68C6E22A2}"/>
          </ac:picMkLst>
        </pc:picChg>
        <pc:picChg chg="add mod">
          <ac:chgData name="Yuhao Dan" userId="cfe7c091-81f8-4b26-9b50-36497782eded" providerId="ADAL" clId="{390028AB-B41F-964A-8CC8-C5756EBAB56C}" dt="2020-11-05T15:36:42.701" v="3569" actId="1076"/>
          <ac:picMkLst>
            <pc:docMk/>
            <pc:sldMk cId="3095944281" sldId="276"/>
            <ac:picMk id="7" creationId="{7D65E6FF-A350-BC46-B19F-59A2A422AAA7}"/>
          </ac:picMkLst>
        </pc:picChg>
        <pc:picChg chg="del">
          <ac:chgData name="Yuhao Dan" userId="cfe7c091-81f8-4b26-9b50-36497782eded" providerId="ADAL" clId="{390028AB-B41F-964A-8CC8-C5756EBAB56C}" dt="2020-11-05T15:32:42.527" v="3510" actId="478"/>
          <ac:picMkLst>
            <pc:docMk/>
            <pc:sldMk cId="3095944281" sldId="276"/>
            <ac:picMk id="16" creationId="{9D5FB64B-C12E-334C-9290-414682FDFB77}"/>
          </ac:picMkLst>
        </pc:picChg>
        <pc:picChg chg="add mod">
          <ac:chgData name="Yuhao Dan" userId="cfe7c091-81f8-4b26-9b50-36497782eded" providerId="ADAL" clId="{390028AB-B41F-964A-8CC8-C5756EBAB56C}" dt="2020-11-06T06:09:20.293" v="3697" actId="1076"/>
          <ac:picMkLst>
            <pc:docMk/>
            <pc:sldMk cId="3095944281" sldId="276"/>
            <ac:picMk id="17" creationId="{C1468651-1FE9-8C4D-BCBA-B4EB8CB20923}"/>
          </ac:picMkLst>
        </pc:picChg>
        <pc:picChg chg="add mod">
          <ac:chgData name="Yuhao Dan" userId="cfe7c091-81f8-4b26-9b50-36497782eded" providerId="ADAL" clId="{390028AB-B41F-964A-8CC8-C5756EBAB56C}" dt="2020-11-06T06:09:19.053" v="3696" actId="1076"/>
          <ac:picMkLst>
            <pc:docMk/>
            <pc:sldMk cId="3095944281" sldId="276"/>
            <ac:picMk id="18" creationId="{D552B063-AA74-134F-8183-B456067140EE}"/>
          </ac:picMkLst>
        </pc:picChg>
        <pc:picChg chg="del">
          <ac:chgData name="Yuhao Dan" userId="cfe7c091-81f8-4b26-9b50-36497782eded" providerId="ADAL" clId="{390028AB-B41F-964A-8CC8-C5756EBAB56C}" dt="2020-11-05T15:32:42.527" v="3510" actId="478"/>
          <ac:picMkLst>
            <pc:docMk/>
            <pc:sldMk cId="3095944281" sldId="276"/>
            <ac:picMk id="21" creationId="{8C0BE293-2E0E-D044-A7C4-2CCCEB8105EB}"/>
          </ac:picMkLst>
        </pc:picChg>
      </pc:sldChg>
      <pc:sldChg chg="addSp delSp modSp add mod modAnim">
        <pc:chgData name="Yuhao Dan" userId="cfe7c091-81f8-4b26-9b50-36497782eded" providerId="ADAL" clId="{390028AB-B41F-964A-8CC8-C5756EBAB56C}" dt="2020-11-07T05:42:28.862" v="5254" actId="14100"/>
        <pc:sldMkLst>
          <pc:docMk/>
          <pc:sldMk cId="3484889087" sldId="277"/>
        </pc:sldMkLst>
        <pc:spChg chg="mod">
          <ac:chgData name="Yuhao Dan" userId="cfe7c091-81f8-4b26-9b50-36497782eded" providerId="ADAL" clId="{390028AB-B41F-964A-8CC8-C5756EBAB56C}" dt="2020-11-07T05:28:52.995" v="5126" actId="20577"/>
          <ac:spMkLst>
            <pc:docMk/>
            <pc:sldMk cId="3484889087" sldId="277"/>
            <ac:spMk id="2" creationId="{ABEF824A-054B-E346-96DE-AAA9A5173930}"/>
          </ac:spMkLst>
        </pc:spChg>
        <pc:spChg chg="mod">
          <ac:chgData name="Yuhao Dan" userId="cfe7c091-81f8-4b26-9b50-36497782eded" providerId="ADAL" clId="{390028AB-B41F-964A-8CC8-C5756EBAB56C}" dt="2020-11-07T05:38:59.765" v="5164" actId="1076"/>
          <ac:spMkLst>
            <pc:docMk/>
            <pc:sldMk cId="3484889087" sldId="277"/>
            <ac:spMk id="3" creationId="{97D052B1-D7D0-4E40-B4F3-C0100FF9F423}"/>
          </ac:spMkLst>
        </pc:spChg>
        <pc:spChg chg="mod">
          <ac:chgData name="Yuhao Dan" userId="cfe7c091-81f8-4b26-9b50-36497782eded" providerId="ADAL" clId="{390028AB-B41F-964A-8CC8-C5756EBAB56C}" dt="2020-11-07T05:41:27.447" v="5230" actId="20577"/>
          <ac:spMkLst>
            <pc:docMk/>
            <pc:sldMk cId="3484889087" sldId="277"/>
            <ac:spMk id="14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1:28.965" v="5232" actId="20577"/>
          <ac:spMkLst>
            <pc:docMk/>
            <pc:sldMk cId="3484889087" sldId="277"/>
            <ac:spMk id="15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1:30.668" v="5234" actId="20577"/>
          <ac:spMkLst>
            <pc:docMk/>
            <pc:sldMk cId="3484889087" sldId="277"/>
            <ac:spMk id="17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1:32.527" v="5236" actId="20577"/>
          <ac:spMkLst>
            <pc:docMk/>
            <pc:sldMk cId="3484889087" sldId="277"/>
            <ac:spMk id="18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2:10.487" v="5249" actId="20577"/>
          <ac:spMkLst>
            <pc:docMk/>
            <pc:sldMk cId="3484889087" sldId="277"/>
            <ac:spMk id="19" creationId="{DFC267B9-7BC3-9347-936B-0DA347CFBCE8}"/>
          </ac:spMkLst>
        </pc:spChg>
        <pc:spChg chg="mod">
          <ac:chgData name="Yuhao Dan" userId="cfe7c091-81f8-4b26-9b50-36497782eded" providerId="ADAL" clId="{390028AB-B41F-964A-8CC8-C5756EBAB56C}" dt="2020-11-07T05:42:14.748" v="5252" actId="20577"/>
          <ac:spMkLst>
            <pc:docMk/>
            <pc:sldMk cId="3484889087" sldId="277"/>
            <ac:spMk id="20" creationId="{7244761B-52A6-C34D-BBC8-0FE0E4EE88C6}"/>
          </ac:spMkLst>
        </pc:spChg>
        <pc:spChg chg="mod">
          <ac:chgData name="Yuhao Dan" userId="cfe7c091-81f8-4b26-9b50-36497782eded" providerId="ADAL" clId="{390028AB-B41F-964A-8CC8-C5756EBAB56C}" dt="2020-11-07T05:39:13.580" v="5165" actId="1076"/>
          <ac:spMkLst>
            <pc:docMk/>
            <pc:sldMk cId="3484889087" sldId="277"/>
            <ac:spMk id="22" creationId="{7315E167-C869-174D-B555-3BF176C862C8}"/>
          </ac:spMkLst>
        </pc:spChg>
        <pc:spChg chg="mod">
          <ac:chgData name="Yuhao Dan" userId="cfe7c091-81f8-4b26-9b50-36497782eded" providerId="ADAL" clId="{390028AB-B41F-964A-8CC8-C5756EBAB56C}" dt="2020-11-07T05:41:09.532" v="5218" actId="20577"/>
          <ac:spMkLst>
            <pc:docMk/>
            <pc:sldMk cId="3484889087" sldId="277"/>
            <ac:spMk id="23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7T05:41:11.424" v="5220" actId="20577"/>
          <ac:spMkLst>
            <pc:docMk/>
            <pc:sldMk cId="3484889087" sldId="277"/>
            <ac:spMk id="25" creationId="{074A4F9D-31F3-6B46-B260-0B19B2CAB556}"/>
          </ac:spMkLst>
        </pc:spChg>
        <pc:spChg chg="mod">
          <ac:chgData name="Yuhao Dan" userId="cfe7c091-81f8-4b26-9b50-36497782eded" providerId="ADAL" clId="{390028AB-B41F-964A-8CC8-C5756EBAB56C}" dt="2020-11-07T05:41:13.423" v="5222" actId="20577"/>
          <ac:spMkLst>
            <pc:docMk/>
            <pc:sldMk cId="3484889087" sldId="277"/>
            <ac:spMk id="28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7T05:41:15.253" v="5224" actId="20577"/>
          <ac:spMkLst>
            <pc:docMk/>
            <pc:sldMk cId="3484889087" sldId="277"/>
            <ac:spMk id="29" creationId="{CC8BD655-9757-2D4F-9470-D03B2BEAEF1A}"/>
          </ac:spMkLst>
        </pc:spChg>
        <pc:spChg chg="mod">
          <ac:chgData name="Yuhao Dan" userId="cfe7c091-81f8-4b26-9b50-36497782eded" providerId="ADAL" clId="{390028AB-B41F-964A-8CC8-C5756EBAB56C}" dt="2020-11-07T05:39:13.580" v="5165" actId="1076"/>
          <ac:spMkLst>
            <pc:docMk/>
            <pc:sldMk cId="3484889087" sldId="277"/>
            <ac:spMk id="30" creationId="{BEBCA64F-D76E-3C46-93AA-EEB5B18010BA}"/>
          </ac:spMkLst>
        </pc:spChg>
        <pc:spChg chg="mod">
          <ac:chgData name="Yuhao Dan" userId="cfe7c091-81f8-4b26-9b50-36497782eded" providerId="ADAL" clId="{390028AB-B41F-964A-8CC8-C5756EBAB56C}" dt="2020-11-07T05:41:16.935" v="5226" actId="20577"/>
          <ac:spMkLst>
            <pc:docMk/>
            <pc:sldMk cId="3484889087" sldId="277"/>
            <ac:spMk id="31" creationId="{2C5A39FD-6CA1-FE4C-B9B4-CE3EEE3D8897}"/>
          </ac:spMkLst>
        </pc:spChg>
        <pc:spChg chg="add del mod">
          <ac:chgData name="Yuhao Dan" userId="cfe7c091-81f8-4b26-9b50-36497782eded" providerId="ADAL" clId="{390028AB-B41F-964A-8CC8-C5756EBAB56C}" dt="2020-11-07T05:32:00.199" v="5162"/>
          <ac:spMkLst>
            <pc:docMk/>
            <pc:sldMk cId="3484889087" sldId="277"/>
            <ac:spMk id="32" creationId="{928B359A-A7CD-B343-AA7F-7427A8142676}"/>
          </ac:spMkLst>
        </pc:spChg>
        <pc:spChg chg="add del mod">
          <ac:chgData name="Yuhao Dan" userId="cfe7c091-81f8-4b26-9b50-36497782eded" providerId="ADAL" clId="{390028AB-B41F-964A-8CC8-C5756EBAB56C}" dt="2020-11-07T05:39:56.992" v="5175" actId="478"/>
          <ac:spMkLst>
            <pc:docMk/>
            <pc:sldMk cId="3484889087" sldId="277"/>
            <ac:spMk id="35" creationId="{0E47A559-6671-3949-B405-C0DA49711E08}"/>
          </ac:spMkLst>
        </pc:spChg>
        <pc:spChg chg="add del mod">
          <ac:chgData name="Yuhao Dan" userId="cfe7c091-81f8-4b26-9b50-36497782eded" providerId="ADAL" clId="{390028AB-B41F-964A-8CC8-C5756EBAB56C}" dt="2020-11-07T05:39:56.992" v="5175" actId="478"/>
          <ac:spMkLst>
            <pc:docMk/>
            <pc:sldMk cId="3484889087" sldId="277"/>
            <ac:spMk id="38" creationId="{4B1EE53D-5ED8-A545-82C6-E5A5894FE3B5}"/>
          </ac:spMkLst>
        </pc:spChg>
        <pc:spChg chg="add del mod">
          <ac:chgData name="Yuhao Dan" userId="cfe7c091-81f8-4b26-9b50-36497782eded" providerId="ADAL" clId="{390028AB-B41F-964A-8CC8-C5756EBAB56C}" dt="2020-11-07T05:40:35.800" v="5201"/>
          <ac:spMkLst>
            <pc:docMk/>
            <pc:sldMk cId="3484889087" sldId="277"/>
            <ac:spMk id="39" creationId="{7598B6E7-7D68-A842-89F0-08D0B4736318}"/>
          </ac:spMkLst>
        </pc:spChg>
        <pc:spChg chg="mod">
          <ac:chgData name="Yuhao Dan" userId="cfe7c091-81f8-4b26-9b50-36497782eded" providerId="ADAL" clId="{390028AB-B41F-964A-8CC8-C5756EBAB56C}" dt="2020-11-07T05:40:46.185" v="5210" actId="20577"/>
          <ac:spMkLst>
            <pc:docMk/>
            <pc:sldMk cId="3484889087" sldId="277"/>
            <ac:spMk id="40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40:51.799" v="5211"/>
          <ac:spMkLst>
            <pc:docMk/>
            <pc:sldMk cId="3484889087" sldId="277"/>
            <ac:spMk id="41" creationId="{FCE08E1C-A087-CF40-827C-D4634424FE39}"/>
          </ac:spMkLst>
        </pc:spChg>
        <pc:spChg chg="mod">
          <ac:chgData name="Yuhao Dan" userId="cfe7c091-81f8-4b26-9b50-36497782eded" providerId="ADAL" clId="{390028AB-B41F-964A-8CC8-C5756EBAB56C}" dt="2020-11-07T05:40:54.704" v="5212"/>
          <ac:spMkLst>
            <pc:docMk/>
            <pc:sldMk cId="3484889087" sldId="277"/>
            <ac:spMk id="42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41:00.995" v="5214"/>
          <ac:spMkLst>
            <pc:docMk/>
            <pc:sldMk cId="3484889087" sldId="277"/>
            <ac:spMk id="43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41:04.206" v="5215"/>
          <ac:spMkLst>
            <pc:docMk/>
            <pc:sldMk cId="3484889087" sldId="277"/>
            <ac:spMk id="44" creationId="{AB7E3A68-A6D8-E141-91C3-B6B1C650FFE1}"/>
          </ac:spMkLst>
        </pc:spChg>
        <pc:spChg chg="mod">
          <ac:chgData name="Yuhao Dan" userId="cfe7c091-81f8-4b26-9b50-36497782eded" providerId="ADAL" clId="{390028AB-B41F-964A-8CC8-C5756EBAB56C}" dt="2020-11-07T05:41:06.702" v="5216"/>
          <ac:spMkLst>
            <pc:docMk/>
            <pc:sldMk cId="3484889087" sldId="277"/>
            <ac:spMk id="45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29:42.205" v="5158" actId="20577"/>
          <ac:spMkLst>
            <pc:docMk/>
            <pc:sldMk cId="3484889087" sldId="277"/>
            <ac:spMk id="46" creationId="{E0DE91EF-A0F8-814B-B6DB-33CEBA9D5CF0}"/>
          </ac:spMkLst>
        </pc:spChg>
        <pc:spChg chg="add del mod">
          <ac:chgData name="Yuhao Dan" userId="cfe7c091-81f8-4b26-9b50-36497782eded" providerId="ADAL" clId="{390028AB-B41F-964A-8CC8-C5756EBAB56C}" dt="2020-11-07T05:40:32.892" v="5196"/>
          <ac:spMkLst>
            <pc:docMk/>
            <pc:sldMk cId="3484889087" sldId="277"/>
            <ac:spMk id="47" creationId="{929483E4-6D82-5E4E-ACDC-8D60C6B24852}"/>
          </ac:spMkLst>
        </pc:spChg>
        <pc:picChg chg="del">
          <ac:chgData name="Yuhao Dan" userId="cfe7c091-81f8-4b26-9b50-36497782eded" providerId="ADAL" clId="{390028AB-B41F-964A-8CC8-C5756EBAB56C}" dt="2020-11-07T05:31:54.048" v="5160" actId="478"/>
          <ac:picMkLst>
            <pc:docMk/>
            <pc:sldMk cId="3484889087" sldId="277"/>
            <ac:picMk id="26" creationId="{F55DFDE6-13DF-BA42-8C1D-93D87723C1E5}"/>
          </ac:picMkLst>
        </pc:picChg>
        <pc:cxnChg chg="mod">
          <ac:chgData name="Yuhao Dan" userId="cfe7c091-81f8-4b26-9b50-36497782eded" providerId="ADAL" clId="{390028AB-B41F-964A-8CC8-C5756EBAB56C}" dt="2020-11-07T05:41:09.532" v="5218" actId="20577"/>
          <ac:cxnSpMkLst>
            <pc:docMk/>
            <pc:sldMk cId="3484889087" sldId="277"/>
            <ac:cxnSpMk id="7" creationId="{F1E0B3B8-E52E-084C-987F-BB385ED06A58}"/>
          </ac:cxnSpMkLst>
        </pc:cxnChg>
        <pc:cxnChg chg="mod">
          <ac:chgData name="Yuhao Dan" userId="cfe7c091-81f8-4b26-9b50-36497782eded" providerId="ADAL" clId="{390028AB-B41F-964A-8CC8-C5756EBAB56C}" dt="2020-11-07T05:41:11.424" v="5220" actId="20577"/>
          <ac:cxnSpMkLst>
            <pc:docMk/>
            <pc:sldMk cId="3484889087" sldId="277"/>
            <ac:cxnSpMk id="24" creationId="{DC8DAEB4-F89D-4E43-9D92-8180C91AA082}"/>
          </ac:cxnSpMkLst>
        </pc:cxnChg>
        <pc:cxnChg chg="mod">
          <ac:chgData name="Yuhao Dan" userId="cfe7c091-81f8-4b26-9b50-36497782eded" providerId="ADAL" clId="{390028AB-B41F-964A-8CC8-C5756EBAB56C}" dt="2020-11-07T05:41:13.423" v="5222" actId="20577"/>
          <ac:cxnSpMkLst>
            <pc:docMk/>
            <pc:sldMk cId="3484889087" sldId="277"/>
            <ac:cxnSpMk id="27" creationId="{F1E0B3B8-E52E-084C-987F-BB385ED06A58}"/>
          </ac:cxnSpMkLst>
        </pc:cxnChg>
        <pc:cxnChg chg="mod">
          <ac:chgData name="Yuhao Dan" userId="cfe7c091-81f8-4b26-9b50-36497782eded" providerId="ADAL" clId="{390028AB-B41F-964A-8CC8-C5756EBAB56C}" dt="2020-11-07T05:42:28.862" v="5254" actId="14100"/>
          <ac:cxnSpMkLst>
            <pc:docMk/>
            <pc:sldMk cId="3484889087" sldId="277"/>
            <ac:cxnSpMk id="33" creationId="{76CD392B-5936-954D-A2C3-E7565830CAFC}"/>
          </ac:cxnSpMkLst>
        </pc:cxnChg>
        <pc:cxnChg chg="mod">
          <ac:chgData name="Yuhao Dan" userId="cfe7c091-81f8-4b26-9b50-36497782eded" providerId="ADAL" clId="{390028AB-B41F-964A-8CC8-C5756EBAB56C}" dt="2020-11-07T05:41:16.935" v="5226" actId="20577"/>
          <ac:cxnSpMkLst>
            <pc:docMk/>
            <pc:sldMk cId="3484889087" sldId="277"/>
            <ac:cxnSpMk id="34" creationId="{D2D1C1B8-83BA-5542-9A44-3CD56348B95E}"/>
          </ac:cxnSpMkLst>
        </pc:cxnChg>
        <pc:cxnChg chg="add del mod">
          <ac:chgData name="Yuhao Dan" userId="cfe7c091-81f8-4b26-9b50-36497782eded" providerId="ADAL" clId="{390028AB-B41F-964A-8CC8-C5756EBAB56C}" dt="2020-11-07T05:39:56.992" v="5175" actId="478"/>
          <ac:cxnSpMkLst>
            <pc:docMk/>
            <pc:sldMk cId="3484889087" sldId="277"/>
            <ac:cxnSpMk id="36" creationId="{103B81D4-A8C1-7044-8425-70808D986B09}"/>
          </ac:cxnSpMkLst>
        </pc:cxnChg>
        <pc:cxnChg chg="mod">
          <ac:chgData name="Yuhao Dan" userId="cfe7c091-81f8-4b26-9b50-36497782eded" providerId="ADAL" clId="{390028AB-B41F-964A-8CC8-C5756EBAB56C}" dt="2020-11-07T05:39:13.580" v="5165" actId="1076"/>
          <ac:cxnSpMkLst>
            <pc:docMk/>
            <pc:sldMk cId="3484889087" sldId="277"/>
            <ac:cxnSpMk id="37" creationId="{E09F1816-2105-1F48-BA26-910A776E1A73}"/>
          </ac:cxnSpMkLst>
        </pc:cxnChg>
      </pc:sldChg>
      <pc:sldChg chg="add del">
        <pc:chgData name="Yuhao Dan" userId="cfe7c091-81f8-4b26-9b50-36497782eded" providerId="ADAL" clId="{390028AB-B41F-964A-8CC8-C5756EBAB56C}" dt="2020-11-07T05:42:57.285" v="5256"/>
        <pc:sldMkLst>
          <pc:docMk/>
          <pc:sldMk cId="475254312" sldId="278"/>
        </pc:sldMkLst>
      </pc:sldChg>
      <pc:sldChg chg="addSp delSp modSp add mod delAnim">
        <pc:chgData name="Yuhao Dan" userId="cfe7c091-81f8-4b26-9b50-36497782eded" providerId="ADAL" clId="{390028AB-B41F-964A-8CC8-C5756EBAB56C}" dt="2020-11-07T05:52:56.921" v="5440"/>
        <pc:sldMkLst>
          <pc:docMk/>
          <pc:sldMk cId="744996084" sldId="278"/>
        </pc:sldMkLst>
        <pc:spChg chg="mod">
          <ac:chgData name="Yuhao Dan" userId="cfe7c091-81f8-4b26-9b50-36497782eded" providerId="ADAL" clId="{390028AB-B41F-964A-8CC8-C5756EBAB56C}" dt="2020-11-07T05:52:56.921" v="5440"/>
          <ac:spMkLst>
            <pc:docMk/>
            <pc:sldMk cId="744996084" sldId="278"/>
            <ac:spMk id="2" creationId="{ABEF824A-054B-E346-96DE-AAA9A5173930}"/>
          </ac:spMkLst>
        </pc:spChg>
        <pc:spChg chg="del">
          <ac:chgData name="Yuhao Dan" userId="cfe7c091-81f8-4b26-9b50-36497782eded" providerId="ADAL" clId="{390028AB-B41F-964A-8CC8-C5756EBAB56C}" dt="2020-11-07T05:43:11.689" v="5269" actId="478"/>
          <ac:spMkLst>
            <pc:docMk/>
            <pc:sldMk cId="744996084" sldId="278"/>
            <ac:spMk id="3" creationId="{DAD22D12-AF08-4349-9395-388216407D88}"/>
          </ac:spMkLst>
        </pc:spChg>
        <pc:spChg chg="add del mod">
          <ac:chgData name="Yuhao Dan" userId="cfe7c091-81f8-4b26-9b50-36497782eded" providerId="ADAL" clId="{390028AB-B41F-964A-8CC8-C5756EBAB56C}" dt="2020-11-07T05:44:54.153" v="5293"/>
          <ac:spMkLst>
            <pc:docMk/>
            <pc:sldMk cId="744996084" sldId="278"/>
            <ac:spMk id="4" creationId="{B783BDD9-7F12-304A-9FB8-C94473C8F8FD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5" creationId="{309CC5AE-BE86-8C44-A068-18C6CA34AA0C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6" creationId="{EC321BFE-FB79-7243-A001-B63A3B1CF31A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8" creationId="{B6AD2DD2-D436-E64D-B6B7-000813ADE190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9" creationId="{1AD3947E-A809-C54B-9193-404A0FEB5F29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1" creationId="{F013ACB0-720E-A243-AF28-DFE1A6D17561}"/>
          </ac:spMkLst>
        </pc:spChg>
        <pc:spChg chg="del">
          <ac:chgData name="Yuhao Dan" userId="cfe7c091-81f8-4b26-9b50-36497782eded" providerId="ADAL" clId="{390028AB-B41F-964A-8CC8-C5756EBAB56C}" dt="2020-11-07T05:43:10.204" v="5267" actId="478"/>
          <ac:spMkLst>
            <pc:docMk/>
            <pc:sldMk cId="744996084" sldId="278"/>
            <ac:spMk id="12" creationId="{0E20D013-1A9C-834D-80AC-118DC065F927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3" creationId="{5CF9E18B-F643-5744-80C5-69E9B31ED2C1}"/>
          </ac:spMkLst>
        </pc:spChg>
        <pc:spChg chg="del">
          <ac:chgData name="Yuhao Dan" userId="cfe7c091-81f8-4b26-9b50-36497782eded" providerId="ADAL" clId="{390028AB-B41F-964A-8CC8-C5756EBAB56C}" dt="2020-11-07T05:43:12.347" v="5270" actId="478"/>
          <ac:spMkLst>
            <pc:docMk/>
            <pc:sldMk cId="744996084" sldId="278"/>
            <ac:spMk id="14" creationId="{805F81DE-2982-394B-BC71-A29D7AFE2853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5" creationId="{F0C22643-00F7-6146-AAA9-852F1ECF3AFE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6" creationId="{C5DFE7BF-88BC-2F4E-98C1-BB90CCB2B45C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9" creationId="{AA560FE0-4FDD-984E-9CAD-0CC65ED1F127}"/>
          </ac:spMkLst>
        </pc:spChg>
        <pc:spChg chg="del">
          <ac:chgData name="Yuhao Dan" userId="cfe7c091-81f8-4b26-9b50-36497782eded" providerId="ADAL" clId="{390028AB-B41F-964A-8CC8-C5756EBAB56C}" dt="2020-11-07T05:43:07.957" v="5264" actId="478"/>
          <ac:spMkLst>
            <pc:docMk/>
            <pc:sldMk cId="744996084" sldId="278"/>
            <ac:spMk id="20" creationId="{E15EA3C9-5356-D54E-9802-9DD616BDE2F5}"/>
          </ac:spMkLst>
        </pc:spChg>
        <pc:spChg chg="del">
          <ac:chgData name="Yuhao Dan" userId="cfe7c091-81f8-4b26-9b50-36497782eded" providerId="ADAL" clId="{390028AB-B41F-964A-8CC8-C5756EBAB56C}" dt="2020-11-07T05:43:08.745" v="5265" actId="478"/>
          <ac:spMkLst>
            <pc:docMk/>
            <pc:sldMk cId="744996084" sldId="278"/>
            <ac:spMk id="21" creationId="{73048F4D-721E-3F41-856F-8E6411F99D87}"/>
          </ac:spMkLst>
        </pc:spChg>
        <pc:spChg chg="del">
          <ac:chgData name="Yuhao Dan" userId="cfe7c091-81f8-4b26-9b50-36497782eded" providerId="ADAL" clId="{390028AB-B41F-964A-8CC8-C5756EBAB56C}" dt="2020-11-07T05:43:05.290" v="5261" actId="478"/>
          <ac:spMkLst>
            <pc:docMk/>
            <pc:sldMk cId="744996084" sldId="278"/>
            <ac:spMk id="22" creationId="{F18DFC02-83DB-4747-B98B-B04071A5411F}"/>
          </ac:spMkLst>
        </pc:spChg>
        <pc:spChg chg="del">
          <ac:chgData name="Yuhao Dan" userId="cfe7c091-81f8-4b26-9b50-36497782eded" providerId="ADAL" clId="{390028AB-B41F-964A-8CC8-C5756EBAB56C}" dt="2020-11-07T05:43:05.873" v="5262" actId="478"/>
          <ac:spMkLst>
            <pc:docMk/>
            <pc:sldMk cId="744996084" sldId="278"/>
            <ac:spMk id="23" creationId="{EDCA5E33-701B-A740-B88B-95CD2627B776}"/>
          </ac:spMkLst>
        </pc:spChg>
        <pc:spChg chg="del">
          <ac:chgData name="Yuhao Dan" userId="cfe7c091-81f8-4b26-9b50-36497782eded" providerId="ADAL" clId="{390028AB-B41F-964A-8CC8-C5756EBAB56C}" dt="2020-11-07T05:43:09.312" v="5266" actId="478"/>
          <ac:spMkLst>
            <pc:docMk/>
            <pc:sldMk cId="744996084" sldId="278"/>
            <ac:spMk id="24" creationId="{5FC84601-C8E0-554F-9050-209DC68DE84E}"/>
          </ac:spMkLst>
        </pc:spChg>
        <pc:spChg chg="del">
          <ac:chgData name="Yuhao Dan" userId="cfe7c091-81f8-4b26-9b50-36497782eded" providerId="ADAL" clId="{390028AB-B41F-964A-8CC8-C5756EBAB56C}" dt="2020-11-07T05:43:02.717" v="5258" actId="478"/>
          <ac:spMkLst>
            <pc:docMk/>
            <pc:sldMk cId="744996084" sldId="278"/>
            <ac:spMk id="25" creationId="{BD095AFD-C20F-0A4E-9AD0-482E15C9ADB2}"/>
          </ac:spMkLst>
        </pc:spChg>
        <pc:spChg chg="del">
          <ac:chgData name="Yuhao Dan" userId="cfe7c091-81f8-4b26-9b50-36497782eded" providerId="ADAL" clId="{390028AB-B41F-964A-8CC8-C5756EBAB56C}" dt="2020-11-07T05:43:03.639" v="5259" actId="478"/>
          <ac:spMkLst>
            <pc:docMk/>
            <pc:sldMk cId="744996084" sldId="278"/>
            <ac:spMk id="26" creationId="{BA077B85-4109-B24B-A1FB-75C7033A6479}"/>
          </ac:spMkLst>
        </pc:spChg>
        <pc:spChg chg="del">
          <ac:chgData name="Yuhao Dan" userId="cfe7c091-81f8-4b26-9b50-36497782eded" providerId="ADAL" clId="{390028AB-B41F-964A-8CC8-C5756EBAB56C}" dt="2020-11-07T05:43:04.243" v="5260" actId="478"/>
          <ac:spMkLst>
            <pc:docMk/>
            <pc:sldMk cId="744996084" sldId="278"/>
            <ac:spMk id="27" creationId="{787FAD47-495A-6449-B6CD-F64CA53437D8}"/>
          </ac:spMkLst>
        </pc:spChg>
        <pc:spChg chg="add mod">
          <ac:chgData name="Yuhao Dan" userId="cfe7c091-81f8-4b26-9b50-36497782eded" providerId="ADAL" clId="{390028AB-B41F-964A-8CC8-C5756EBAB56C}" dt="2020-11-07T05:44:47.819" v="5291"/>
          <ac:spMkLst>
            <pc:docMk/>
            <pc:sldMk cId="744996084" sldId="278"/>
            <ac:spMk id="29" creationId="{0E942F73-B73D-8942-BC6B-C9096D075223}"/>
          </ac:spMkLst>
        </pc:spChg>
        <pc:spChg chg="add mod">
          <ac:chgData name="Yuhao Dan" userId="cfe7c091-81f8-4b26-9b50-36497782eded" providerId="ADAL" clId="{390028AB-B41F-964A-8CC8-C5756EBAB56C}" dt="2020-11-07T05:45:00.774" v="5297" actId="20577"/>
          <ac:spMkLst>
            <pc:docMk/>
            <pc:sldMk cId="744996084" sldId="278"/>
            <ac:spMk id="30" creationId="{C6CD7D53-EC94-2A4E-B599-C14CDB9D453C}"/>
          </ac:spMkLst>
        </pc:spChg>
        <pc:spChg chg="add mod">
          <ac:chgData name="Yuhao Dan" userId="cfe7c091-81f8-4b26-9b50-36497782eded" providerId="ADAL" clId="{390028AB-B41F-964A-8CC8-C5756EBAB56C}" dt="2020-11-07T05:45:07.269" v="5301" actId="20577"/>
          <ac:spMkLst>
            <pc:docMk/>
            <pc:sldMk cId="744996084" sldId="278"/>
            <ac:spMk id="31" creationId="{F1334077-832A-CD48-869B-E5F10D9044E6}"/>
          </ac:spMkLst>
        </pc:spChg>
        <pc:spChg chg="add mod">
          <ac:chgData name="Yuhao Dan" userId="cfe7c091-81f8-4b26-9b50-36497782eded" providerId="ADAL" clId="{390028AB-B41F-964A-8CC8-C5756EBAB56C}" dt="2020-11-07T05:46:17.634" v="5324" actId="108"/>
          <ac:spMkLst>
            <pc:docMk/>
            <pc:sldMk cId="744996084" sldId="278"/>
            <ac:spMk id="32" creationId="{C6CD7D53-EC94-2A4E-B599-C14CDB9D453C}"/>
          </ac:spMkLst>
        </pc:spChg>
        <pc:spChg chg="add mod">
          <ac:chgData name="Yuhao Dan" userId="cfe7c091-81f8-4b26-9b50-36497782eded" providerId="ADAL" clId="{390028AB-B41F-964A-8CC8-C5756EBAB56C}" dt="2020-11-07T05:46:24.340" v="5325" actId="108"/>
          <ac:spMkLst>
            <pc:docMk/>
            <pc:sldMk cId="744996084" sldId="278"/>
            <ac:spMk id="33" creationId="{A47C60BB-EF3C-2B4F-9D3D-B8C507281FD3}"/>
          </ac:spMkLst>
        </pc:spChg>
        <pc:spChg chg="add mod">
          <ac:chgData name="Yuhao Dan" userId="cfe7c091-81f8-4b26-9b50-36497782eded" providerId="ADAL" clId="{390028AB-B41F-964A-8CC8-C5756EBAB56C}" dt="2020-11-07T05:46:26.191" v="5326" actId="108"/>
          <ac:spMkLst>
            <pc:docMk/>
            <pc:sldMk cId="744996084" sldId="278"/>
            <ac:spMk id="34" creationId="{C6CD7D53-EC94-2A4E-B599-C14CDB9D453C}"/>
          </ac:spMkLst>
        </pc:spChg>
        <pc:spChg chg="add mod">
          <ac:chgData name="Yuhao Dan" userId="cfe7c091-81f8-4b26-9b50-36497782eded" providerId="ADAL" clId="{390028AB-B41F-964A-8CC8-C5756EBAB56C}" dt="2020-11-07T05:47:33.582" v="5337" actId="20577"/>
          <ac:spMkLst>
            <pc:docMk/>
            <pc:sldMk cId="744996084" sldId="278"/>
            <ac:spMk id="35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47:40.586" v="5344" actId="20577"/>
          <ac:spMkLst>
            <pc:docMk/>
            <pc:sldMk cId="744996084" sldId="278"/>
            <ac:spMk id="36" creationId="{0ED68BD0-DF27-074F-811F-BC16CE840AA3}"/>
          </ac:spMkLst>
        </pc:spChg>
        <pc:spChg chg="add mod">
          <ac:chgData name="Yuhao Dan" userId="cfe7c091-81f8-4b26-9b50-36497782eded" providerId="ADAL" clId="{390028AB-B41F-964A-8CC8-C5756EBAB56C}" dt="2020-11-07T05:48:32.226" v="5377" actId="20577"/>
          <ac:spMkLst>
            <pc:docMk/>
            <pc:sldMk cId="744996084" sldId="278"/>
            <ac:spMk id="37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48:16.936" v="5367" actId="1035"/>
          <ac:spMkLst>
            <pc:docMk/>
            <pc:sldMk cId="744996084" sldId="278"/>
            <ac:spMk id="38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48:26.957" v="5373" actId="20577"/>
          <ac:spMkLst>
            <pc:docMk/>
            <pc:sldMk cId="744996084" sldId="278"/>
            <ac:spMk id="39" creationId="{267780CA-5D35-3A4E-A67A-9D22C9DC65F1}"/>
          </ac:spMkLst>
        </pc:spChg>
        <pc:spChg chg="add mod">
          <ac:chgData name="Yuhao Dan" userId="cfe7c091-81f8-4b26-9b50-36497782eded" providerId="ADAL" clId="{390028AB-B41F-964A-8CC8-C5756EBAB56C}" dt="2020-11-07T05:48:30.063" v="5375" actId="20577"/>
          <ac:spMkLst>
            <pc:docMk/>
            <pc:sldMk cId="744996084" sldId="278"/>
            <ac:spMk id="40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52:25.815" v="5429"/>
          <ac:spMkLst>
            <pc:docMk/>
            <pc:sldMk cId="744996084" sldId="278"/>
            <ac:spMk id="41" creationId="{EA7034FD-7A34-004D-B701-9D9E7EDD2D0D}"/>
          </ac:spMkLst>
        </pc:spChg>
        <pc:spChg chg="add mod">
          <ac:chgData name="Yuhao Dan" userId="cfe7c091-81f8-4b26-9b50-36497782eded" providerId="ADAL" clId="{390028AB-B41F-964A-8CC8-C5756EBAB56C}" dt="2020-11-07T05:52:34.299" v="5437"/>
          <ac:spMkLst>
            <pc:docMk/>
            <pc:sldMk cId="744996084" sldId="278"/>
            <ac:spMk id="42" creationId="{0A12ED03-E35A-E649-89F8-8FE5D7BCFBDF}"/>
          </ac:spMkLst>
        </pc:spChg>
        <pc:spChg chg="add mod">
          <ac:chgData name="Yuhao Dan" userId="cfe7c091-81f8-4b26-9b50-36497782eded" providerId="ADAL" clId="{390028AB-B41F-964A-8CC8-C5756EBAB56C}" dt="2020-11-07T05:52:30.258" v="5433"/>
          <ac:spMkLst>
            <pc:docMk/>
            <pc:sldMk cId="744996084" sldId="278"/>
            <ac:spMk id="43" creationId="{EA7034FD-7A34-004D-B701-9D9E7EDD2D0D}"/>
          </ac:spMkLst>
        </pc:spChg>
        <pc:picChg chg="add del">
          <ac:chgData name="Yuhao Dan" userId="cfe7c091-81f8-4b26-9b50-36497782eded" providerId="ADAL" clId="{390028AB-B41F-964A-8CC8-C5756EBAB56C}" dt="2020-11-07T05:43:20.002" v="5273" actId="478"/>
          <ac:picMkLst>
            <pc:docMk/>
            <pc:sldMk cId="744996084" sldId="278"/>
            <ac:picMk id="7" creationId="{7D65E6FF-A350-BC46-B19F-59A2A422AAA7}"/>
          </ac:picMkLst>
        </pc:picChg>
        <pc:picChg chg="del">
          <ac:chgData name="Yuhao Dan" userId="cfe7c091-81f8-4b26-9b50-36497782eded" providerId="ADAL" clId="{390028AB-B41F-964A-8CC8-C5756EBAB56C}" dt="2020-11-07T05:43:06.444" v="5263" actId="478"/>
          <ac:picMkLst>
            <pc:docMk/>
            <pc:sldMk cId="744996084" sldId="278"/>
            <ac:picMk id="17" creationId="{C1468651-1FE9-8C4D-BCBA-B4EB8CB20923}"/>
          </ac:picMkLst>
        </pc:picChg>
        <pc:picChg chg="del">
          <ac:chgData name="Yuhao Dan" userId="cfe7c091-81f8-4b26-9b50-36497782eded" providerId="ADAL" clId="{390028AB-B41F-964A-8CC8-C5756EBAB56C}" dt="2020-11-07T05:43:11.187" v="5268" actId="478"/>
          <ac:picMkLst>
            <pc:docMk/>
            <pc:sldMk cId="744996084" sldId="278"/>
            <ac:picMk id="18" creationId="{D552B063-AA74-134F-8183-B456067140EE}"/>
          </ac:picMkLst>
        </pc:picChg>
        <pc:picChg chg="add mod">
          <ac:chgData name="Yuhao Dan" userId="cfe7c091-81f8-4b26-9b50-36497782eded" providerId="ADAL" clId="{390028AB-B41F-964A-8CC8-C5756EBAB56C}" dt="2020-11-07T05:48:13.811" v="5366" actId="1036"/>
          <ac:picMkLst>
            <pc:docMk/>
            <pc:sldMk cId="744996084" sldId="278"/>
            <ac:picMk id="28" creationId="{7D65E6FF-A350-BC46-B19F-59A2A422AAA7}"/>
          </ac:picMkLst>
        </pc:picChg>
      </pc:sldChg>
      <pc:sldChg chg="addSp delSp modSp add mod">
        <pc:chgData name="Yuhao Dan" userId="cfe7c091-81f8-4b26-9b50-36497782eded" providerId="ADAL" clId="{390028AB-B41F-964A-8CC8-C5756EBAB56C}" dt="2020-11-07T05:54:48.509" v="5471" actId="1076"/>
        <pc:sldMkLst>
          <pc:docMk/>
          <pc:sldMk cId="3778711401" sldId="279"/>
        </pc:sldMkLst>
        <pc:spChg chg="mod">
          <ac:chgData name="Yuhao Dan" userId="cfe7c091-81f8-4b26-9b50-36497782eded" providerId="ADAL" clId="{390028AB-B41F-964A-8CC8-C5756EBAB56C}" dt="2020-11-07T05:53:50.388" v="5460" actId="20577"/>
          <ac:spMkLst>
            <pc:docMk/>
            <pc:sldMk cId="3778711401" sldId="279"/>
            <ac:spMk id="2" creationId="{ABEF824A-054B-E346-96DE-AAA9A5173930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19" creationId="{E681898F-8B05-6B41-B09D-6D4861CF6FA1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0" creationId="{4D7D5521-2FB7-7945-884D-E4C9839B4328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1" creationId="{873B9AA2-4ECD-CB49-AD68-1049CED706B6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2" creationId="{0524AED4-3CDE-BE44-9EF1-CCED405BC9E8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3" creationId="{9402BB8D-2001-9647-8555-EDB44169D201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4" creationId="{63DA2BDC-F34C-D94C-8745-D86F2DCE9C05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5" creationId="{D14334E1-7CEF-474B-8E5A-F67BFCD8BE9F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6" creationId="{00A82636-902A-324A-ADD8-4A1E5EC4F0A0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7" creationId="{2D54D834-1CBB-274A-93C2-7379009902DE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29" creationId="{0E942F73-B73D-8942-BC6B-C9096D075223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0" creationId="{C6CD7D53-EC94-2A4E-B599-C14CDB9D453C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1" creationId="{F1334077-832A-CD48-869B-E5F10D9044E6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2" creationId="{C6CD7D53-EC94-2A4E-B599-C14CDB9D453C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3" creationId="{A47C60BB-EF3C-2B4F-9D3D-B8C507281FD3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4" creationId="{C6CD7D53-EC94-2A4E-B599-C14CDB9D453C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5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6" creationId="{0ED68BD0-DF27-074F-811F-BC16CE840AA3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7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8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9" creationId="{267780CA-5D35-3A4E-A67A-9D22C9DC65F1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0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1" creationId="{EA7034FD-7A34-004D-B701-9D9E7EDD2D0D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2" creationId="{0A12ED03-E35A-E649-89F8-8FE5D7BCFBDF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3" creationId="{EA7034FD-7A34-004D-B701-9D9E7EDD2D0D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4" creationId="{ADE12DCC-7214-1C4D-AAFE-E5C71FD861F4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5" creationId="{9B0A8DE4-1BF9-804E-85CE-B83821218A63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6" creationId="{54B4C096-F1A8-5B4E-953B-CA9F50A4F0CE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7" creationId="{EA5033E9-34FC-0B46-99E7-D74726E3F311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8" creationId="{2F4C17FC-C97B-8946-9E06-D890445E7AE3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9" creationId="{822BF522-BE47-B242-BC14-9BDDC59179B3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0" creationId="{7BB23CD2-11D6-3247-BAA7-A61F6AD99F55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1" creationId="{38B5D042-B859-A146-A928-170431687248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2" creationId="{80E0F6E3-771F-184A-B124-0F5101907943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3" creationId="{9C164AFA-ACFC-0044-BD12-378FA1ADD97D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4" creationId="{EB4D065E-6CBC-5740-95E0-A8026F52F65C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5" creationId="{8CBE5025-E0AD-4442-9F06-9A4335AB7069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6" creationId="{CBC60573-294F-BD49-A5A7-9BDDD50A8A62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7" creationId="{EDB496EC-F1C0-4748-B212-FB9BECA9B7F5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8" creationId="{90D56115-86B1-2E41-995D-27889F418BE0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9" creationId="{21CE5B0A-0FA2-314C-821E-24CED0349D81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0" creationId="{A537F98A-F61B-F744-A054-742995B2696C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1" creationId="{2369D261-7BA2-6147-97BC-7817B5294A58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2" creationId="{76A2EEF5-73A0-5644-B25F-5C66F9612187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3" creationId="{5AD91084-0E94-1747-98B8-05AF0E08E966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4" creationId="{094EBBFF-C3CD-B945-A051-3B76BA7488D6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5" creationId="{DA0F379B-0B0F-9842-B14F-1F70BE9F77A7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6" creationId="{6E520F16-9FF9-9C42-8CDD-D06E6D77E92F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7" creationId="{0FFD14E3-CDC2-8148-B7B0-FDC4C87C792B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8" creationId="{1DF0CFF8-1F8F-6843-9C81-F6691520DF18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9" creationId="{75CD9207-C006-5D45-8166-FE676422CE3A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0" creationId="{1BA4218B-3C04-1947-B0ED-CB1B00EDC79E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1" creationId="{E29A26D6-A70E-9C4D-B617-BF73620A7F18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2" creationId="{C743E0C8-CCFD-2A44-8D1B-1723D8F33903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3" creationId="{405DCA4C-8645-1E47-B1FA-CCB8A0895B60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4" creationId="{5060483F-E278-3540-9FB5-D74329AE3241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5" creationId="{517ADCDF-285B-B84B-8F5E-A47F2A28FA74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6" creationId="{047E97C3-4A1E-3748-8864-9551428DD4D0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7" creationId="{EC29D5C2-5E67-D848-B83D-B2DF8AF9B66E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8" creationId="{A934E884-3536-6B4E-8CC6-5AA0AEDD0775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9" creationId="{41C71ECC-B57B-8541-AC08-4E0BABEBD66E}"/>
          </ac:spMkLst>
        </pc:spChg>
        <pc:picChg chg="add mod">
          <ac:chgData name="Yuhao Dan" userId="cfe7c091-81f8-4b26-9b50-36497782eded" providerId="ADAL" clId="{390028AB-B41F-964A-8CC8-C5756EBAB56C}" dt="2020-11-07T05:54:48.509" v="5471" actId="1076"/>
          <ac:picMkLst>
            <pc:docMk/>
            <pc:sldMk cId="3778711401" sldId="279"/>
            <ac:picMk id="3" creationId="{28EBE0CA-450E-DA41-9D8A-31CCCEA72181}"/>
          </ac:picMkLst>
        </pc:picChg>
        <pc:picChg chg="del">
          <ac:chgData name="Yuhao Dan" userId="cfe7c091-81f8-4b26-9b50-36497782eded" providerId="ADAL" clId="{390028AB-B41F-964A-8CC8-C5756EBAB56C}" dt="2020-11-07T05:53:52.175" v="5461" actId="478"/>
          <ac:picMkLst>
            <pc:docMk/>
            <pc:sldMk cId="3778711401" sldId="279"/>
            <ac:picMk id="28" creationId="{7D65E6FF-A350-BC46-B19F-59A2A422AAA7}"/>
          </ac:picMkLst>
        </pc:picChg>
      </pc:sldChg>
      <pc:sldChg chg="modSp add mod">
        <pc:chgData name="Yuhao Dan" userId="cfe7c091-81f8-4b26-9b50-36497782eded" providerId="ADAL" clId="{390028AB-B41F-964A-8CC8-C5756EBAB56C}" dt="2020-11-11T05:15:45.769" v="7583" actId="20577"/>
        <pc:sldMkLst>
          <pc:docMk/>
          <pc:sldMk cId="356556344" sldId="280"/>
        </pc:sldMkLst>
        <pc:spChg chg="mod">
          <ac:chgData name="Yuhao Dan" userId="cfe7c091-81f8-4b26-9b50-36497782eded" providerId="ADAL" clId="{390028AB-B41F-964A-8CC8-C5756EBAB56C}" dt="2020-11-11T05:15:45.769" v="7583" actId="20577"/>
          <ac:spMkLst>
            <pc:docMk/>
            <pc:sldMk cId="356556344" sldId="280"/>
            <ac:spMk id="2" creationId="{ABEF824A-054B-E346-96DE-AAA9A5173930}"/>
          </ac:spMkLst>
        </pc:spChg>
      </pc:sldChg>
      <pc:sldChg chg="addSp delSp modSp add del mod">
        <pc:chgData name="Yuhao Dan" userId="cfe7c091-81f8-4b26-9b50-36497782eded" providerId="ADAL" clId="{390028AB-B41F-964A-8CC8-C5756EBAB56C}" dt="2020-11-11T05:15:14.520" v="7574" actId="2696"/>
        <pc:sldMkLst>
          <pc:docMk/>
          <pc:sldMk cId="646851715" sldId="280"/>
        </pc:sldMkLst>
        <pc:picChg chg="del">
          <ac:chgData name="Yuhao Dan" userId="cfe7c091-81f8-4b26-9b50-36497782eded" providerId="ADAL" clId="{390028AB-B41F-964A-8CC8-C5756EBAB56C}" dt="2020-11-07T05:55:14.377" v="5473" actId="478"/>
          <ac:picMkLst>
            <pc:docMk/>
            <pc:sldMk cId="646851715" sldId="280"/>
            <ac:picMk id="3" creationId="{28EBE0CA-450E-DA41-9D8A-31CCCEA72181}"/>
          </ac:picMkLst>
        </pc:picChg>
        <pc:picChg chg="add mod">
          <ac:chgData name="Yuhao Dan" userId="cfe7c091-81f8-4b26-9b50-36497782eded" providerId="ADAL" clId="{390028AB-B41F-964A-8CC8-C5756EBAB56C}" dt="2020-11-07T05:56:20.237" v="5479" actId="1076"/>
          <ac:picMkLst>
            <pc:docMk/>
            <pc:sldMk cId="646851715" sldId="280"/>
            <ac:picMk id="4" creationId="{B6A53E2E-6D5D-C64B-A119-63A80A9F5746}"/>
          </ac:picMkLst>
        </pc:picChg>
      </pc:sldChg>
      <pc:sldChg chg="delSp add del mod">
        <pc:chgData name="Yuhao Dan" userId="cfe7c091-81f8-4b26-9b50-36497782eded" providerId="ADAL" clId="{390028AB-B41F-964A-8CC8-C5756EBAB56C}" dt="2020-11-07T05:56:12.875" v="5476" actId="2696"/>
        <pc:sldMkLst>
          <pc:docMk/>
          <pc:sldMk cId="1651142301" sldId="281"/>
        </pc:sldMkLst>
        <pc:picChg chg="del">
          <ac:chgData name="Yuhao Dan" userId="cfe7c091-81f8-4b26-9b50-36497782eded" providerId="ADAL" clId="{390028AB-B41F-964A-8CC8-C5756EBAB56C}" dt="2020-11-07T05:56:09.524" v="5475" actId="478"/>
          <ac:picMkLst>
            <pc:docMk/>
            <pc:sldMk cId="1651142301" sldId="281"/>
            <ac:picMk id="3" creationId="{28EBE0CA-450E-DA41-9D8A-31CCCEA72181}"/>
          </ac:picMkLst>
        </pc:picChg>
      </pc:sldChg>
      <pc:sldChg chg="modSp add mod">
        <pc:chgData name="Yuhao Dan" userId="cfe7c091-81f8-4b26-9b50-36497782eded" providerId="ADAL" clId="{390028AB-B41F-964A-8CC8-C5756EBAB56C}" dt="2020-11-07T05:57:22.444" v="5482" actId="108"/>
        <pc:sldMkLst>
          <pc:docMk/>
          <pc:sldMk cId="1664709305" sldId="281"/>
        </pc:sldMkLst>
        <pc:spChg chg="mod">
          <ac:chgData name="Yuhao Dan" userId="cfe7c091-81f8-4b26-9b50-36497782eded" providerId="ADAL" clId="{390028AB-B41F-964A-8CC8-C5756EBAB56C}" dt="2020-11-07T05:57:22.444" v="5482" actId="108"/>
          <ac:spMkLst>
            <pc:docMk/>
            <pc:sldMk cId="1664709305" sldId="281"/>
            <ac:spMk id="3" creationId="{0910287B-8B35-C748-8EFE-C940D51D78E4}"/>
          </ac:spMkLst>
        </pc:spChg>
      </pc:sldChg>
      <pc:sldChg chg="addSp delSp modSp add mod">
        <pc:chgData name="Yuhao Dan" userId="cfe7c091-81f8-4b26-9b50-36497782eded" providerId="ADAL" clId="{390028AB-B41F-964A-8CC8-C5756EBAB56C}" dt="2020-11-07T06:51:24.987" v="6022" actId="14100"/>
        <pc:sldMkLst>
          <pc:docMk/>
          <pc:sldMk cId="716167018" sldId="282"/>
        </pc:sldMkLst>
        <pc:spChg chg="mod">
          <ac:chgData name="Yuhao Dan" userId="cfe7c091-81f8-4b26-9b50-36497782eded" providerId="ADAL" clId="{390028AB-B41F-964A-8CC8-C5756EBAB56C}" dt="2020-11-07T06:08:10.928" v="5501" actId="20577"/>
          <ac:spMkLst>
            <pc:docMk/>
            <pc:sldMk cId="716167018" sldId="282"/>
            <ac:spMk id="2" creationId="{ABEF824A-054B-E346-96DE-AAA9A5173930}"/>
          </ac:spMkLst>
        </pc:spChg>
        <pc:picChg chg="add mod">
          <ac:chgData name="Yuhao Dan" userId="cfe7c091-81f8-4b26-9b50-36497782eded" providerId="ADAL" clId="{390028AB-B41F-964A-8CC8-C5756EBAB56C}" dt="2020-11-07T06:10:02.457" v="5505" actId="1076"/>
          <ac:picMkLst>
            <pc:docMk/>
            <pc:sldMk cId="716167018" sldId="282"/>
            <ac:picMk id="3" creationId="{FDBE1DE9-5550-D14D-90AD-525E08B33992}"/>
          </ac:picMkLst>
        </pc:picChg>
        <pc:picChg chg="del">
          <ac:chgData name="Yuhao Dan" userId="cfe7c091-81f8-4b26-9b50-36497782eded" providerId="ADAL" clId="{390028AB-B41F-964A-8CC8-C5756EBAB56C}" dt="2020-11-07T06:08:13.690" v="5502" actId="478"/>
          <ac:picMkLst>
            <pc:docMk/>
            <pc:sldMk cId="716167018" sldId="282"/>
            <ac:picMk id="4" creationId="{B6A53E2E-6D5D-C64B-A119-63A80A9F5746}"/>
          </ac:picMkLst>
        </pc:picChg>
        <pc:picChg chg="add mod">
          <ac:chgData name="Yuhao Dan" userId="cfe7c091-81f8-4b26-9b50-36497782eded" providerId="ADAL" clId="{390028AB-B41F-964A-8CC8-C5756EBAB56C}" dt="2020-11-07T06:51:24.987" v="6022" actId="14100"/>
          <ac:picMkLst>
            <pc:docMk/>
            <pc:sldMk cId="716167018" sldId="282"/>
            <ac:picMk id="5" creationId="{8C679F45-59C9-2745-9DC6-959D7CAF8F67}"/>
          </ac:picMkLst>
        </pc:picChg>
      </pc:sldChg>
      <pc:sldChg chg="add del">
        <pc:chgData name="Yuhao Dan" userId="cfe7c091-81f8-4b26-9b50-36497782eded" providerId="ADAL" clId="{390028AB-B41F-964A-8CC8-C5756EBAB56C}" dt="2020-11-07T06:08:04.057" v="5489" actId="2696"/>
        <pc:sldMkLst>
          <pc:docMk/>
          <pc:sldMk cId="1748846581" sldId="282"/>
        </pc:sldMkLst>
      </pc:sldChg>
      <pc:sldChg chg="addSp delSp modSp add mod">
        <pc:chgData name="Yuhao Dan" userId="cfe7c091-81f8-4b26-9b50-36497782eded" providerId="ADAL" clId="{390028AB-B41F-964A-8CC8-C5756EBAB56C}" dt="2020-11-07T06:11:01.833" v="5510" actId="1076"/>
        <pc:sldMkLst>
          <pc:docMk/>
          <pc:sldMk cId="3101532560" sldId="283"/>
        </pc:sldMkLst>
        <pc:picChg chg="del">
          <ac:chgData name="Yuhao Dan" userId="cfe7c091-81f8-4b26-9b50-36497782eded" providerId="ADAL" clId="{390028AB-B41F-964A-8CC8-C5756EBAB56C}" dt="2020-11-07T06:10:48.126" v="5507" actId="478"/>
          <ac:picMkLst>
            <pc:docMk/>
            <pc:sldMk cId="3101532560" sldId="283"/>
            <ac:picMk id="3" creationId="{FDBE1DE9-5550-D14D-90AD-525E08B33992}"/>
          </ac:picMkLst>
        </pc:picChg>
        <pc:picChg chg="add mod">
          <ac:chgData name="Yuhao Dan" userId="cfe7c091-81f8-4b26-9b50-36497782eded" providerId="ADAL" clId="{390028AB-B41F-964A-8CC8-C5756EBAB56C}" dt="2020-11-07T06:11:01.833" v="5510" actId="1076"/>
          <ac:picMkLst>
            <pc:docMk/>
            <pc:sldMk cId="3101532560" sldId="283"/>
            <ac:picMk id="4" creationId="{0CA413FA-4FEC-4E42-8152-71C6052F817C}"/>
          </ac:picMkLst>
        </pc:picChg>
      </pc:sldChg>
      <pc:sldChg chg="modSp add mod">
        <pc:chgData name="Yuhao Dan" userId="cfe7c091-81f8-4b26-9b50-36497782eded" providerId="ADAL" clId="{390028AB-B41F-964A-8CC8-C5756EBAB56C}" dt="2020-11-07T07:28:59.408" v="6034" actId="20577"/>
        <pc:sldMkLst>
          <pc:docMk/>
          <pc:sldMk cId="1733822742" sldId="284"/>
        </pc:sldMkLst>
        <pc:spChg chg="mod">
          <ac:chgData name="Yuhao Dan" userId="cfe7c091-81f8-4b26-9b50-36497782eded" providerId="ADAL" clId="{390028AB-B41F-964A-8CC8-C5756EBAB56C}" dt="2020-11-07T07:28:59.408" v="6034" actId="20577"/>
          <ac:spMkLst>
            <pc:docMk/>
            <pc:sldMk cId="1733822742" sldId="284"/>
            <ac:spMk id="3" creationId="{0910287B-8B35-C748-8EFE-C940D51D78E4}"/>
          </ac:spMkLst>
        </pc:spChg>
      </pc:sldChg>
      <pc:sldChg chg="addSp modSp add mod modTransition">
        <pc:chgData name="Yuhao Dan" userId="cfe7c091-81f8-4b26-9b50-36497782eded" providerId="ADAL" clId="{390028AB-B41F-964A-8CC8-C5756EBAB56C}" dt="2020-11-11T05:24:00.774" v="7752"/>
        <pc:sldMkLst>
          <pc:docMk/>
          <pc:sldMk cId="1700334031" sldId="285"/>
        </pc:sldMkLst>
        <pc:spChg chg="mod">
          <ac:chgData name="Yuhao Dan" userId="cfe7c091-81f8-4b26-9b50-36497782eded" providerId="ADAL" clId="{390028AB-B41F-964A-8CC8-C5756EBAB56C}" dt="2020-11-07T06:53:38.230" v="6026" actId="20577"/>
          <ac:spMkLst>
            <pc:docMk/>
            <pc:sldMk cId="1700334031" sldId="285"/>
            <ac:spMk id="2" creationId="{5B48133D-FAA0-3042-8C0E-2AF01E27AB0E}"/>
          </ac:spMkLst>
        </pc:spChg>
        <pc:spChg chg="mod">
          <ac:chgData name="Yuhao Dan" userId="cfe7c091-81f8-4b26-9b50-36497782eded" providerId="ADAL" clId="{390028AB-B41F-964A-8CC8-C5756EBAB56C}" dt="2020-11-11T05:23:26.723" v="7751" actId="20577"/>
          <ac:spMkLst>
            <pc:docMk/>
            <pc:sldMk cId="1700334031" sldId="285"/>
            <ac:spMk id="3" creationId="{0910287B-8B35-C748-8EFE-C940D51D78E4}"/>
          </ac:spMkLst>
        </pc:spChg>
        <pc:picChg chg="add mod">
          <ac:chgData name="Yuhao Dan" userId="cfe7c091-81f8-4b26-9b50-36497782eded" providerId="ADAL" clId="{390028AB-B41F-964A-8CC8-C5756EBAB56C}" dt="2020-11-11T05:24:00.774" v="7752"/>
          <ac:picMkLst>
            <pc:docMk/>
            <pc:sldMk cId="1700334031" sldId="285"/>
            <ac:picMk id="4" creationId="{9293A028-734C-BF43-B5FA-0440D86B158F}"/>
          </ac:picMkLst>
        </pc:picChg>
      </pc:sldChg>
      <pc:sldChg chg="addSp delSp modSp add mod delAnim modAnim modShow">
        <pc:chgData name="Yuhao Dan" userId="cfe7c091-81f8-4b26-9b50-36497782eded" providerId="ADAL" clId="{390028AB-B41F-964A-8CC8-C5756EBAB56C}" dt="2020-11-11T05:13:12.324" v="7573" actId="20577"/>
        <pc:sldMkLst>
          <pc:docMk/>
          <pc:sldMk cId="1017255875" sldId="286"/>
        </pc:sldMkLst>
        <pc:spChg chg="add mod">
          <ac:chgData name="Yuhao Dan" userId="cfe7c091-81f8-4b26-9b50-36497782eded" providerId="ADAL" clId="{390028AB-B41F-964A-8CC8-C5756EBAB56C}" dt="2020-11-07T06:29:25.002" v="5940" actId="1076"/>
          <ac:spMkLst>
            <pc:docMk/>
            <pc:sldMk cId="1017255875" sldId="286"/>
            <ac:spMk id="9" creationId="{44F258AE-5BEB-8443-AF4F-48B573DA13A9}"/>
          </ac:spMkLst>
        </pc:spChg>
        <pc:spChg chg="mod">
          <ac:chgData name="Yuhao Dan" userId="cfe7c091-81f8-4b26-9b50-36497782eded" providerId="ADAL" clId="{390028AB-B41F-964A-8CC8-C5756EBAB56C}" dt="2020-11-11T05:13:12.324" v="7573" actId="20577"/>
          <ac:spMkLst>
            <pc:docMk/>
            <pc:sldMk cId="1017255875" sldId="286"/>
            <ac:spMk id="10" creationId="{DEFFCE9F-C56E-D645-8D25-4C8D12C71F78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1" creationId="{DA528A16-37AD-534D-B1EE-31E17748D458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3" creationId="{E6A59FB9-B0D0-2545-92F3-078C51C3AC5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4" creationId="{7224C627-160F-AB41-8FCE-BA5415879FF8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5" creationId="{4E9606C7-5307-124A-B1AC-31C1E1646FA2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6" creationId="{C487C9C6-FCF3-B04C-9854-E3939B18CD46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7" creationId="{D43D86B0-5028-4444-88D9-08B318424D69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8" creationId="{0C2D1256-D12C-2E43-917F-E48F26A7BA31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9" creationId="{F2178359-5351-3444-A4E0-0B2E323267A5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0" creationId="{F3F6F67E-D3DA-F841-A530-EC6E7CA7A79F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1" creationId="{5F571EDE-E2CC-0A42-95FB-E508D11F4F81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2" creationId="{307D1927-BFB5-F140-ABEA-C1D0C5648555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3" creationId="{1C9EAA5E-EFD9-0844-BA02-EFD7165750E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5" creationId="{C03E5520-196B-0E47-A303-DD508B0B33F0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6" creationId="{76CD07BD-08CD-0047-B8A3-A48359F8ECA3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7" creationId="{C41AD7DE-8768-574B-B2D2-AF11B5D9BA80}"/>
          </ac:spMkLst>
        </pc:spChg>
        <pc:spChg chg="add mod">
          <ac:chgData name="Yuhao Dan" userId="cfe7c091-81f8-4b26-9b50-36497782eded" providerId="ADAL" clId="{390028AB-B41F-964A-8CC8-C5756EBAB56C}" dt="2020-11-07T06:26:35.559" v="5887" actId="1076"/>
          <ac:spMkLst>
            <pc:docMk/>
            <pc:sldMk cId="1017255875" sldId="286"/>
            <ac:spMk id="28" creationId="{D980A4E1-6AED-0E4A-8A9B-B705438BB8BE}"/>
          </ac:spMkLst>
        </pc:spChg>
        <pc:spChg chg="add del mod">
          <ac:chgData name="Yuhao Dan" userId="cfe7c091-81f8-4b26-9b50-36497782eded" providerId="ADAL" clId="{390028AB-B41F-964A-8CC8-C5756EBAB56C}" dt="2020-11-07T06:26:38.734" v="5891" actId="1076"/>
          <ac:spMkLst>
            <pc:docMk/>
            <pc:sldMk cId="1017255875" sldId="286"/>
            <ac:spMk id="29" creationId="{86F44D7A-E31F-BF4E-A3F7-2FB254C5CA3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0" creationId="{50065CE9-0935-D146-8E8B-8A73668CA57A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1" creationId="{ED2C6D97-3788-604C-B776-F5E38AA36AF5}"/>
          </ac:spMkLst>
        </pc:spChg>
        <pc:spChg chg="add mod">
          <ac:chgData name="Yuhao Dan" userId="cfe7c091-81f8-4b26-9b50-36497782eded" providerId="ADAL" clId="{390028AB-B41F-964A-8CC8-C5756EBAB56C}" dt="2020-11-07T06:27:45.768" v="5909" actId="20577"/>
          <ac:spMkLst>
            <pc:docMk/>
            <pc:sldMk cId="1017255875" sldId="286"/>
            <ac:spMk id="33" creationId="{F39E6349-0753-FE41-B293-7DAC2C38F32A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4" creationId="{673E7E11-92AD-D24B-A9CB-044D76C9EDC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5" creationId="{E31C0701-A698-C542-A185-2F5F60B788B4}"/>
          </ac:spMkLst>
        </pc:spChg>
        <pc:spChg chg="add mod">
          <ac:chgData name="Yuhao Dan" userId="cfe7c091-81f8-4b26-9b50-36497782eded" providerId="ADAL" clId="{390028AB-B41F-964A-8CC8-C5756EBAB56C}" dt="2020-11-07T06:27:55.661" v="5918" actId="20577"/>
          <ac:spMkLst>
            <pc:docMk/>
            <pc:sldMk cId="1017255875" sldId="286"/>
            <ac:spMk id="36" creationId="{8C434113-5BA5-114A-AD9A-914BA557F47A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7" creationId="{F93BF672-C7B3-3340-B740-95848C8D1896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8" creationId="{CCC8EB4D-131E-2448-A4D0-8C7923EC22A4}"/>
          </ac:spMkLst>
        </pc:spChg>
        <pc:spChg chg="add mod">
          <ac:chgData name="Yuhao Dan" userId="cfe7c091-81f8-4b26-9b50-36497782eded" providerId="ADAL" clId="{390028AB-B41F-964A-8CC8-C5756EBAB56C}" dt="2020-11-07T06:30:15.139" v="5948" actId="13822"/>
          <ac:spMkLst>
            <pc:docMk/>
            <pc:sldMk cId="1017255875" sldId="286"/>
            <ac:spMk id="42" creationId="{74D2A990-B7B9-914C-9AEF-0B4E9F4D1339}"/>
          </ac:spMkLst>
        </pc:spChg>
        <pc:spChg chg="add mod">
          <ac:chgData name="Yuhao Dan" userId="cfe7c091-81f8-4b26-9b50-36497782eded" providerId="ADAL" clId="{390028AB-B41F-964A-8CC8-C5756EBAB56C}" dt="2020-11-07T06:30:13.354" v="5947" actId="13822"/>
          <ac:spMkLst>
            <pc:docMk/>
            <pc:sldMk cId="1017255875" sldId="286"/>
            <ac:spMk id="44" creationId="{D4157D46-C540-3444-807B-AF2EAE5BAFD9}"/>
          </ac:spMkLst>
        </pc:spChg>
        <pc:spChg chg="add mod">
          <ac:chgData name="Yuhao Dan" userId="cfe7c091-81f8-4b26-9b50-36497782eded" providerId="ADAL" clId="{390028AB-B41F-964A-8CC8-C5756EBAB56C}" dt="2020-11-07T06:31:00.611" v="5973" actId="1076"/>
          <ac:spMkLst>
            <pc:docMk/>
            <pc:sldMk cId="1017255875" sldId="286"/>
            <ac:spMk id="50" creationId="{DB02E03C-2246-6344-97D8-67BB36273F4B}"/>
          </ac:spMkLst>
        </pc:spChg>
        <pc:picChg chg="del">
          <ac:chgData name="Yuhao Dan" userId="cfe7c091-81f8-4b26-9b50-36497782eded" providerId="ADAL" clId="{390028AB-B41F-964A-8CC8-C5756EBAB56C}" dt="2020-11-07T06:23:50.320" v="5843" actId="478"/>
          <ac:picMkLst>
            <pc:docMk/>
            <pc:sldMk cId="1017255875" sldId="286"/>
            <ac:picMk id="12" creationId="{DD8357E3-C38E-0F40-A60E-0604DCEA28B8}"/>
          </ac:picMkLst>
        </pc:picChg>
        <pc:cxnChg chg="add mod">
          <ac:chgData name="Yuhao Dan" userId="cfe7c091-81f8-4b26-9b50-36497782eded" providerId="ADAL" clId="{390028AB-B41F-964A-8CC8-C5756EBAB56C}" dt="2020-11-07T06:27:14.050" v="5900" actId="692"/>
          <ac:cxnSpMkLst>
            <pc:docMk/>
            <pc:sldMk cId="1017255875" sldId="286"/>
            <ac:cxnSpMk id="4" creationId="{CD1B9AD6-FF4B-D242-8A0B-F915E4B00631}"/>
          </ac:cxnSpMkLst>
        </pc:cxnChg>
        <pc:cxnChg chg="add mod">
          <ac:chgData name="Yuhao Dan" userId="cfe7c091-81f8-4b26-9b50-36497782eded" providerId="ADAL" clId="{390028AB-B41F-964A-8CC8-C5756EBAB56C}" dt="2020-11-07T06:27:18.410" v="5902" actId="1076"/>
          <ac:cxnSpMkLst>
            <pc:docMk/>
            <pc:sldMk cId="1017255875" sldId="286"/>
            <ac:cxnSpMk id="32" creationId="{9A72477E-CE0A-1B47-9A6B-BC8737765C93}"/>
          </ac:cxnSpMkLst>
        </pc:cxnChg>
        <pc:cxnChg chg="add mod">
          <ac:chgData name="Yuhao Dan" userId="cfe7c091-81f8-4b26-9b50-36497782eded" providerId="ADAL" clId="{390028AB-B41F-964A-8CC8-C5756EBAB56C}" dt="2020-11-07T06:29:13.634" v="5927" actId="1076"/>
          <ac:cxnSpMkLst>
            <pc:docMk/>
            <pc:sldMk cId="1017255875" sldId="286"/>
            <ac:cxnSpMk id="39" creationId="{E437CBB3-5724-BD45-81D6-CC8BD953C5EE}"/>
          </ac:cxnSpMkLst>
        </pc:cxnChg>
        <pc:cxnChg chg="add mod">
          <ac:chgData name="Yuhao Dan" userId="cfe7c091-81f8-4b26-9b50-36497782eded" providerId="ADAL" clId="{390028AB-B41F-964A-8CC8-C5756EBAB56C}" dt="2020-11-07T06:29:13.634" v="5927" actId="1076"/>
          <ac:cxnSpMkLst>
            <pc:docMk/>
            <pc:sldMk cId="1017255875" sldId="286"/>
            <ac:cxnSpMk id="40" creationId="{A4E5FA5C-DF8C-324C-9BEB-32EAF963566A}"/>
          </ac:cxnSpMkLst>
        </pc:cxnChg>
        <pc:cxnChg chg="add mod">
          <ac:chgData name="Yuhao Dan" userId="cfe7c091-81f8-4b26-9b50-36497782eded" providerId="ADAL" clId="{390028AB-B41F-964A-8CC8-C5756EBAB56C}" dt="2020-11-07T06:29:34.250" v="5942" actId="1076"/>
          <ac:cxnSpMkLst>
            <pc:docMk/>
            <pc:sldMk cId="1017255875" sldId="286"/>
            <ac:cxnSpMk id="41" creationId="{6051821F-658C-2645-BA0A-0F8BB17B2575}"/>
          </ac:cxnSpMkLst>
        </pc:cxnChg>
        <pc:cxnChg chg="add mod">
          <ac:chgData name="Yuhao Dan" userId="cfe7c091-81f8-4b26-9b50-36497782eded" providerId="ADAL" clId="{390028AB-B41F-964A-8CC8-C5756EBAB56C}" dt="2020-11-07T06:29:44.883" v="5944" actId="1076"/>
          <ac:cxnSpMkLst>
            <pc:docMk/>
            <pc:sldMk cId="1017255875" sldId="286"/>
            <ac:cxnSpMk id="43" creationId="{8AA07410-01A4-E44A-92FC-4A052D950AD0}"/>
          </ac:cxnSpMkLst>
        </pc:cxnChg>
        <pc:cxnChg chg="add mod">
          <ac:chgData name="Yuhao Dan" userId="cfe7c091-81f8-4b26-9b50-36497782eded" providerId="ADAL" clId="{390028AB-B41F-964A-8CC8-C5756EBAB56C}" dt="2020-11-07T06:30:45.690" v="5958" actId="14100"/>
          <ac:cxnSpMkLst>
            <pc:docMk/>
            <pc:sldMk cId="1017255875" sldId="286"/>
            <ac:cxnSpMk id="45" creationId="{77460DD0-4CA9-304D-A2BC-5B13CB63134A}"/>
          </ac:cxnSpMkLst>
        </pc:cxnChg>
        <pc:cxnChg chg="add mod">
          <ac:chgData name="Yuhao Dan" userId="cfe7c091-81f8-4b26-9b50-36497782eded" providerId="ADAL" clId="{390028AB-B41F-964A-8CC8-C5756EBAB56C}" dt="2020-11-07T06:30:42.963" v="5957" actId="14100"/>
          <ac:cxnSpMkLst>
            <pc:docMk/>
            <pc:sldMk cId="1017255875" sldId="286"/>
            <ac:cxnSpMk id="47" creationId="{ACDD60AC-23C6-2B44-B205-BB8F60DD0385}"/>
          </ac:cxnSpMkLst>
        </pc:cxnChg>
      </pc:sldChg>
    </pc:docChg>
  </pc:docChgLst>
  <pc:docChgLst>
    <pc:chgData name="DanYuhao" userId="cfe7c091-81f8-4b26-9b50-36497782eded" providerId="ADAL" clId="{0608333B-910D-AD4F-9324-BA6431CF201B}"/>
    <pc:docChg chg="undo custSel addSld delSld modSld">
      <pc:chgData name="DanYuhao" userId="cfe7c091-81f8-4b26-9b50-36497782eded" providerId="ADAL" clId="{0608333B-910D-AD4F-9324-BA6431CF201B}" dt="2020-11-12T03:36:11.953" v="42"/>
      <pc:docMkLst>
        <pc:docMk/>
      </pc:docMkLst>
      <pc:sldChg chg="addSp">
        <pc:chgData name="DanYuhao" userId="cfe7c091-81f8-4b26-9b50-36497782eded" providerId="ADAL" clId="{0608333B-910D-AD4F-9324-BA6431CF201B}" dt="2020-11-12T03:35:30.776" v="23"/>
        <pc:sldMkLst>
          <pc:docMk/>
          <pc:sldMk cId="1333565065" sldId="266"/>
        </pc:sldMkLst>
        <pc:grpChg chg="add">
          <ac:chgData name="DanYuhao" userId="cfe7c091-81f8-4b26-9b50-36497782eded" providerId="ADAL" clId="{0608333B-910D-AD4F-9324-BA6431CF201B}" dt="2020-11-12T03:35:26.390" v="22"/>
          <ac:grpSpMkLst>
            <pc:docMk/>
            <pc:sldMk cId="1333565065" sldId="266"/>
            <ac:grpSpMk id="10" creationId="{9DB84394-2CA4-E14F-89AC-FC9000F798FD}"/>
          </ac:grpSpMkLst>
        </pc:grpChg>
        <pc:inkChg chg="add">
          <ac:chgData name="DanYuhao" userId="cfe7c091-81f8-4b26-9b50-36497782eded" providerId="ADAL" clId="{0608333B-910D-AD4F-9324-BA6431CF201B}" dt="2020-11-12T03:35:25.379" v="19"/>
          <ac:inkMkLst>
            <pc:docMk/>
            <pc:sldMk cId="1333565065" sldId="266"/>
            <ac:inkMk id="3" creationId="{723373E0-A0C9-6A45-81CE-A014AA1503DD}"/>
          </ac:inkMkLst>
        </pc:inkChg>
        <pc:inkChg chg="add">
          <ac:chgData name="DanYuhao" userId="cfe7c091-81f8-4b26-9b50-36497782eded" providerId="ADAL" clId="{0608333B-910D-AD4F-9324-BA6431CF201B}" dt="2020-11-12T03:35:25.695" v="20"/>
          <ac:inkMkLst>
            <pc:docMk/>
            <pc:sldMk cId="1333565065" sldId="266"/>
            <ac:inkMk id="5" creationId="{738A2F49-9E40-F14E-88F8-4A5ACEB2F561}"/>
          </ac:inkMkLst>
        </pc:inkChg>
        <pc:inkChg chg="add">
          <ac:chgData name="DanYuhao" userId="cfe7c091-81f8-4b26-9b50-36497782eded" providerId="ADAL" clId="{0608333B-910D-AD4F-9324-BA6431CF201B}" dt="2020-11-12T03:35:25.839" v="21"/>
          <ac:inkMkLst>
            <pc:docMk/>
            <pc:sldMk cId="1333565065" sldId="266"/>
            <ac:inkMk id="9" creationId="{C89CF730-B60B-F547-BFE2-9826C80374CA}"/>
          </ac:inkMkLst>
        </pc:inkChg>
        <pc:inkChg chg="add">
          <ac:chgData name="DanYuhao" userId="cfe7c091-81f8-4b26-9b50-36497782eded" providerId="ADAL" clId="{0608333B-910D-AD4F-9324-BA6431CF201B}" dt="2020-11-12T03:35:30.776" v="23"/>
          <ac:inkMkLst>
            <pc:docMk/>
            <pc:sldMk cId="1333565065" sldId="266"/>
            <ac:inkMk id="11" creationId="{8AF546CD-DEC1-1445-8A1B-8E16F36CA347}"/>
          </ac:inkMkLst>
        </pc:inkChg>
      </pc:sldChg>
      <pc:sldChg chg="addSp">
        <pc:chgData name="DanYuhao" userId="cfe7c091-81f8-4b26-9b50-36497782eded" providerId="ADAL" clId="{0608333B-910D-AD4F-9324-BA6431CF201B}" dt="2020-11-12T03:35:42.599" v="26"/>
        <pc:sldMkLst>
          <pc:docMk/>
          <pc:sldMk cId="218417244" sldId="267"/>
        </pc:sldMkLst>
        <pc:grpChg chg="add">
          <ac:chgData name="DanYuhao" userId="cfe7c091-81f8-4b26-9b50-36497782eded" providerId="ADAL" clId="{0608333B-910D-AD4F-9324-BA6431CF201B}" dt="2020-11-12T03:35:42.599" v="26"/>
          <ac:grpSpMkLst>
            <pc:docMk/>
            <pc:sldMk cId="218417244" sldId="267"/>
            <ac:grpSpMk id="5" creationId="{B731F4E2-9805-3847-B6F5-6C41B8272A1B}"/>
          </ac:grpSpMkLst>
        </pc:grpChg>
        <pc:inkChg chg="add">
          <ac:chgData name="DanYuhao" userId="cfe7c091-81f8-4b26-9b50-36497782eded" providerId="ADAL" clId="{0608333B-910D-AD4F-9324-BA6431CF201B}" dt="2020-11-12T03:35:40.855" v="24"/>
          <ac:inkMkLst>
            <pc:docMk/>
            <pc:sldMk cId="218417244" sldId="267"/>
            <ac:inkMk id="3" creationId="{9972CE97-78F8-A444-BFEA-1B6A747674F6}"/>
          </ac:inkMkLst>
        </pc:inkChg>
        <pc:inkChg chg="add">
          <ac:chgData name="DanYuhao" userId="cfe7c091-81f8-4b26-9b50-36497782eded" providerId="ADAL" clId="{0608333B-910D-AD4F-9324-BA6431CF201B}" dt="2020-11-12T03:35:42.053" v="25"/>
          <ac:inkMkLst>
            <pc:docMk/>
            <pc:sldMk cId="218417244" sldId="267"/>
            <ac:inkMk id="4" creationId="{635CE328-22D1-434E-A9D7-3AB4D31A0AB3}"/>
          </ac:inkMkLst>
        </pc:inkChg>
      </pc:sldChg>
      <pc:sldChg chg="addSp">
        <pc:chgData name="DanYuhao" userId="cfe7c091-81f8-4b26-9b50-36497782eded" providerId="ADAL" clId="{0608333B-910D-AD4F-9324-BA6431CF201B}" dt="2020-11-12T03:35:04.244" v="14"/>
        <pc:sldMkLst>
          <pc:docMk/>
          <pc:sldMk cId="3216064562" sldId="275"/>
        </pc:sldMkLst>
        <pc:grpChg chg="add">
          <ac:chgData name="DanYuhao" userId="cfe7c091-81f8-4b26-9b50-36497782eded" providerId="ADAL" clId="{0608333B-910D-AD4F-9324-BA6431CF201B}" dt="2020-11-12T03:35:04.244" v="14"/>
          <ac:grpSpMkLst>
            <pc:docMk/>
            <pc:sldMk cId="3216064562" sldId="275"/>
            <ac:grpSpMk id="9" creationId="{042431CE-8555-434F-A402-82D717ED5ECE}"/>
          </ac:grpSpMkLst>
        </pc:grpChg>
        <pc:grpChg chg="add">
          <ac:chgData name="DanYuhao" userId="cfe7c091-81f8-4b26-9b50-36497782eded" providerId="ADAL" clId="{0608333B-910D-AD4F-9324-BA6431CF201B}" dt="2020-11-12T03:35:04.244" v="14"/>
          <ac:grpSpMkLst>
            <pc:docMk/>
            <pc:sldMk cId="3216064562" sldId="275"/>
            <ac:grpSpMk id="24" creationId="{8619AC4A-8636-F945-AD4A-FE7D3FF44220}"/>
          </ac:grpSpMkLst>
        </pc:grpChg>
        <pc:inkChg chg="add">
          <ac:chgData name="DanYuhao" userId="cfe7c091-81f8-4b26-9b50-36497782eded" providerId="ADAL" clId="{0608333B-910D-AD4F-9324-BA6431CF201B}" dt="2020-11-12T03:35:02.113" v="8"/>
          <ac:inkMkLst>
            <pc:docMk/>
            <pc:sldMk cId="3216064562" sldId="275"/>
            <ac:inkMk id="3" creationId="{76630580-251B-4542-9893-790BB955C720}"/>
          </ac:inkMkLst>
        </pc:inkChg>
        <pc:inkChg chg="add">
          <ac:chgData name="DanYuhao" userId="cfe7c091-81f8-4b26-9b50-36497782eded" providerId="ADAL" clId="{0608333B-910D-AD4F-9324-BA6431CF201B}" dt="2020-11-12T03:35:02.278" v="9"/>
          <ac:inkMkLst>
            <pc:docMk/>
            <pc:sldMk cId="3216064562" sldId="275"/>
            <ac:inkMk id="4" creationId="{E8F3C41D-24B4-E346-B1B5-52D8130B5AB9}"/>
          </ac:inkMkLst>
        </pc:inkChg>
        <pc:inkChg chg="add">
          <ac:chgData name="DanYuhao" userId="cfe7c091-81f8-4b26-9b50-36497782eded" providerId="ADAL" clId="{0608333B-910D-AD4F-9324-BA6431CF201B}" dt="2020-11-12T03:35:02.683" v="10"/>
          <ac:inkMkLst>
            <pc:docMk/>
            <pc:sldMk cId="3216064562" sldId="275"/>
            <ac:inkMk id="5" creationId="{46E01534-619B-344B-AB93-79823CAD3A50}"/>
          </ac:inkMkLst>
        </pc:inkChg>
        <pc:inkChg chg="add">
          <ac:chgData name="DanYuhao" userId="cfe7c091-81f8-4b26-9b50-36497782eded" providerId="ADAL" clId="{0608333B-910D-AD4F-9324-BA6431CF201B}" dt="2020-11-12T03:35:02.842" v="11"/>
          <ac:inkMkLst>
            <pc:docMk/>
            <pc:sldMk cId="3216064562" sldId="275"/>
            <ac:inkMk id="6" creationId="{BFC5EA41-BC08-DB41-A133-1C6F13F2B6E9}"/>
          </ac:inkMkLst>
        </pc:inkChg>
        <pc:inkChg chg="add">
          <ac:chgData name="DanYuhao" userId="cfe7c091-81f8-4b26-9b50-36497782eded" providerId="ADAL" clId="{0608333B-910D-AD4F-9324-BA6431CF201B}" dt="2020-11-12T03:35:03.119" v="12"/>
          <ac:inkMkLst>
            <pc:docMk/>
            <pc:sldMk cId="3216064562" sldId="275"/>
            <ac:inkMk id="7" creationId="{F08D29A8-FC28-3B49-AA72-52B38B7B1B6D}"/>
          </ac:inkMkLst>
        </pc:inkChg>
        <pc:inkChg chg="add">
          <ac:chgData name="DanYuhao" userId="cfe7c091-81f8-4b26-9b50-36497782eded" providerId="ADAL" clId="{0608333B-910D-AD4F-9324-BA6431CF201B}" dt="2020-11-12T03:35:03.294" v="13"/>
          <ac:inkMkLst>
            <pc:docMk/>
            <pc:sldMk cId="3216064562" sldId="275"/>
            <ac:inkMk id="8" creationId="{7EE99391-AFE2-6840-AF85-3EBDC5C49658}"/>
          </ac:inkMkLst>
        </pc:inkChg>
      </pc:sldChg>
      <pc:sldChg chg="addSp">
        <pc:chgData name="DanYuhao" userId="cfe7c091-81f8-4b26-9b50-36497782eded" providerId="ADAL" clId="{0608333B-910D-AD4F-9324-BA6431CF201B}" dt="2020-11-12T03:36:11.953" v="42"/>
        <pc:sldMkLst>
          <pc:docMk/>
          <pc:sldMk cId="3778711401" sldId="279"/>
        </pc:sldMkLst>
        <pc:grpChg chg="add">
          <ac:chgData name="DanYuhao" userId="cfe7c091-81f8-4b26-9b50-36497782eded" providerId="ADAL" clId="{0608333B-910D-AD4F-9324-BA6431CF201B}" dt="2020-11-12T03:36:06.631" v="30"/>
          <ac:grpSpMkLst>
            <pc:docMk/>
            <pc:sldMk cId="3778711401" sldId="279"/>
            <ac:grpSpMk id="7" creationId="{3532C22C-6867-8644-A691-19BD8C7622F3}"/>
          </ac:grpSpMkLst>
        </pc:grpChg>
        <pc:grpChg chg="add">
          <ac:chgData name="DanYuhao" userId="cfe7c091-81f8-4b26-9b50-36497782eded" providerId="ADAL" clId="{0608333B-910D-AD4F-9324-BA6431CF201B}" dt="2020-11-12T03:36:11.953" v="42"/>
          <ac:grpSpMkLst>
            <pc:docMk/>
            <pc:sldMk cId="3778711401" sldId="279"/>
            <ac:grpSpMk id="19" creationId="{2A738988-4572-184C-B28B-CDE07B0C8703}"/>
          </ac:grpSpMkLst>
        </pc:grpChg>
        <pc:grpChg chg="add">
          <ac:chgData name="DanYuhao" userId="cfe7c091-81f8-4b26-9b50-36497782eded" providerId="ADAL" clId="{0608333B-910D-AD4F-9324-BA6431CF201B}" dt="2020-11-12T03:36:11.953" v="42"/>
          <ac:grpSpMkLst>
            <pc:docMk/>
            <pc:sldMk cId="3778711401" sldId="279"/>
            <ac:grpSpMk id="20" creationId="{A17968A5-F9BD-B341-B884-A729CF50307B}"/>
          </ac:grpSpMkLst>
        </pc:grpChg>
        <pc:inkChg chg="add">
          <ac:chgData name="DanYuhao" userId="cfe7c091-81f8-4b26-9b50-36497782eded" providerId="ADAL" clId="{0608333B-910D-AD4F-9324-BA6431CF201B}" dt="2020-11-12T03:36:05.051" v="27"/>
          <ac:inkMkLst>
            <pc:docMk/>
            <pc:sldMk cId="3778711401" sldId="279"/>
            <ac:inkMk id="4" creationId="{00603158-CF5A-8244-B94A-75C10E98ED32}"/>
          </ac:inkMkLst>
        </pc:inkChg>
        <pc:inkChg chg="add">
          <ac:chgData name="DanYuhao" userId="cfe7c091-81f8-4b26-9b50-36497782eded" providerId="ADAL" clId="{0608333B-910D-AD4F-9324-BA6431CF201B}" dt="2020-11-12T03:36:05.703" v="28"/>
          <ac:inkMkLst>
            <pc:docMk/>
            <pc:sldMk cId="3778711401" sldId="279"/>
            <ac:inkMk id="5" creationId="{CFDA79C7-1F1C-A743-AC19-A6166D70872C}"/>
          </ac:inkMkLst>
        </pc:inkChg>
        <pc:inkChg chg="add">
          <ac:chgData name="DanYuhao" userId="cfe7c091-81f8-4b26-9b50-36497782eded" providerId="ADAL" clId="{0608333B-910D-AD4F-9324-BA6431CF201B}" dt="2020-11-12T03:36:06.085" v="29"/>
          <ac:inkMkLst>
            <pc:docMk/>
            <pc:sldMk cId="3778711401" sldId="279"/>
            <ac:inkMk id="6" creationId="{3BB0B1CB-5DFF-3949-9F21-F48692501BC8}"/>
          </ac:inkMkLst>
        </pc:inkChg>
        <pc:inkChg chg="add">
          <ac:chgData name="DanYuhao" userId="cfe7c091-81f8-4b26-9b50-36497782eded" providerId="ADAL" clId="{0608333B-910D-AD4F-9324-BA6431CF201B}" dt="2020-11-12T03:36:07.687" v="31"/>
          <ac:inkMkLst>
            <pc:docMk/>
            <pc:sldMk cId="3778711401" sldId="279"/>
            <ac:inkMk id="8" creationId="{1DEADD8A-95F6-1545-8FD5-9659B0A8CBF8}"/>
          </ac:inkMkLst>
        </pc:inkChg>
        <pc:inkChg chg="add">
          <ac:chgData name="DanYuhao" userId="cfe7c091-81f8-4b26-9b50-36497782eded" providerId="ADAL" clId="{0608333B-910D-AD4F-9324-BA6431CF201B}" dt="2020-11-12T03:36:08.010" v="32"/>
          <ac:inkMkLst>
            <pc:docMk/>
            <pc:sldMk cId="3778711401" sldId="279"/>
            <ac:inkMk id="9" creationId="{06D7B221-E801-B24B-96AD-68423625E843}"/>
          </ac:inkMkLst>
        </pc:inkChg>
        <pc:inkChg chg="add">
          <ac:chgData name="DanYuhao" userId="cfe7c091-81f8-4b26-9b50-36497782eded" providerId="ADAL" clId="{0608333B-910D-AD4F-9324-BA6431CF201B}" dt="2020-11-12T03:36:08.492" v="33"/>
          <ac:inkMkLst>
            <pc:docMk/>
            <pc:sldMk cId="3778711401" sldId="279"/>
            <ac:inkMk id="10" creationId="{C920A250-77FC-5142-8613-8FAC0C60C62C}"/>
          </ac:inkMkLst>
        </pc:inkChg>
        <pc:inkChg chg="add">
          <ac:chgData name="DanYuhao" userId="cfe7c091-81f8-4b26-9b50-36497782eded" providerId="ADAL" clId="{0608333B-910D-AD4F-9324-BA6431CF201B}" dt="2020-11-12T03:36:08.934" v="34"/>
          <ac:inkMkLst>
            <pc:docMk/>
            <pc:sldMk cId="3778711401" sldId="279"/>
            <ac:inkMk id="11" creationId="{0BAB6689-CACE-8A4C-B374-C35529D81E7B}"/>
          </ac:inkMkLst>
        </pc:inkChg>
        <pc:inkChg chg="add">
          <ac:chgData name="DanYuhao" userId="cfe7c091-81f8-4b26-9b50-36497782eded" providerId="ADAL" clId="{0608333B-910D-AD4F-9324-BA6431CF201B}" dt="2020-11-12T03:36:09.059" v="35"/>
          <ac:inkMkLst>
            <pc:docMk/>
            <pc:sldMk cId="3778711401" sldId="279"/>
            <ac:inkMk id="12" creationId="{F31DF682-C575-0140-A60D-2F7791A34473}"/>
          </ac:inkMkLst>
        </pc:inkChg>
        <pc:inkChg chg="add">
          <ac:chgData name="DanYuhao" userId="cfe7c091-81f8-4b26-9b50-36497782eded" providerId="ADAL" clId="{0608333B-910D-AD4F-9324-BA6431CF201B}" dt="2020-11-12T03:36:09.699" v="36"/>
          <ac:inkMkLst>
            <pc:docMk/>
            <pc:sldMk cId="3778711401" sldId="279"/>
            <ac:inkMk id="13" creationId="{E55CAA26-2BD0-6C4E-BFCE-F9E99570846E}"/>
          </ac:inkMkLst>
        </pc:inkChg>
        <pc:inkChg chg="add">
          <ac:chgData name="DanYuhao" userId="cfe7c091-81f8-4b26-9b50-36497782eded" providerId="ADAL" clId="{0608333B-910D-AD4F-9324-BA6431CF201B}" dt="2020-11-12T03:36:10.328" v="37"/>
          <ac:inkMkLst>
            <pc:docMk/>
            <pc:sldMk cId="3778711401" sldId="279"/>
            <ac:inkMk id="14" creationId="{28C4B5A0-0868-774E-8D9F-1E0BA8EDA1E6}"/>
          </ac:inkMkLst>
        </pc:inkChg>
        <pc:inkChg chg="add">
          <ac:chgData name="DanYuhao" userId="cfe7c091-81f8-4b26-9b50-36497782eded" providerId="ADAL" clId="{0608333B-910D-AD4F-9324-BA6431CF201B}" dt="2020-11-12T03:36:10.483" v="38"/>
          <ac:inkMkLst>
            <pc:docMk/>
            <pc:sldMk cId="3778711401" sldId="279"/>
            <ac:inkMk id="15" creationId="{8B710B5D-29D7-AB4E-A56B-2A326723AD4A}"/>
          </ac:inkMkLst>
        </pc:inkChg>
        <pc:inkChg chg="add">
          <ac:chgData name="DanYuhao" userId="cfe7c091-81f8-4b26-9b50-36497782eded" providerId="ADAL" clId="{0608333B-910D-AD4F-9324-BA6431CF201B}" dt="2020-11-12T03:36:10.660" v="39"/>
          <ac:inkMkLst>
            <pc:docMk/>
            <pc:sldMk cId="3778711401" sldId="279"/>
            <ac:inkMk id="16" creationId="{73CC14FF-BD7C-0D48-A43D-BDFECD73842E}"/>
          </ac:inkMkLst>
        </pc:inkChg>
        <pc:inkChg chg="add">
          <ac:chgData name="DanYuhao" userId="cfe7c091-81f8-4b26-9b50-36497782eded" providerId="ADAL" clId="{0608333B-910D-AD4F-9324-BA6431CF201B}" dt="2020-11-12T03:36:10.789" v="40"/>
          <ac:inkMkLst>
            <pc:docMk/>
            <pc:sldMk cId="3778711401" sldId="279"/>
            <ac:inkMk id="17" creationId="{60BB89FF-328E-314D-B55B-3D612131DAFB}"/>
          </ac:inkMkLst>
        </pc:inkChg>
        <pc:inkChg chg="add">
          <ac:chgData name="DanYuhao" userId="cfe7c091-81f8-4b26-9b50-36497782eded" providerId="ADAL" clId="{0608333B-910D-AD4F-9324-BA6431CF201B}" dt="2020-11-12T03:36:10.977" v="41"/>
          <ac:inkMkLst>
            <pc:docMk/>
            <pc:sldMk cId="3778711401" sldId="279"/>
            <ac:inkMk id="18" creationId="{B2DC3295-6564-7C49-9614-D37EBB73B33D}"/>
          </ac:inkMkLst>
        </pc:inkChg>
      </pc:sldChg>
      <pc:sldChg chg="addSp delSp">
        <pc:chgData name="DanYuhao" userId="cfe7c091-81f8-4b26-9b50-36497782eded" providerId="ADAL" clId="{0608333B-910D-AD4F-9324-BA6431CF201B}" dt="2020-11-12T02:44:30.836" v="7"/>
        <pc:sldMkLst>
          <pc:docMk/>
          <pc:sldMk cId="716167018" sldId="282"/>
        </pc:sldMkLst>
        <pc:grpChg chg="add">
          <ac:chgData name="DanYuhao" userId="cfe7c091-81f8-4b26-9b50-36497782eded" providerId="ADAL" clId="{0608333B-910D-AD4F-9324-BA6431CF201B}" dt="2020-11-12T02:44:30.836" v="7"/>
          <ac:grpSpMkLst>
            <pc:docMk/>
            <pc:sldMk cId="716167018" sldId="282"/>
            <ac:grpSpMk id="8" creationId="{FD5F0069-1D05-364F-8ADE-1F01ED2061EC}"/>
          </ac:grpSpMkLst>
        </pc:grpChg>
        <pc:inkChg chg="add del">
          <ac:chgData name="DanYuhao" userId="cfe7c091-81f8-4b26-9b50-36497782eded" providerId="ADAL" clId="{0608333B-910D-AD4F-9324-BA6431CF201B}" dt="2020-11-12T02:44:28.376" v="4"/>
          <ac:inkMkLst>
            <pc:docMk/>
            <pc:sldMk cId="716167018" sldId="282"/>
            <ac:inkMk id="4" creationId="{EFCE0480-9595-544E-97E4-ACF64BAF5F88}"/>
          </ac:inkMkLst>
        </pc:inkChg>
        <pc:inkChg chg="add">
          <ac:chgData name="DanYuhao" userId="cfe7c091-81f8-4b26-9b50-36497782eded" providerId="ADAL" clId="{0608333B-910D-AD4F-9324-BA6431CF201B}" dt="2020-11-12T02:44:29.755" v="5"/>
          <ac:inkMkLst>
            <pc:docMk/>
            <pc:sldMk cId="716167018" sldId="282"/>
            <ac:inkMk id="6" creationId="{DC143189-7BE9-E749-BDA5-21757C157DDE}"/>
          </ac:inkMkLst>
        </pc:inkChg>
        <pc:inkChg chg="add">
          <ac:chgData name="DanYuhao" userId="cfe7c091-81f8-4b26-9b50-36497782eded" providerId="ADAL" clId="{0608333B-910D-AD4F-9324-BA6431CF201B}" dt="2020-11-12T02:44:30.274" v="6"/>
          <ac:inkMkLst>
            <pc:docMk/>
            <pc:sldMk cId="716167018" sldId="282"/>
            <ac:inkMk id="7" creationId="{5C62B5AE-E9EF-2041-BF29-4387B80F81A1}"/>
          </ac:inkMkLst>
        </pc:inkChg>
      </pc:sldChg>
      <pc:sldChg chg="delSp delAnim">
        <pc:chgData name="DanYuhao" userId="cfe7c091-81f8-4b26-9b50-36497782eded" providerId="ADAL" clId="{0608333B-910D-AD4F-9324-BA6431CF201B}" dt="2020-11-12T02:24:15.737" v="2" actId="478"/>
        <pc:sldMkLst>
          <pc:docMk/>
          <pc:sldMk cId="1700334031" sldId="285"/>
        </pc:sldMkLst>
        <pc:picChg chg="del">
          <ac:chgData name="DanYuhao" userId="cfe7c091-81f8-4b26-9b50-36497782eded" providerId="ADAL" clId="{0608333B-910D-AD4F-9324-BA6431CF201B}" dt="2020-11-12T02:24:15.737" v="2" actId="478"/>
          <ac:picMkLst>
            <pc:docMk/>
            <pc:sldMk cId="1700334031" sldId="285"/>
            <ac:picMk id="4" creationId="{9293A028-734C-BF43-B5FA-0440D86B158F}"/>
          </ac:picMkLst>
        </pc:picChg>
      </pc:sldChg>
      <pc:sldChg chg="addSp">
        <pc:chgData name="DanYuhao" userId="cfe7c091-81f8-4b26-9b50-36497782eded" providerId="ADAL" clId="{0608333B-910D-AD4F-9324-BA6431CF201B}" dt="2020-11-12T03:35:09.106" v="18"/>
        <pc:sldMkLst>
          <pc:docMk/>
          <pc:sldMk cId="1017255875" sldId="286"/>
        </pc:sldMkLst>
        <pc:grpChg chg="add">
          <ac:chgData name="DanYuhao" userId="cfe7c091-81f8-4b26-9b50-36497782eded" providerId="ADAL" clId="{0608333B-910D-AD4F-9324-BA6431CF201B}" dt="2020-11-12T03:35:09.106" v="18"/>
          <ac:grpSpMkLst>
            <pc:docMk/>
            <pc:sldMk cId="1017255875" sldId="286"/>
            <ac:grpSpMk id="7" creationId="{F39361C2-B61F-D444-9F3D-BB28A94E81C6}"/>
          </ac:grpSpMkLst>
        </pc:grpChg>
        <pc:inkChg chg="add">
          <ac:chgData name="DanYuhao" userId="cfe7c091-81f8-4b26-9b50-36497782eded" providerId="ADAL" clId="{0608333B-910D-AD4F-9324-BA6431CF201B}" dt="2020-11-12T03:35:07.473" v="15"/>
          <ac:inkMkLst>
            <pc:docMk/>
            <pc:sldMk cId="1017255875" sldId="286"/>
            <ac:inkMk id="3" creationId="{3C005C89-0AD5-2649-8360-FA0CDC17C6A2}"/>
          </ac:inkMkLst>
        </pc:inkChg>
        <pc:inkChg chg="add">
          <ac:chgData name="DanYuhao" userId="cfe7c091-81f8-4b26-9b50-36497782eded" providerId="ADAL" clId="{0608333B-910D-AD4F-9324-BA6431CF201B}" dt="2020-11-12T03:35:08.037" v="16"/>
          <ac:inkMkLst>
            <pc:docMk/>
            <pc:sldMk cId="1017255875" sldId="286"/>
            <ac:inkMk id="5" creationId="{3F4F3A0F-78AD-BF40-9D56-C60C0F6CB7E3}"/>
          </ac:inkMkLst>
        </pc:inkChg>
        <pc:inkChg chg="add">
          <ac:chgData name="DanYuhao" userId="cfe7c091-81f8-4b26-9b50-36497782eded" providerId="ADAL" clId="{0608333B-910D-AD4F-9324-BA6431CF201B}" dt="2020-11-12T03:35:08.215" v="17"/>
          <ac:inkMkLst>
            <pc:docMk/>
            <pc:sldMk cId="1017255875" sldId="286"/>
            <ac:inkMk id="6" creationId="{F2480E4F-C1FB-F14E-9D08-FA6AF550E3FB}"/>
          </ac:inkMkLst>
        </pc:inkChg>
      </pc:sldChg>
      <pc:sldChg chg="new del">
        <pc:chgData name="DanYuhao" userId="cfe7c091-81f8-4b26-9b50-36497782eded" providerId="ADAL" clId="{0608333B-910D-AD4F-9324-BA6431CF201B}" dt="2020-11-12T01:54:34.558" v="1" actId="680"/>
        <pc:sldMkLst>
          <pc:docMk/>
          <pc:sldMk cId="2549882952" sldId="287"/>
        </pc:sldMkLst>
      </pc:sldChg>
    </pc:docChg>
  </pc:docChgLst>
  <pc:docChgLst>
    <pc:chgData name="Yuhao Dan" userId="cfe7c091-81f8-4b26-9b50-36497782eded" providerId="ADAL" clId="{A845B152-B65D-7C46-8231-EC85CADDE377}"/>
    <pc:docChg chg="undo custSel addSld delSld modSld">
      <pc:chgData name="Yuhao Dan" userId="cfe7c091-81f8-4b26-9b50-36497782eded" providerId="ADAL" clId="{A845B152-B65D-7C46-8231-EC85CADDE377}" dt="2020-12-13T13:01:33.870" v="6313" actId="478"/>
      <pc:docMkLst>
        <pc:docMk/>
      </pc:docMkLst>
      <pc:sldChg chg="addSp delSp modSp mod modNotesTx">
        <pc:chgData name="Yuhao Dan" userId="cfe7c091-81f8-4b26-9b50-36497782eded" providerId="ADAL" clId="{A845B152-B65D-7C46-8231-EC85CADDE377}" dt="2020-12-11T03:11:31.745" v="358" actId="20577"/>
        <pc:sldMkLst>
          <pc:docMk/>
          <pc:sldMk cId="2199822256" sldId="256"/>
        </pc:sldMkLst>
        <pc:spChg chg="mod">
          <ac:chgData name="Yuhao Dan" userId="cfe7c091-81f8-4b26-9b50-36497782eded" providerId="ADAL" clId="{A845B152-B65D-7C46-8231-EC85CADDE377}" dt="2020-12-11T03:07:32.060" v="20" actId="20577"/>
          <ac:spMkLst>
            <pc:docMk/>
            <pc:sldMk cId="2199822256" sldId="256"/>
            <ac:spMk id="3" creationId="{4C99FDA2-BD6F-6B40-BD89-E79A39AB4500}"/>
          </ac:spMkLst>
        </pc:spChg>
        <pc:spChg chg="mod">
          <ac:chgData name="Yuhao Dan" userId="cfe7c091-81f8-4b26-9b50-36497782eded" providerId="ADAL" clId="{A845B152-B65D-7C46-8231-EC85CADDE377}" dt="2020-12-11T03:08:04.211" v="24" actId="1076"/>
          <ac:spMkLst>
            <pc:docMk/>
            <pc:sldMk cId="2199822256" sldId="256"/>
            <ac:spMk id="7" creationId="{D1FB583C-A84E-AD49-835D-94A3E7EA63B9}"/>
          </ac:spMkLst>
        </pc:spChg>
        <pc:picChg chg="add mod">
          <ac:chgData name="Yuhao Dan" userId="cfe7c091-81f8-4b26-9b50-36497782eded" providerId="ADAL" clId="{A845B152-B65D-7C46-8231-EC85CADDE377}" dt="2020-12-11T03:02:24.144" v="3" actId="1076"/>
          <ac:picMkLst>
            <pc:docMk/>
            <pc:sldMk cId="2199822256" sldId="256"/>
            <ac:picMk id="2" creationId="{9F723B31-B9A5-9E4F-A1A1-D27F8FCABD3C}"/>
          </ac:picMkLst>
        </pc:picChg>
        <pc:picChg chg="del">
          <ac:chgData name="Yuhao Dan" userId="cfe7c091-81f8-4b26-9b50-36497782eded" providerId="ADAL" clId="{A845B152-B65D-7C46-8231-EC85CADDE377}" dt="2020-12-11T03:02:17.496" v="0" actId="478"/>
          <ac:picMkLst>
            <pc:docMk/>
            <pc:sldMk cId="2199822256" sldId="256"/>
            <ac:picMk id="6" creationId="{8A1AE8CA-8CA5-F945-A9DC-5AEC7E4D245D}"/>
          </ac:picMkLst>
        </pc:picChg>
      </pc:sldChg>
      <pc:sldChg chg="modSp mod">
        <pc:chgData name="Yuhao Dan" userId="cfe7c091-81f8-4b26-9b50-36497782eded" providerId="ADAL" clId="{A845B152-B65D-7C46-8231-EC85CADDE377}" dt="2020-12-11T14:23:11.985" v="5366" actId="20577"/>
        <pc:sldMkLst>
          <pc:docMk/>
          <pc:sldMk cId="630154303" sldId="257"/>
        </pc:sldMkLst>
        <pc:spChg chg="mod">
          <ac:chgData name="Yuhao Dan" userId="cfe7c091-81f8-4b26-9b50-36497782eded" providerId="ADAL" clId="{A845B152-B65D-7C46-8231-EC85CADDE377}" dt="2020-12-11T14:23:11.985" v="5366" actId="20577"/>
          <ac:spMkLst>
            <pc:docMk/>
            <pc:sldMk cId="630154303" sldId="257"/>
            <ac:spMk id="3" creationId="{0910287B-8B35-C748-8EFE-C940D51D78E4}"/>
          </ac:spMkLst>
        </pc:spChg>
      </pc:sldChg>
      <pc:sldChg chg="addSp delSp modSp mod delAnim modNotesTx">
        <pc:chgData name="Yuhao Dan" userId="cfe7c091-81f8-4b26-9b50-36497782eded" providerId="ADAL" clId="{A845B152-B65D-7C46-8231-EC85CADDE377}" dt="2020-12-13T12:09:46.228" v="6310"/>
        <pc:sldMkLst>
          <pc:docMk/>
          <pc:sldMk cId="1929106401" sldId="261"/>
        </pc:sldMkLst>
        <pc:spChg chg="mod">
          <ac:chgData name="Yuhao Dan" userId="cfe7c091-81f8-4b26-9b50-36497782eded" providerId="ADAL" clId="{A845B152-B65D-7C46-8231-EC85CADDE377}" dt="2020-12-11T13:48:12.493" v="3336" actId="20577"/>
          <ac:spMkLst>
            <pc:docMk/>
            <pc:sldMk cId="1929106401" sldId="261"/>
            <ac:spMk id="2" creationId="{42895C0A-4C4B-8449-82B9-EC6061F8243B}"/>
          </ac:spMkLst>
        </pc:spChg>
        <pc:spChg chg="add del mod">
          <ac:chgData name="Yuhao Dan" userId="cfe7c091-81f8-4b26-9b50-36497782eded" providerId="ADAL" clId="{A845B152-B65D-7C46-8231-EC85CADDE377}" dt="2020-12-11T03:12:48.389" v="363" actId="478"/>
          <ac:spMkLst>
            <pc:docMk/>
            <pc:sldMk cId="1929106401" sldId="261"/>
            <ac:spMk id="4" creationId="{0490C3DB-4593-844E-8EE9-2BC94F3564CE}"/>
          </ac:spMkLst>
        </pc:spChg>
        <pc:spChg chg="del">
          <ac:chgData name="Yuhao Dan" userId="cfe7c091-81f8-4b26-9b50-36497782eded" providerId="ADAL" clId="{A845B152-B65D-7C46-8231-EC85CADDE377}" dt="2020-12-11T03:12:56.514" v="369" actId="478"/>
          <ac:spMkLst>
            <pc:docMk/>
            <pc:sldMk cId="1929106401" sldId="261"/>
            <ac:spMk id="5" creationId="{182143CD-2555-3446-905B-5756E92ED2F1}"/>
          </ac:spMkLst>
        </pc:spChg>
        <pc:spChg chg="add del mod">
          <ac:chgData name="Yuhao Dan" userId="cfe7c091-81f8-4b26-9b50-36497782eded" providerId="ADAL" clId="{A845B152-B65D-7C46-8231-EC85CADDE377}" dt="2020-12-11T13:48:02.761" v="3318"/>
          <ac:spMkLst>
            <pc:docMk/>
            <pc:sldMk cId="1929106401" sldId="261"/>
            <ac:spMk id="6" creationId="{C4263B23-8F75-6242-9CFE-1546198E8123}"/>
          </ac:spMkLst>
        </pc:spChg>
        <pc:spChg chg="del mod">
          <ac:chgData name="Yuhao Dan" userId="cfe7c091-81f8-4b26-9b50-36497782eded" providerId="ADAL" clId="{A845B152-B65D-7C46-8231-EC85CADDE377}" dt="2020-12-11T03:12:51.528" v="366" actId="478"/>
          <ac:spMkLst>
            <pc:docMk/>
            <pc:sldMk cId="1929106401" sldId="261"/>
            <ac:spMk id="22" creationId="{B7108316-D5BF-7F49-BCA8-68FA27727CC6}"/>
          </ac:spMkLst>
        </pc:spChg>
        <pc:spChg chg="del">
          <ac:chgData name="Yuhao Dan" userId="cfe7c091-81f8-4b26-9b50-36497782eded" providerId="ADAL" clId="{A845B152-B65D-7C46-8231-EC85CADDE377}" dt="2020-12-11T03:12:42.959" v="359" actId="478"/>
          <ac:spMkLst>
            <pc:docMk/>
            <pc:sldMk cId="1929106401" sldId="261"/>
            <ac:spMk id="23" creationId="{39E68456-3DBE-A946-82E8-3A10233DBECA}"/>
          </ac:spMkLst>
        </pc:spChg>
        <pc:spChg chg="del">
          <ac:chgData name="Yuhao Dan" userId="cfe7c091-81f8-4b26-9b50-36497782eded" providerId="ADAL" clId="{A845B152-B65D-7C46-8231-EC85CADDE377}" dt="2020-12-11T03:12:53.167" v="368" actId="478"/>
          <ac:spMkLst>
            <pc:docMk/>
            <pc:sldMk cId="1929106401" sldId="261"/>
            <ac:spMk id="24" creationId="{3975C25D-27FC-744F-A03C-B7862AAB4678}"/>
          </ac:spMkLst>
        </pc:spChg>
        <pc:picChg chg="add del mod">
          <ac:chgData name="Yuhao Dan" userId="cfe7c091-81f8-4b26-9b50-36497782eded" providerId="ADAL" clId="{A845B152-B65D-7C46-8231-EC85CADDE377}" dt="2020-12-11T13:47:55.314" v="3313" actId="478"/>
          <ac:picMkLst>
            <pc:docMk/>
            <pc:sldMk cId="1929106401" sldId="261"/>
            <ac:picMk id="7" creationId="{56D94289-707D-6F41-BF31-C5E8352170B1}"/>
          </ac:picMkLst>
        </pc:picChg>
        <pc:picChg chg="add mod">
          <ac:chgData name="Yuhao Dan" userId="cfe7c091-81f8-4b26-9b50-36497782eded" providerId="ADAL" clId="{A845B152-B65D-7C46-8231-EC85CADDE377}" dt="2020-12-11T13:48:00.183" v="3316" actId="1076"/>
          <ac:picMkLst>
            <pc:docMk/>
            <pc:sldMk cId="1929106401" sldId="261"/>
            <ac:picMk id="8" creationId="{E6FD7D48-100C-D341-B044-388C6BA1D390}"/>
          </ac:picMkLst>
        </pc:picChg>
        <pc:picChg chg="del">
          <ac:chgData name="Yuhao Dan" userId="cfe7c091-81f8-4b26-9b50-36497782eded" providerId="ADAL" clId="{A845B152-B65D-7C46-8231-EC85CADDE377}" dt="2020-12-11T03:12:43.761" v="360" actId="478"/>
          <ac:picMkLst>
            <pc:docMk/>
            <pc:sldMk cId="1929106401" sldId="261"/>
            <ac:picMk id="10" creationId="{3B0D4802-6E26-EC4C-852E-2AF14C72EA5E}"/>
          </ac:picMkLst>
        </pc:picChg>
        <pc:inkChg chg="add">
          <ac:chgData name="Yuhao Dan" userId="cfe7c091-81f8-4b26-9b50-36497782eded" providerId="ADAL" clId="{A845B152-B65D-7C46-8231-EC85CADDE377}" dt="2020-12-13T12:09:46.228" v="6310"/>
          <ac:inkMkLst>
            <pc:docMk/>
            <pc:sldMk cId="1929106401" sldId="261"/>
            <ac:inkMk id="3" creationId="{64C3B91F-1095-8E45-811D-6693D1D585EA}"/>
          </ac:inkMkLst>
        </pc:inkChg>
        <pc:cxnChg chg="del">
          <ac:chgData name="Yuhao Dan" userId="cfe7c091-81f8-4b26-9b50-36497782eded" providerId="ADAL" clId="{A845B152-B65D-7C46-8231-EC85CADDE377}" dt="2020-12-11T03:12:52.402" v="367" actId="478"/>
          <ac:cxnSpMkLst>
            <pc:docMk/>
            <pc:sldMk cId="1929106401" sldId="261"/>
            <ac:cxnSpMk id="20" creationId="{A24FF891-860A-6E4E-8068-120A53A8D673}"/>
          </ac:cxnSpMkLst>
        </pc:cxnChg>
        <pc:cxnChg chg="del">
          <ac:chgData name="Yuhao Dan" userId="cfe7c091-81f8-4b26-9b50-36497782eded" providerId="ADAL" clId="{A845B152-B65D-7C46-8231-EC85CADDE377}" dt="2020-12-11T03:12:50.200" v="365" actId="478"/>
          <ac:cxnSpMkLst>
            <pc:docMk/>
            <pc:sldMk cId="1929106401" sldId="261"/>
            <ac:cxnSpMk id="21" creationId="{4DDCAE5A-1E3A-234C-A8C9-F9AC6F606F4C}"/>
          </ac:cxnSpMkLst>
        </pc:cxnChg>
      </pc:sldChg>
      <pc:sldChg chg="del">
        <pc:chgData name="Yuhao Dan" userId="cfe7c091-81f8-4b26-9b50-36497782eded" providerId="ADAL" clId="{A845B152-B65D-7C46-8231-EC85CADDE377}" dt="2020-12-11T13:34:01.321" v="3019" actId="2696"/>
        <pc:sldMkLst>
          <pc:docMk/>
          <pc:sldMk cId="52863140" sldId="263"/>
        </pc:sldMkLst>
      </pc:sldChg>
      <pc:sldChg chg="del">
        <pc:chgData name="Yuhao Dan" userId="cfe7c091-81f8-4b26-9b50-36497782eded" providerId="ADAL" clId="{A845B152-B65D-7C46-8231-EC85CADDE377}" dt="2020-12-11T13:55:29.940" v="3693" actId="2696"/>
        <pc:sldMkLst>
          <pc:docMk/>
          <pc:sldMk cId="637393476" sldId="264"/>
        </pc:sldMkLst>
      </pc:sldChg>
      <pc:sldChg chg="modSp add mod">
        <pc:chgData name="Yuhao Dan" userId="cfe7c091-81f8-4b26-9b50-36497782eded" providerId="ADAL" clId="{A845B152-B65D-7C46-8231-EC85CADDE377}" dt="2020-12-11T14:24:13.549" v="5376" actId="207"/>
        <pc:sldMkLst>
          <pc:docMk/>
          <pc:sldMk cId="2581115504" sldId="264"/>
        </pc:sldMkLst>
        <pc:spChg chg="mod">
          <ac:chgData name="Yuhao Dan" userId="cfe7c091-81f8-4b26-9b50-36497782eded" providerId="ADAL" clId="{A845B152-B65D-7C46-8231-EC85CADDE377}" dt="2020-12-11T14:24:13.549" v="5376" actId="207"/>
          <ac:spMkLst>
            <pc:docMk/>
            <pc:sldMk cId="2581115504" sldId="264"/>
            <ac:spMk id="3" creationId="{0910287B-8B35-C748-8EFE-C940D51D78E4}"/>
          </ac:spMkLst>
        </pc:spChg>
      </pc:sldChg>
      <pc:sldChg chg="modSp mod">
        <pc:chgData name="Yuhao Dan" userId="cfe7c091-81f8-4b26-9b50-36497782eded" providerId="ADAL" clId="{A845B152-B65D-7C46-8231-EC85CADDE377}" dt="2020-12-11T14:23:42.918" v="5369" actId="207"/>
        <pc:sldMkLst>
          <pc:docMk/>
          <pc:sldMk cId="2653066069" sldId="265"/>
        </pc:sldMkLst>
        <pc:spChg chg="mod">
          <ac:chgData name="Yuhao Dan" userId="cfe7c091-81f8-4b26-9b50-36497782eded" providerId="ADAL" clId="{A845B152-B65D-7C46-8231-EC85CADDE377}" dt="2020-12-11T14:23:42.918" v="5369" actId="207"/>
          <ac:spMkLst>
            <pc:docMk/>
            <pc:sldMk cId="2653066069" sldId="265"/>
            <ac:spMk id="3" creationId="{0910287B-8B35-C748-8EFE-C940D51D78E4}"/>
          </ac:spMkLst>
        </pc:spChg>
      </pc:sldChg>
      <pc:sldChg chg="addSp delSp modSp mod delAnim modNotesTx">
        <pc:chgData name="Yuhao Dan" userId="cfe7c091-81f8-4b26-9b50-36497782eded" providerId="ADAL" clId="{A845B152-B65D-7C46-8231-EC85CADDE377}" dt="2020-12-11T13:33:23.652" v="3018" actId="20577"/>
        <pc:sldMkLst>
          <pc:docMk/>
          <pc:sldMk cId="1333565065" sldId="266"/>
        </pc:sldMkLst>
        <pc:spChg chg="mod">
          <ac:chgData name="Yuhao Dan" userId="cfe7c091-81f8-4b26-9b50-36497782eded" providerId="ADAL" clId="{A845B152-B65D-7C46-8231-EC85CADDE377}" dt="2020-12-11T03:41:20.417" v="391" actId="20577"/>
          <ac:spMkLst>
            <pc:docMk/>
            <pc:sldMk cId="1333565065" sldId="266"/>
            <ac:spMk id="2" creationId="{ABEF824A-054B-E346-96DE-AAA9A5173930}"/>
          </ac:spMkLst>
        </pc:spChg>
        <pc:spChg chg="add del mod">
          <ac:chgData name="Yuhao Dan" userId="cfe7c091-81f8-4b26-9b50-36497782eded" providerId="ADAL" clId="{A845B152-B65D-7C46-8231-EC85CADDE377}" dt="2020-12-11T03:41:40.718" v="394"/>
          <ac:spMkLst>
            <pc:docMk/>
            <pc:sldMk cId="1333565065" sldId="266"/>
            <ac:spMk id="3" creationId="{8AF3F22F-8F07-AF47-8ABC-D9816FDB4260}"/>
          </ac:spMkLst>
        </pc:spChg>
        <pc:spChg chg="del">
          <ac:chgData name="Yuhao Dan" userId="cfe7c091-81f8-4b26-9b50-36497782eded" providerId="ADAL" clId="{A845B152-B65D-7C46-8231-EC85CADDE377}" dt="2020-12-11T03:43:17.867" v="606" actId="478"/>
          <ac:spMkLst>
            <pc:docMk/>
            <pc:sldMk cId="1333565065" sldId="266"/>
            <ac:spMk id="4" creationId="{DDE08A22-79CD-C742-903E-8AD2DE26DE24}"/>
          </ac:spMkLst>
        </pc:spChg>
        <pc:spChg chg="mod">
          <ac:chgData name="Yuhao Dan" userId="cfe7c091-81f8-4b26-9b50-36497782eded" providerId="ADAL" clId="{A845B152-B65D-7C46-8231-EC85CADDE377}" dt="2020-12-11T13:33:23.652" v="3018" actId="20577"/>
          <ac:spMkLst>
            <pc:docMk/>
            <pc:sldMk cId="1333565065" sldId="266"/>
            <ac:spMk id="6" creationId="{4237EC59-5924-C345-8975-BA777D924D10}"/>
          </ac:spMkLst>
        </pc:spChg>
        <pc:spChg chg="del">
          <ac:chgData name="Yuhao Dan" userId="cfe7c091-81f8-4b26-9b50-36497782eded" providerId="ADAL" clId="{A845B152-B65D-7C46-8231-EC85CADDE377}" dt="2020-12-11T03:20:51.091" v="377" actId="478"/>
          <ac:spMkLst>
            <pc:docMk/>
            <pc:sldMk cId="1333565065" sldId="266"/>
            <ac:spMk id="8" creationId="{5DFC1254-50AD-F54D-A290-09D402EAB0F0}"/>
          </ac:spMkLst>
        </pc:spChg>
        <pc:spChg chg="del">
          <ac:chgData name="Yuhao Dan" userId="cfe7c091-81f8-4b26-9b50-36497782eded" providerId="ADAL" clId="{A845B152-B65D-7C46-8231-EC85CADDE377}" dt="2020-12-11T03:20:41.541" v="371" actId="478"/>
          <ac:spMkLst>
            <pc:docMk/>
            <pc:sldMk cId="1333565065" sldId="266"/>
            <ac:spMk id="14" creationId="{B6559B1F-8F1A-2A42-93DC-747B8C9FC0D8}"/>
          </ac:spMkLst>
        </pc:spChg>
        <pc:spChg chg="del mod">
          <ac:chgData name="Yuhao Dan" userId="cfe7c091-81f8-4b26-9b50-36497782eded" providerId="ADAL" clId="{A845B152-B65D-7C46-8231-EC85CADDE377}" dt="2020-12-11T03:20:43.679" v="373" actId="478"/>
          <ac:spMkLst>
            <pc:docMk/>
            <pc:sldMk cId="1333565065" sldId="266"/>
            <ac:spMk id="15" creationId="{FFC2B877-D741-4444-8229-852781E51FB8}"/>
          </ac:spMkLst>
        </pc:spChg>
        <pc:picChg chg="del">
          <ac:chgData name="Yuhao Dan" userId="cfe7c091-81f8-4b26-9b50-36497782eded" providerId="ADAL" clId="{A845B152-B65D-7C46-8231-EC85CADDE377}" dt="2020-12-11T03:20:40.529" v="370" actId="478"/>
          <ac:picMkLst>
            <pc:docMk/>
            <pc:sldMk cId="1333565065" sldId="266"/>
            <ac:picMk id="5" creationId="{2ED31167-1810-2844-A950-8A6C36DAF55C}"/>
          </ac:picMkLst>
        </pc:picChg>
        <pc:picChg chg="del">
          <ac:chgData name="Yuhao Dan" userId="cfe7c091-81f8-4b26-9b50-36497782eded" providerId="ADAL" clId="{A845B152-B65D-7C46-8231-EC85CADDE377}" dt="2020-12-11T03:20:45.068" v="375" actId="478"/>
          <ac:picMkLst>
            <pc:docMk/>
            <pc:sldMk cId="1333565065" sldId="266"/>
            <ac:picMk id="16" creationId="{97F2A2BE-4139-BD40-9072-2A1E2CE4EE41}"/>
          </ac:picMkLst>
        </pc:picChg>
        <pc:cxnChg chg="del">
          <ac:chgData name="Yuhao Dan" userId="cfe7c091-81f8-4b26-9b50-36497782eded" providerId="ADAL" clId="{A845B152-B65D-7C46-8231-EC85CADDE377}" dt="2020-12-11T03:20:45.880" v="376" actId="478"/>
          <ac:cxnSpMkLst>
            <pc:docMk/>
            <pc:sldMk cId="1333565065" sldId="266"/>
            <ac:cxnSpMk id="17" creationId="{DCA922F9-119F-B549-96ED-58EB158A0C67}"/>
          </ac:cxnSpMkLst>
        </pc:cxnChg>
        <pc:cxnChg chg="del">
          <ac:chgData name="Yuhao Dan" userId="cfe7c091-81f8-4b26-9b50-36497782eded" providerId="ADAL" clId="{A845B152-B65D-7C46-8231-EC85CADDE377}" dt="2020-12-11T03:20:44.579" v="374" actId="478"/>
          <ac:cxnSpMkLst>
            <pc:docMk/>
            <pc:sldMk cId="1333565065" sldId="266"/>
            <ac:cxnSpMk id="18" creationId="{A228A32A-1252-574D-9CCA-8A6950E3151D}"/>
          </ac:cxnSpMkLst>
        </pc:cxnChg>
      </pc:sldChg>
      <pc:sldChg chg="del">
        <pc:chgData name="Yuhao Dan" userId="cfe7c091-81f8-4b26-9b50-36497782eded" providerId="ADAL" clId="{A845B152-B65D-7C46-8231-EC85CADDE377}" dt="2020-12-11T13:48:36.624" v="3337" actId="2696"/>
        <pc:sldMkLst>
          <pc:docMk/>
          <pc:sldMk cId="218417244" sldId="267"/>
        </pc:sldMkLst>
      </pc:sldChg>
      <pc:sldChg chg="modSp mod">
        <pc:chgData name="Yuhao Dan" userId="cfe7c091-81f8-4b26-9b50-36497782eded" providerId="ADAL" clId="{A845B152-B65D-7C46-8231-EC85CADDE377}" dt="2020-12-11T14:23:49.379" v="5371" actId="207"/>
        <pc:sldMkLst>
          <pc:docMk/>
          <pc:sldMk cId="1536415752" sldId="268"/>
        </pc:sldMkLst>
        <pc:spChg chg="mod">
          <ac:chgData name="Yuhao Dan" userId="cfe7c091-81f8-4b26-9b50-36497782eded" providerId="ADAL" clId="{A845B152-B65D-7C46-8231-EC85CADDE377}" dt="2020-12-11T14:23:49.379" v="5371" actId="207"/>
          <ac:spMkLst>
            <pc:docMk/>
            <pc:sldMk cId="1536415752" sldId="268"/>
            <ac:spMk id="3" creationId="{0910287B-8B35-C748-8EFE-C940D51D78E4}"/>
          </ac:spMkLst>
        </pc:spChg>
      </pc:sldChg>
      <pc:sldChg chg="del">
        <pc:chgData name="Yuhao Dan" userId="cfe7c091-81f8-4b26-9b50-36497782eded" providerId="ADAL" clId="{A845B152-B65D-7C46-8231-EC85CADDE377}" dt="2020-12-11T12:40:04.004" v="2566" actId="2696"/>
        <pc:sldMkLst>
          <pc:docMk/>
          <pc:sldMk cId="3436876915" sldId="270"/>
        </pc:sldMkLst>
      </pc:sldChg>
      <pc:sldChg chg="del">
        <pc:chgData name="Yuhao Dan" userId="cfe7c091-81f8-4b26-9b50-36497782eded" providerId="ADAL" clId="{A845B152-B65D-7C46-8231-EC85CADDE377}" dt="2020-12-11T12:40:04.875" v="2567" actId="2696"/>
        <pc:sldMkLst>
          <pc:docMk/>
          <pc:sldMk cId="812614768" sldId="271"/>
        </pc:sldMkLst>
      </pc:sldChg>
      <pc:sldChg chg="del">
        <pc:chgData name="Yuhao Dan" userId="cfe7c091-81f8-4b26-9b50-36497782eded" providerId="ADAL" clId="{A845B152-B65D-7C46-8231-EC85CADDE377}" dt="2020-12-11T12:40:05.650" v="2568" actId="2696"/>
        <pc:sldMkLst>
          <pc:docMk/>
          <pc:sldMk cId="825995858" sldId="272"/>
        </pc:sldMkLst>
      </pc:sldChg>
      <pc:sldChg chg="del">
        <pc:chgData name="Yuhao Dan" userId="cfe7c091-81f8-4b26-9b50-36497782eded" providerId="ADAL" clId="{A845B152-B65D-7C46-8231-EC85CADDE377}" dt="2020-12-11T12:40:06.568" v="2570" actId="2696"/>
        <pc:sldMkLst>
          <pc:docMk/>
          <pc:sldMk cId="1602498303" sldId="273"/>
        </pc:sldMkLst>
      </pc:sldChg>
      <pc:sldChg chg="del">
        <pc:chgData name="Yuhao Dan" userId="cfe7c091-81f8-4b26-9b50-36497782eded" providerId="ADAL" clId="{A845B152-B65D-7C46-8231-EC85CADDE377}" dt="2020-12-11T13:05:39.529" v="2671" actId="2696"/>
        <pc:sldMkLst>
          <pc:docMk/>
          <pc:sldMk cId="3216064562" sldId="275"/>
        </pc:sldMkLst>
      </pc:sldChg>
      <pc:sldChg chg="del">
        <pc:chgData name="Yuhao Dan" userId="cfe7c091-81f8-4b26-9b50-36497782eded" providerId="ADAL" clId="{A845B152-B65D-7C46-8231-EC85CADDE377}" dt="2020-12-11T12:40:05.923" v="2569" actId="2696"/>
        <pc:sldMkLst>
          <pc:docMk/>
          <pc:sldMk cId="3095944281" sldId="276"/>
        </pc:sldMkLst>
      </pc:sldChg>
      <pc:sldChg chg="del">
        <pc:chgData name="Yuhao Dan" userId="cfe7c091-81f8-4b26-9b50-36497782eded" providerId="ADAL" clId="{A845B152-B65D-7C46-8231-EC85CADDE377}" dt="2020-12-11T12:40:07.222" v="2571" actId="2696"/>
        <pc:sldMkLst>
          <pc:docMk/>
          <pc:sldMk cId="3484889087" sldId="277"/>
        </pc:sldMkLst>
      </pc:sldChg>
      <pc:sldChg chg="del">
        <pc:chgData name="Yuhao Dan" userId="cfe7c091-81f8-4b26-9b50-36497782eded" providerId="ADAL" clId="{A845B152-B65D-7C46-8231-EC85CADDE377}" dt="2020-12-11T12:40:07.781" v="2572" actId="2696"/>
        <pc:sldMkLst>
          <pc:docMk/>
          <pc:sldMk cId="744996084" sldId="278"/>
        </pc:sldMkLst>
      </pc:sldChg>
      <pc:sldChg chg="del">
        <pc:chgData name="Yuhao Dan" userId="cfe7c091-81f8-4b26-9b50-36497782eded" providerId="ADAL" clId="{A845B152-B65D-7C46-8231-EC85CADDE377}" dt="2020-12-11T12:40:09.640" v="2573" actId="2696"/>
        <pc:sldMkLst>
          <pc:docMk/>
          <pc:sldMk cId="3778711401" sldId="279"/>
        </pc:sldMkLst>
      </pc:sldChg>
      <pc:sldChg chg="addSp delSp modSp mod delAnim modAnim modNotesTx">
        <pc:chgData name="Yuhao Dan" userId="cfe7c091-81f8-4b26-9b50-36497782eded" providerId="ADAL" clId="{A845B152-B65D-7C46-8231-EC85CADDE377}" dt="2020-12-13T12:09:46.228" v="6310"/>
        <pc:sldMkLst>
          <pc:docMk/>
          <pc:sldMk cId="356556344" sldId="280"/>
        </pc:sldMkLst>
        <pc:spChg chg="add del mod">
          <ac:chgData name="Yuhao Dan" userId="cfe7c091-81f8-4b26-9b50-36497782eded" providerId="ADAL" clId="{A845B152-B65D-7C46-8231-EC85CADDE377}" dt="2020-12-11T11:39:25.598" v="666" actId="478"/>
          <ac:spMkLst>
            <pc:docMk/>
            <pc:sldMk cId="356556344" sldId="280"/>
            <ac:spMk id="5" creationId="{EE38F3BC-4A8C-224E-B1C6-1901F3A42BBC}"/>
          </ac:spMkLst>
        </pc:spChg>
        <pc:spChg chg="add del mod">
          <ac:chgData name="Yuhao Dan" userId="cfe7c091-81f8-4b26-9b50-36497782eded" providerId="ADAL" clId="{A845B152-B65D-7C46-8231-EC85CADDE377}" dt="2020-12-11T11:35:38.876" v="639" actId="478"/>
          <ac:spMkLst>
            <pc:docMk/>
            <pc:sldMk cId="356556344" sldId="280"/>
            <ac:spMk id="6" creationId="{39B11793-FA2F-A749-B9FB-A6C012B42B61}"/>
          </ac:spMkLst>
        </pc:spChg>
        <pc:spChg chg="add mod">
          <ac:chgData name="Yuhao Dan" userId="cfe7c091-81f8-4b26-9b50-36497782eded" providerId="ADAL" clId="{A845B152-B65D-7C46-8231-EC85CADDE377}" dt="2020-12-11T12:40:21.933" v="2576" actId="1076"/>
          <ac:spMkLst>
            <pc:docMk/>
            <pc:sldMk cId="356556344" sldId="280"/>
            <ac:spMk id="14" creationId="{3CEB5D95-4F55-D84B-AE18-1218A0CE3E14}"/>
          </ac:spMkLst>
        </pc:spChg>
        <pc:picChg chg="add del mod">
          <ac:chgData name="Yuhao Dan" userId="cfe7c091-81f8-4b26-9b50-36497782eded" providerId="ADAL" clId="{A845B152-B65D-7C46-8231-EC85CADDE377}" dt="2020-12-11T11:39:25.598" v="666" actId="478"/>
          <ac:picMkLst>
            <pc:docMk/>
            <pc:sldMk cId="356556344" sldId="280"/>
            <ac:picMk id="3" creationId="{B3DE3290-8CF6-3047-BA81-5C12551015B1}"/>
          </ac:picMkLst>
        </pc:picChg>
        <pc:picChg chg="del">
          <ac:chgData name="Yuhao Dan" userId="cfe7c091-81f8-4b26-9b50-36497782eded" providerId="ADAL" clId="{A845B152-B65D-7C46-8231-EC85CADDE377}" dt="2020-12-11T03:43:39.024" v="608" actId="478"/>
          <ac:picMkLst>
            <pc:docMk/>
            <pc:sldMk cId="356556344" sldId="280"/>
            <ac:picMk id="4" creationId="{B6A53E2E-6D5D-C64B-A119-63A80A9F5746}"/>
          </ac:picMkLst>
        </pc:picChg>
        <pc:picChg chg="add del mod">
          <ac:chgData name="Yuhao Dan" userId="cfe7c091-81f8-4b26-9b50-36497782eded" providerId="ADAL" clId="{A845B152-B65D-7C46-8231-EC85CADDE377}" dt="2020-12-11T11:39:25.598" v="666" actId="478"/>
          <ac:picMkLst>
            <pc:docMk/>
            <pc:sldMk cId="356556344" sldId="280"/>
            <ac:picMk id="8" creationId="{FD00F518-AC9D-F94D-AC3F-6BBAFA585DDA}"/>
          </ac:picMkLst>
        </pc:picChg>
        <pc:picChg chg="add del mod">
          <ac:chgData name="Yuhao Dan" userId="cfe7c091-81f8-4b26-9b50-36497782eded" providerId="ADAL" clId="{A845B152-B65D-7C46-8231-EC85CADDE377}" dt="2020-12-11T11:39:25.598" v="666" actId="478"/>
          <ac:picMkLst>
            <pc:docMk/>
            <pc:sldMk cId="356556344" sldId="280"/>
            <ac:picMk id="10" creationId="{4B9D8A2B-CAE0-C846-B428-E84A7FD7434A}"/>
          </ac:picMkLst>
        </pc:picChg>
        <pc:picChg chg="add del mod">
          <ac:chgData name="Yuhao Dan" userId="cfe7c091-81f8-4b26-9b50-36497782eded" providerId="ADAL" clId="{A845B152-B65D-7C46-8231-EC85CADDE377}" dt="2020-12-11T11:39:25.598" v="666" actId="478"/>
          <ac:picMkLst>
            <pc:docMk/>
            <pc:sldMk cId="356556344" sldId="280"/>
            <ac:picMk id="11" creationId="{D00C670B-FE19-FD4B-A657-D812C903882D}"/>
          </ac:picMkLst>
        </pc:picChg>
        <pc:picChg chg="add mod">
          <ac:chgData name="Yuhao Dan" userId="cfe7c091-81f8-4b26-9b50-36497782eded" providerId="ADAL" clId="{A845B152-B65D-7C46-8231-EC85CADDE377}" dt="2020-12-11T12:40:19.732" v="2575" actId="1076"/>
          <ac:picMkLst>
            <pc:docMk/>
            <pc:sldMk cId="356556344" sldId="280"/>
            <ac:picMk id="13" creationId="{EDEAF8D1-0E93-5C47-AE0F-1D9C3CCB62D3}"/>
          </ac:picMkLst>
        </pc:picChg>
        <pc:picChg chg="add del mod">
          <ac:chgData name="Yuhao Dan" userId="cfe7c091-81f8-4b26-9b50-36497782eded" providerId="ADAL" clId="{A845B152-B65D-7C46-8231-EC85CADDE377}" dt="2020-12-11T12:40:16.103" v="2574" actId="478"/>
          <ac:picMkLst>
            <pc:docMk/>
            <pc:sldMk cId="356556344" sldId="280"/>
            <ac:picMk id="15" creationId="{DFC7BB5F-5F95-774B-BA4B-59F0C08B8896}"/>
          </ac:picMkLst>
        </pc:picChg>
        <pc:inkChg chg="add">
          <ac:chgData name="Yuhao Dan" userId="cfe7c091-81f8-4b26-9b50-36497782eded" providerId="ADAL" clId="{A845B152-B65D-7C46-8231-EC85CADDE377}" dt="2020-12-13T12:09:46.228" v="6310"/>
          <ac:inkMkLst>
            <pc:docMk/>
            <pc:sldMk cId="356556344" sldId="280"/>
            <ac:inkMk id="3" creationId="{68B2BE0A-2E26-EE49-B8B9-7A61C120AF38}"/>
          </ac:inkMkLst>
        </pc:inkChg>
        <pc:cxnChg chg="add del mod">
          <ac:chgData name="Yuhao Dan" userId="cfe7c091-81f8-4b26-9b50-36497782eded" providerId="ADAL" clId="{A845B152-B65D-7C46-8231-EC85CADDE377}" dt="2020-12-11T11:39:25.598" v="666" actId="478"/>
          <ac:cxnSpMkLst>
            <pc:docMk/>
            <pc:sldMk cId="356556344" sldId="280"/>
            <ac:cxnSpMk id="7" creationId="{C3C6468A-F762-3A47-B5BC-EDCDAB94497C}"/>
          </ac:cxnSpMkLst>
        </pc:cxnChg>
        <pc:cxnChg chg="add del mod">
          <ac:chgData name="Yuhao Dan" userId="cfe7c091-81f8-4b26-9b50-36497782eded" providerId="ADAL" clId="{A845B152-B65D-7C46-8231-EC85CADDE377}" dt="2020-12-11T11:39:25.598" v="666" actId="478"/>
          <ac:cxnSpMkLst>
            <pc:docMk/>
            <pc:sldMk cId="356556344" sldId="280"/>
            <ac:cxnSpMk id="9" creationId="{66FD22A3-B310-FB4B-896C-96045F8346DD}"/>
          </ac:cxnSpMkLst>
        </pc:cxnChg>
        <pc:cxnChg chg="add del mod">
          <ac:chgData name="Yuhao Dan" userId="cfe7c091-81f8-4b26-9b50-36497782eded" providerId="ADAL" clId="{A845B152-B65D-7C46-8231-EC85CADDE377}" dt="2020-12-11T11:39:25.598" v="666" actId="478"/>
          <ac:cxnSpMkLst>
            <pc:docMk/>
            <pc:sldMk cId="356556344" sldId="280"/>
            <ac:cxnSpMk id="12" creationId="{1B688FEC-A5D6-3444-9418-31B10F288587}"/>
          </ac:cxnSpMkLst>
        </pc:cxnChg>
      </pc:sldChg>
      <pc:sldChg chg="modSp del mod">
        <pc:chgData name="Yuhao Dan" userId="cfe7c091-81f8-4b26-9b50-36497782eded" providerId="ADAL" clId="{A845B152-B65D-7C46-8231-EC85CADDE377}" dt="2020-12-11T14:24:07.032" v="5374" actId="2696"/>
        <pc:sldMkLst>
          <pc:docMk/>
          <pc:sldMk cId="1664709305" sldId="281"/>
        </pc:sldMkLst>
        <pc:spChg chg="mod">
          <ac:chgData name="Yuhao Dan" userId="cfe7c091-81f8-4b26-9b50-36497782eded" providerId="ADAL" clId="{A845B152-B65D-7C46-8231-EC85CADDE377}" dt="2020-12-11T14:23:58.288" v="5373" actId="207"/>
          <ac:spMkLst>
            <pc:docMk/>
            <pc:sldMk cId="1664709305" sldId="281"/>
            <ac:spMk id="3" creationId="{0910287B-8B35-C748-8EFE-C940D51D78E4}"/>
          </ac:spMkLst>
        </pc:spChg>
      </pc:sldChg>
      <pc:sldChg chg="addSp delSp modSp mod">
        <pc:chgData name="Yuhao Dan" userId="cfe7c091-81f8-4b26-9b50-36497782eded" providerId="ADAL" clId="{A845B152-B65D-7C46-8231-EC85CADDE377}" dt="2020-12-11T13:11:41.726" v="2812"/>
        <pc:sldMkLst>
          <pc:docMk/>
          <pc:sldMk cId="716167018" sldId="282"/>
        </pc:sldMkLst>
        <pc:spChg chg="mod">
          <ac:chgData name="Yuhao Dan" userId="cfe7c091-81f8-4b26-9b50-36497782eded" providerId="ADAL" clId="{A845B152-B65D-7C46-8231-EC85CADDE377}" dt="2020-12-11T13:05:17.967" v="2669" actId="1076"/>
          <ac:spMkLst>
            <pc:docMk/>
            <pc:sldMk cId="716167018" sldId="282"/>
            <ac:spMk id="2" creationId="{ABEF824A-054B-E346-96DE-AAA9A5173930}"/>
          </ac:spMkLst>
        </pc:spChg>
        <pc:spChg chg="add mod">
          <ac:chgData name="Yuhao Dan" userId="cfe7c091-81f8-4b26-9b50-36497782eded" providerId="ADAL" clId="{A845B152-B65D-7C46-8231-EC85CADDE377}" dt="2020-12-11T13:11:38.104" v="2810" actId="1076"/>
          <ac:spMkLst>
            <pc:docMk/>
            <pc:sldMk cId="716167018" sldId="282"/>
            <ac:spMk id="6" creationId="{E4B076A1-3925-8349-BF2F-28E2E6BF8B8F}"/>
          </ac:spMkLst>
        </pc:spChg>
        <pc:spChg chg="add del mod">
          <ac:chgData name="Yuhao Dan" userId="cfe7c091-81f8-4b26-9b50-36497782eded" providerId="ADAL" clId="{A845B152-B65D-7C46-8231-EC85CADDE377}" dt="2020-12-11T13:11:41.726" v="2812"/>
          <ac:spMkLst>
            <pc:docMk/>
            <pc:sldMk cId="716167018" sldId="282"/>
            <ac:spMk id="7" creationId="{9F5EC978-8DDA-7243-91A4-D89442E77C2C}"/>
          </ac:spMkLst>
        </pc:spChg>
        <pc:picChg chg="del">
          <ac:chgData name="Yuhao Dan" userId="cfe7c091-81f8-4b26-9b50-36497782eded" providerId="ADAL" clId="{A845B152-B65D-7C46-8231-EC85CADDE377}" dt="2020-12-11T13:04:59.954" v="2663" actId="478"/>
          <ac:picMkLst>
            <pc:docMk/>
            <pc:sldMk cId="716167018" sldId="282"/>
            <ac:picMk id="3" creationId="{FDBE1DE9-5550-D14D-90AD-525E08B33992}"/>
          </ac:picMkLst>
        </pc:picChg>
        <pc:picChg chg="add mod">
          <ac:chgData name="Yuhao Dan" userId="cfe7c091-81f8-4b26-9b50-36497782eded" providerId="ADAL" clId="{A845B152-B65D-7C46-8231-EC85CADDE377}" dt="2020-12-11T13:05:12.783" v="2668" actId="14100"/>
          <ac:picMkLst>
            <pc:docMk/>
            <pc:sldMk cId="716167018" sldId="282"/>
            <ac:picMk id="4" creationId="{B895F9C9-5402-8B4C-B432-211D20FB348B}"/>
          </ac:picMkLst>
        </pc:picChg>
        <pc:picChg chg="del">
          <ac:chgData name="Yuhao Dan" userId="cfe7c091-81f8-4b26-9b50-36497782eded" providerId="ADAL" clId="{A845B152-B65D-7C46-8231-EC85CADDE377}" dt="2020-12-11T13:05:01.878" v="2664" actId="478"/>
          <ac:picMkLst>
            <pc:docMk/>
            <pc:sldMk cId="716167018" sldId="282"/>
            <ac:picMk id="5" creationId="{8C679F45-59C9-2745-9DC6-959D7CAF8F67}"/>
          </ac:picMkLst>
        </pc:picChg>
      </pc:sldChg>
      <pc:sldChg chg="del">
        <pc:chgData name="Yuhao Dan" userId="cfe7c091-81f8-4b26-9b50-36497782eded" providerId="ADAL" clId="{A845B152-B65D-7C46-8231-EC85CADDE377}" dt="2020-12-11T13:05:22.962" v="2670" actId="2696"/>
        <pc:sldMkLst>
          <pc:docMk/>
          <pc:sldMk cId="3101532560" sldId="283"/>
        </pc:sldMkLst>
      </pc:sldChg>
      <pc:sldChg chg="modSp mod">
        <pc:chgData name="Yuhao Dan" userId="cfe7c091-81f8-4b26-9b50-36497782eded" providerId="ADAL" clId="{A845B152-B65D-7C46-8231-EC85CADDE377}" dt="2020-12-11T14:24:21.437" v="5378" actId="207"/>
        <pc:sldMkLst>
          <pc:docMk/>
          <pc:sldMk cId="1733822742" sldId="284"/>
        </pc:sldMkLst>
        <pc:spChg chg="mod">
          <ac:chgData name="Yuhao Dan" userId="cfe7c091-81f8-4b26-9b50-36497782eded" providerId="ADAL" clId="{A845B152-B65D-7C46-8231-EC85CADDE377}" dt="2020-12-11T14:24:21.437" v="5378" actId="207"/>
          <ac:spMkLst>
            <pc:docMk/>
            <pc:sldMk cId="1733822742" sldId="284"/>
            <ac:spMk id="3" creationId="{0910287B-8B35-C748-8EFE-C940D51D78E4}"/>
          </ac:spMkLst>
        </pc:spChg>
      </pc:sldChg>
      <pc:sldChg chg="delSp modSp mod">
        <pc:chgData name="Yuhao Dan" userId="cfe7c091-81f8-4b26-9b50-36497782eded" providerId="ADAL" clId="{A845B152-B65D-7C46-8231-EC85CADDE377}" dt="2020-12-11T13:55:23.092" v="3692" actId="20577"/>
        <pc:sldMkLst>
          <pc:docMk/>
          <pc:sldMk cId="1700334031" sldId="285"/>
        </pc:sldMkLst>
        <pc:spChg chg="mod">
          <ac:chgData name="Yuhao Dan" userId="cfe7c091-81f8-4b26-9b50-36497782eded" providerId="ADAL" clId="{A845B152-B65D-7C46-8231-EC85CADDE377}" dt="2020-12-11T13:52:47.286" v="3346" actId="20577"/>
          <ac:spMkLst>
            <pc:docMk/>
            <pc:sldMk cId="1700334031" sldId="285"/>
            <ac:spMk id="2" creationId="{5B48133D-FAA0-3042-8C0E-2AF01E27AB0E}"/>
          </ac:spMkLst>
        </pc:spChg>
        <pc:spChg chg="mod">
          <ac:chgData name="Yuhao Dan" userId="cfe7c091-81f8-4b26-9b50-36497782eded" providerId="ADAL" clId="{A845B152-B65D-7C46-8231-EC85CADDE377}" dt="2020-12-11T13:55:23.092" v="3692" actId="20577"/>
          <ac:spMkLst>
            <pc:docMk/>
            <pc:sldMk cId="1700334031" sldId="285"/>
            <ac:spMk id="3" creationId="{0910287B-8B35-C748-8EFE-C940D51D78E4}"/>
          </ac:spMkLst>
        </pc:spChg>
        <pc:spChg chg="del">
          <ac:chgData name="Yuhao Dan" userId="cfe7c091-81f8-4b26-9b50-36497782eded" providerId="ADAL" clId="{A845B152-B65D-7C46-8231-EC85CADDE377}" dt="2020-12-11T13:23:45.631" v="2916" actId="478"/>
          <ac:spMkLst>
            <pc:docMk/>
            <pc:sldMk cId="1700334031" sldId="285"/>
            <ac:spMk id="4" creationId="{A2CE8157-3A80-C541-BD19-C81185374B42}"/>
          </ac:spMkLst>
        </pc:spChg>
      </pc:sldChg>
      <pc:sldChg chg="del">
        <pc:chgData name="Yuhao Dan" userId="cfe7c091-81f8-4b26-9b50-36497782eded" providerId="ADAL" clId="{A845B152-B65D-7C46-8231-EC85CADDE377}" dt="2020-12-11T13:05:40.644" v="2672" actId="2696"/>
        <pc:sldMkLst>
          <pc:docMk/>
          <pc:sldMk cId="1017255875" sldId="286"/>
        </pc:sldMkLst>
      </pc:sldChg>
      <pc:sldChg chg="addSp delSp modSp mod">
        <pc:chgData name="Yuhao Dan" userId="cfe7c091-81f8-4b26-9b50-36497782eded" providerId="ADAL" clId="{A845B152-B65D-7C46-8231-EC85CADDE377}" dt="2020-12-13T13:01:33.870" v="6313" actId="478"/>
        <pc:sldMkLst>
          <pc:docMk/>
          <pc:sldMk cId="403511659" sldId="287"/>
        </pc:sldMkLst>
        <pc:spChg chg="mod">
          <ac:chgData name="Yuhao Dan" userId="cfe7c091-81f8-4b26-9b50-36497782eded" providerId="ADAL" clId="{A845B152-B65D-7C46-8231-EC85CADDE377}" dt="2020-12-11T14:29:30.359" v="5401" actId="20577"/>
          <ac:spMkLst>
            <pc:docMk/>
            <pc:sldMk cId="403511659" sldId="287"/>
            <ac:spMk id="2" creationId="{B9DC7256-70A5-4B4E-B42F-35471AD053D5}"/>
          </ac:spMkLst>
        </pc:spChg>
        <pc:spChg chg="mod">
          <ac:chgData name="Yuhao Dan" userId="cfe7c091-81f8-4b26-9b50-36497782eded" providerId="ADAL" clId="{A845B152-B65D-7C46-8231-EC85CADDE377}" dt="2020-12-13T13:00:53.424" v="6312" actId="20578"/>
          <ac:spMkLst>
            <pc:docMk/>
            <pc:sldMk cId="403511659" sldId="287"/>
            <ac:spMk id="3" creationId="{C62B406D-1B30-F441-BE29-808362CF6733}"/>
          </ac:spMkLst>
        </pc:spChg>
        <pc:spChg chg="add del mod">
          <ac:chgData name="Yuhao Dan" userId="cfe7c091-81f8-4b26-9b50-36497782eded" providerId="ADAL" clId="{A845B152-B65D-7C46-8231-EC85CADDE377}" dt="2020-12-13T13:01:33.870" v="6313" actId="478"/>
          <ac:spMkLst>
            <pc:docMk/>
            <pc:sldMk cId="403511659" sldId="287"/>
            <ac:spMk id="4" creationId="{BB6D431A-3EBA-1546-8C1F-6603F58827E3}"/>
          </ac:spMkLst>
        </pc:spChg>
      </pc:sldChg>
      <pc:sldChg chg="del">
        <pc:chgData name="Yuhao Dan" userId="cfe7c091-81f8-4b26-9b50-36497782eded" providerId="ADAL" clId="{A845B152-B65D-7C46-8231-EC85CADDE377}" dt="2020-12-11T13:05:57.936" v="2673" actId="2696"/>
        <pc:sldMkLst>
          <pc:docMk/>
          <pc:sldMk cId="743225179" sldId="288"/>
        </pc:sldMkLst>
      </pc:sldChg>
      <pc:sldChg chg="addSp delSp modSp add mod modAnim modNotesTx">
        <pc:chgData name="Yuhao Dan" userId="cfe7c091-81f8-4b26-9b50-36497782eded" providerId="ADAL" clId="{A845B152-B65D-7C46-8231-EC85CADDE377}" dt="2020-12-11T12:41:07.818" v="2662" actId="20577"/>
        <pc:sldMkLst>
          <pc:docMk/>
          <pc:sldMk cId="4116881899" sldId="289"/>
        </pc:sldMkLst>
        <pc:spChg chg="mod">
          <ac:chgData name="Yuhao Dan" userId="cfe7c091-81f8-4b26-9b50-36497782eded" providerId="ADAL" clId="{A845B152-B65D-7C46-8231-EC85CADDE377}" dt="2020-12-11T11:55:26.003" v="957" actId="20577"/>
          <ac:spMkLst>
            <pc:docMk/>
            <pc:sldMk cId="4116881899" sldId="289"/>
            <ac:spMk id="2" creationId="{ABEF824A-054B-E346-96DE-AAA9A5173930}"/>
          </ac:spMkLst>
        </pc:spChg>
        <pc:spChg chg="add mod">
          <ac:chgData name="Yuhao Dan" userId="cfe7c091-81f8-4b26-9b50-36497782eded" providerId="ADAL" clId="{A845B152-B65D-7C46-8231-EC85CADDE377}" dt="2020-12-11T12:12:57.753" v="1850" actId="20577"/>
          <ac:spMkLst>
            <pc:docMk/>
            <pc:sldMk cId="4116881899" sldId="289"/>
            <ac:spMk id="4" creationId="{77569407-2EBE-774D-B961-B47DC94ECB3A}"/>
          </ac:spMkLst>
        </pc:spChg>
        <pc:spChg chg="mod">
          <ac:chgData name="Yuhao Dan" userId="cfe7c091-81f8-4b26-9b50-36497782eded" providerId="ADAL" clId="{A845B152-B65D-7C46-8231-EC85CADDE377}" dt="2020-12-11T11:54:11.431" v="859" actId="1076"/>
          <ac:spMkLst>
            <pc:docMk/>
            <pc:sldMk cId="4116881899" sldId="289"/>
            <ac:spMk id="5" creationId="{EE38F3BC-4A8C-224E-B1C6-1901F3A42BBC}"/>
          </ac:spMkLst>
        </pc:spChg>
        <pc:spChg chg="add mod">
          <ac:chgData name="Yuhao Dan" userId="cfe7c091-81f8-4b26-9b50-36497782eded" providerId="ADAL" clId="{A845B152-B65D-7C46-8231-EC85CADDE377}" dt="2020-12-11T12:13:10.101" v="1865" actId="20577"/>
          <ac:spMkLst>
            <pc:docMk/>
            <pc:sldMk cId="4116881899" sldId="289"/>
            <ac:spMk id="6" creationId="{0CCA6312-ED36-2546-85DB-7AEEC2CCFB92}"/>
          </ac:spMkLst>
        </pc:spChg>
        <pc:spChg chg="add mod">
          <ac:chgData name="Yuhao Dan" userId="cfe7c091-81f8-4b26-9b50-36497782eded" providerId="ADAL" clId="{A845B152-B65D-7C46-8231-EC85CADDE377}" dt="2020-12-11T11:54:11.431" v="859" actId="1076"/>
          <ac:spMkLst>
            <pc:docMk/>
            <pc:sldMk cId="4116881899" sldId="289"/>
            <ac:spMk id="16" creationId="{32CE2580-721D-F34F-B035-27A168DB10D2}"/>
          </ac:spMkLst>
        </pc:spChg>
        <pc:spChg chg="add mod">
          <ac:chgData name="Yuhao Dan" userId="cfe7c091-81f8-4b26-9b50-36497782eded" providerId="ADAL" clId="{A845B152-B65D-7C46-8231-EC85CADDE377}" dt="2020-12-11T11:54:11.431" v="859" actId="1076"/>
          <ac:spMkLst>
            <pc:docMk/>
            <pc:sldMk cId="4116881899" sldId="289"/>
            <ac:spMk id="17" creationId="{3DDFE7AB-1B4A-864C-BABB-099A1EA799D5}"/>
          </ac:spMkLst>
        </pc:spChg>
        <pc:spChg chg="add del mod">
          <ac:chgData name="Yuhao Dan" userId="cfe7c091-81f8-4b26-9b50-36497782eded" providerId="ADAL" clId="{A845B152-B65D-7C46-8231-EC85CADDE377}" dt="2020-12-11T12:02:55.991" v="1267"/>
          <ac:spMkLst>
            <pc:docMk/>
            <pc:sldMk cId="4116881899" sldId="289"/>
            <ac:spMk id="20" creationId="{B9C6CFCD-B47F-DF42-8471-9F0F91122F4B}"/>
          </ac:spMkLst>
        </pc:spChg>
        <pc:spChg chg="add del mod">
          <ac:chgData name="Yuhao Dan" userId="cfe7c091-81f8-4b26-9b50-36497782eded" providerId="ADAL" clId="{A845B152-B65D-7C46-8231-EC85CADDE377}" dt="2020-12-11T12:02:55.563" v="1266"/>
          <ac:spMkLst>
            <pc:docMk/>
            <pc:sldMk cId="4116881899" sldId="289"/>
            <ac:spMk id="21" creationId="{62C0871C-23F1-E148-93AA-8CF93140A50B}"/>
          </ac:spMkLst>
        </pc:spChg>
        <pc:picChg chg="del mod">
          <ac:chgData name="Yuhao Dan" userId="cfe7c091-81f8-4b26-9b50-36497782eded" providerId="ADAL" clId="{A845B152-B65D-7C46-8231-EC85CADDE377}" dt="2020-12-11T11:50:31.264" v="733" actId="478"/>
          <ac:picMkLst>
            <pc:docMk/>
            <pc:sldMk cId="4116881899" sldId="289"/>
            <ac:picMk id="3" creationId="{B3DE3290-8CF6-3047-BA81-5C12551015B1}"/>
          </ac:picMkLst>
        </pc:picChg>
        <pc:picChg chg="del">
          <ac:chgData name="Yuhao Dan" userId="cfe7c091-81f8-4b26-9b50-36497782eded" providerId="ADAL" clId="{A845B152-B65D-7C46-8231-EC85CADDE377}" dt="2020-12-11T11:49:57.453" v="726" actId="478"/>
          <ac:picMkLst>
            <pc:docMk/>
            <pc:sldMk cId="4116881899" sldId="289"/>
            <ac:picMk id="8" creationId="{FD00F518-AC9D-F94D-AC3F-6BBAFA585DDA}"/>
          </ac:picMkLst>
        </pc:picChg>
        <pc:picChg chg="del">
          <ac:chgData name="Yuhao Dan" userId="cfe7c091-81f8-4b26-9b50-36497782eded" providerId="ADAL" clId="{A845B152-B65D-7C46-8231-EC85CADDE377}" dt="2020-12-11T11:49:59.015" v="727" actId="478"/>
          <ac:picMkLst>
            <pc:docMk/>
            <pc:sldMk cId="4116881899" sldId="289"/>
            <ac:picMk id="10" creationId="{4B9D8A2B-CAE0-C846-B428-E84A7FD7434A}"/>
          </ac:picMkLst>
        </pc:picChg>
        <pc:picChg chg="mod">
          <ac:chgData name="Yuhao Dan" userId="cfe7c091-81f8-4b26-9b50-36497782eded" providerId="ADAL" clId="{A845B152-B65D-7C46-8231-EC85CADDE377}" dt="2020-12-11T11:54:18.337" v="862" actId="1076"/>
          <ac:picMkLst>
            <pc:docMk/>
            <pc:sldMk cId="4116881899" sldId="289"/>
            <ac:picMk id="11" creationId="{D00C670B-FE19-FD4B-A657-D812C903882D}"/>
          </ac:picMkLst>
        </pc:picChg>
        <pc:picChg chg="del">
          <ac:chgData name="Yuhao Dan" userId="cfe7c091-81f8-4b26-9b50-36497782eded" providerId="ADAL" clId="{A845B152-B65D-7C46-8231-EC85CADDE377}" dt="2020-12-11T11:39:43.316" v="676" actId="478"/>
          <ac:picMkLst>
            <pc:docMk/>
            <pc:sldMk cId="4116881899" sldId="289"/>
            <ac:picMk id="13" creationId="{EDEAF8D1-0E93-5C47-AE0F-1D9C3CCB62D3}"/>
          </ac:picMkLst>
        </pc:picChg>
        <pc:cxnChg chg="del">
          <ac:chgData name="Yuhao Dan" userId="cfe7c091-81f8-4b26-9b50-36497782eded" providerId="ADAL" clId="{A845B152-B65D-7C46-8231-EC85CADDE377}" dt="2020-12-11T11:50:30.118" v="732" actId="478"/>
          <ac:cxnSpMkLst>
            <pc:docMk/>
            <pc:sldMk cId="4116881899" sldId="289"/>
            <ac:cxnSpMk id="7" creationId="{C3C6468A-F762-3A47-B5BC-EDCDAB94497C}"/>
          </ac:cxnSpMkLst>
        </pc:cxnChg>
        <pc:cxnChg chg="del">
          <ac:chgData name="Yuhao Dan" userId="cfe7c091-81f8-4b26-9b50-36497782eded" providerId="ADAL" clId="{A845B152-B65D-7C46-8231-EC85CADDE377}" dt="2020-12-11T11:49:55.292" v="725" actId="478"/>
          <ac:cxnSpMkLst>
            <pc:docMk/>
            <pc:sldMk cId="4116881899" sldId="289"/>
            <ac:cxnSpMk id="9" creationId="{66FD22A3-B310-FB4B-896C-96045F8346DD}"/>
          </ac:cxnSpMkLst>
        </pc:cxnChg>
        <pc:cxnChg chg="del">
          <ac:chgData name="Yuhao Dan" userId="cfe7c091-81f8-4b26-9b50-36497782eded" providerId="ADAL" clId="{A845B152-B65D-7C46-8231-EC85CADDE377}" dt="2020-12-11T11:49:59.765" v="728" actId="478"/>
          <ac:cxnSpMkLst>
            <pc:docMk/>
            <pc:sldMk cId="4116881899" sldId="289"/>
            <ac:cxnSpMk id="12" creationId="{1B688FEC-A5D6-3444-9418-31B10F288587}"/>
          </ac:cxnSpMkLst>
        </pc:cxnChg>
        <pc:cxnChg chg="add mod">
          <ac:chgData name="Yuhao Dan" userId="cfe7c091-81f8-4b26-9b50-36497782eded" providerId="ADAL" clId="{A845B152-B65D-7C46-8231-EC85CADDE377}" dt="2020-12-11T11:54:11.431" v="859" actId="1076"/>
          <ac:cxnSpMkLst>
            <pc:docMk/>
            <pc:sldMk cId="4116881899" sldId="289"/>
            <ac:cxnSpMk id="14" creationId="{3B89D8B7-9BA6-9D42-9BAD-5127DBBA6306}"/>
          </ac:cxnSpMkLst>
        </pc:cxnChg>
        <pc:cxnChg chg="add mod">
          <ac:chgData name="Yuhao Dan" userId="cfe7c091-81f8-4b26-9b50-36497782eded" providerId="ADAL" clId="{A845B152-B65D-7C46-8231-EC85CADDE377}" dt="2020-12-11T11:54:11.431" v="859" actId="1076"/>
          <ac:cxnSpMkLst>
            <pc:docMk/>
            <pc:sldMk cId="4116881899" sldId="289"/>
            <ac:cxnSpMk id="15" creationId="{ED0457C2-BC8A-7743-9440-23FCBC954BA6}"/>
          </ac:cxnSpMkLst>
        </pc:cxnChg>
        <pc:cxnChg chg="add mod">
          <ac:chgData name="Yuhao Dan" userId="cfe7c091-81f8-4b26-9b50-36497782eded" providerId="ADAL" clId="{A845B152-B65D-7C46-8231-EC85CADDE377}" dt="2020-12-11T11:54:11.431" v="859" actId="1076"/>
          <ac:cxnSpMkLst>
            <pc:docMk/>
            <pc:sldMk cId="4116881899" sldId="289"/>
            <ac:cxnSpMk id="18" creationId="{1A88AA49-A190-B146-B62A-4C07138D30B0}"/>
          </ac:cxnSpMkLst>
        </pc:cxnChg>
        <pc:cxnChg chg="add mod">
          <ac:chgData name="Yuhao Dan" userId="cfe7c091-81f8-4b26-9b50-36497782eded" providerId="ADAL" clId="{A845B152-B65D-7C46-8231-EC85CADDE377}" dt="2020-12-11T11:54:15.660" v="861" actId="1076"/>
          <ac:cxnSpMkLst>
            <pc:docMk/>
            <pc:sldMk cId="4116881899" sldId="289"/>
            <ac:cxnSpMk id="19" creationId="{EE36A726-47FB-F145-ACD3-2A5751422064}"/>
          </ac:cxnSpMkLst>
        </pc:cxnChg>
      </pc:sldChg>
      <pc:sldChg chg="addSp delSp modSp add mod delAnim">
        <pc:chgData name="Yuhao Dan" userId="cfe7c091-81f8-4b26-9b50-36497782eded" providerId="ADAL" clId="{A845B152-B65D-7C46-8231-EC85CADDE377}" dt="2020-12-11T12:07:21.923" v="1571" actId="1076"/>
        <pc:sldMkLst>
          <pc:docMk/>
          <pc:sldMk cId="2643998248" sldId="290"/>
        </pc:sldMkLst>
        <pc:spChg chg="mod">
          <ac:chgData name="Yuhao Dan" userId="cfe7c091-81f8-4b26-9b50-36497782eded" providerId="ADAL" clId="{A845B152-B65D-7C46-8231-EC85CADDE377}" dt="2020-12-11T12:03:08.742" v="1295" actId="20577"/>
          <ac:spMkLst>
            <pc:docMk/>
            <pc:sldMk cId="2643998248" sldId="290"/>
            <ac:spMk id="2" creationId="{ABEF824A-054B-E346-96DE-AAA9A5173930}"/>
          </ac:spMkLst>
        </pc:spChg>
        <pc:spChg chg="del">
          <ac:chgData name="Yuhao Dan" userId="cfe7c091-81f8-4b26-9b50-36497782eded" providerId="ADAL" clId="{A845B152-B65D-7C46-8231-EC85CADDE377}" dt="2020-12-11T12:03:12.158" v="1296" actId="478"/>
          <ac:spMkLst>
            <pc:docMk/>
            <pc:sldMk cId="2643998248" sldId="290"/>
            <ac:spMk id="4" creationId="{77569407-2EBE-774D-B961-B47DC94ECB3A}"/>
          </ac:spMkLst>
        </pc:spChg>
        <pc:spChg chg="del">
          <ac:chgData name="Yuhao Dan" userId="cfe7c091-81f8-4b26-9b50-36497782eded" providerId="ADAL" clId="{A845B152-B65D-7C46-8231-EC85CADDE377}" dt="2020-12-11T12:03:12.158" v="1296" actId="478"/>
          <ac:spMkLst>
            <pc:docMk/>
            <pc:sldMk cId="2643998248" sldId="290"/>
            <ac:spMk id="5" creationId="{EE38F3BC-4A8C-224E-B1C6-1901F3A42BBC}"/>
          </ac:spMkLst>
        </pc:spChg>
        <pc:spChg chg="del">
          <ac:chgData name="Yuhao Dan" userId="cfe7c091-81f8-4b26-9b50-36497782eded" providerId="ADAL" clId="{A845B152-B65D-7C46-8231-EC85CADDE377}" dt="2020-12-11T12:03:12.158" v="1296" actId="478"/>
          <ac:spMkLst>
            <pc:docMk/>
            <pc:sldMk cId="2643998248" sldId="290"/>
            <ac:spMk id="6" creationId="{0CCA6312-ED36-2546-85DB-7AEEC2CCFB92}"/>
          </ac:spMkLst>
        </pc:spChg>
        <pc:spChg chg="add mod">
          <ac:chgData name="Yuhao Dan" userId="cfe7c091-81f8-4b26-9b50-36497782eded" providerId="ADAL" clId="{A845B152-B65D-7C46-8231-EC85CADDE377}" dt="2020-12-11T12:07:15.695" v="1569" actId="1076"/>
          <ac:spMkLst>
            <pc:docMk/>
            <pc:sldMk cId="2643998248" sldId="290"/>
            <ac:spMk id="7" creationId="{759CFB64-08D0-BE44-B2F2-E1760B069709}"/>
          </ac:spMkLst>
        </pc:spChg>
        <pc:spChg chg="del">
          <ac:chgData name="Yuhao Dan" userId="cfe7c091-81f8-4b26-9b50-36497782eded" providerId="ADAL" clId="{A845B152-B65D-7C46-8231-EC85CADDE377}" dt="2020-12-11T12:03:12.158" v="1296" actId="478"/>
          <ac:spMkLst>
            <pc:docMk/>
            <pc:sldMk cId="2643998248" sldId="290"/>
            <ac:spMk id="16" creationId="{32CE2580-721D-F34F-B035-27A168DB10D2}"/>
          </ac:spMkLst>
        </pc:spChg>
        <pc:spChg chg="del">
          <ac:chgData name="Yuhao Dan" userId="cfe7c091-81f8-4b26-9b50-36497782eded" providerId="ADAL" clId="{A845B152-B65D-7C46-8231-EC85CADDE377}" dt="2020-12-11T12:03:12.158" v="1296" actId="478"/>
          <ac:spMkLst>
            <pc:docMk/>
            <pc:sldMk cId="2643998248" sldId="290"/>
            <ac:spMk id="17" creationId="{3DDFE7AB-1B4A-864C-BABB-099A1EA799D5}"/>
          </ac:spMkLst>
        </pc:spChg>
        <pc:picChg chg="add mod">
          <ac:chgData name="Yuhao Dan" userId="cfe7c091-81f8-4b26-9b50-36497782eded" providerId="ADAL" clId="{A845B152-B65D-7C46-8231-EC85CADDE377}" dt="2020-12-11T12:07:18.882" v="1570" actId="1076"/>
          <ac:picMkLst>
            <pc:docMk/>
            <pc:sldMk cId="2643998248" sldId="290"/>
            <ac:picMk id="3" creationId="{24C8A8F5-0119-D344-A3E2-D9D010CBDE95}"/>
          </ac:picMkLst>
        </pc:picChg>
        <pc:picChg chg="add mod">
          <ac:chgData name="Yuhao Dan" userId="cfe7c091-81f8-4b26-9b50-36497782eded" providerId="ADAL" clId="{A845B152-B65D-7C46-8231-EC85CADDE377}" dt="2020-12-11T12:06:22.155" v="1474" actId="1076"/>
          <ac:picMkLst>
            <pc:docMk/>
            <pc:sldMk cId="2643998248" sldId="290"/>
            <ac:picMk id="8" creationId="{86B2E6C7-C1CC-BA45-966E-F96FC70B3BC4}"/>
          </ac:picMkLst>
        </pc:picChg>
        <pc:picChg chg="add mod">
          <ac:chgData name="Yuhao Dan" userId="cfe7c091-81f8-4b26-9b50-36497782eded" providerId="ADAL" clId="{A845B152-B65D-7C46-8231-EC85CADDE377}" dt="2020-12-11T12:07:21.923" v="1571" actId="1076"/>
          <ac:picMkLst>
            <pc:docMk/>
            <pc:sldMk cId="2643998248" sldId="290"/>
            <ac:picMk id="9" creationId="{A1FBC0E9-0DD3-674B-B427-72316DE0BC20}"/>
          </ac:picMkLst>
        </pc:picChg>
        <pc:picChg chg="del">
          <ac:chgData name="Yuhao Dan" userId="cfe7c091-81f8-4b26-9b50-36497782eded" providerId="ADAL" clId="{A845B152-B65D-7C46-8231-EC85CADDE377}" dt="2020-12-11T12:03:12.158" v="1296" actId="478"/>
          <ac:picMkLst>
            <pc:docMk/>
            <pc:sldMk cId="2643998248" sldId="290"/>
            <ac:picMk id="11" creationId="{D00C670B-FE19-FD4B-A657-D812C903882D}"/>
          </ac:picMkLst>
        </pc:picChg>
        <pc:cxnChg chg="del">
          <ac:chgData name="Yuhao Dan" userId="cfe7c091-81f8-4b26-9b50-36497782eded" providerId="ADAL" clId="{A845B152-B65D-7C46-8231-EC85CADDE377}" dt="2020-12-11T12:03:12.158" v="1296" actId="478"/>
          <ac:cxnSpMkLst>
            <pc:docMk/>
            <pc:sldMk cId="2643998248" sldId="290"/>
            <ac:cxnSpMk id="14" creationId="{3B89D8B7-9BA6-9D42-9BAD-5127DBBA6306}"/>
          </ac:cxnSpMkLst>
        </pc:cxnChg>
        <pc:cxnChg chg="del">
          <ac:chgData name="Yuhao Dan" userId="cfe7c091-81f8-4b26-9b50-36497782eded" providerId="ADAL" clId="{A845B152-B65D-7C46-8231-EC85CADDE377}" dt="2020-12-11T12:03:12.158" v="1296" actId="478"/>
          <ac:cxnSpMkLst>
            <pc:docMk/>
            <pc:sldMk cId="2643998248" sldId="290"/>
            <ac:cxnSpMk id="15" creationId="{ED0457C2-BC8A-7743-9440-23FCBC954BA6}"/>
          </ac:cxnSpMkLst>
        </pc:cxnChg>
        <pc:cxnChg chg="del">
          <ac:chgData name="Yuhao Dan" userId="cfe7c091-81f8-4b26-9b50-36497782eded" providerId="ADAL" clId="{A845B152-B65D-7C46-8231-EC85CADDE377}" dt="2020-12-11T12:03:12.158" v="1296" actId="478"/>
          <ac:cxnSpMkLst>
            <pc:docMk/>
            <pc:sldMk cId="2643998248" sldId="290"/>
            <ac:cxnSpMk id="18" creationId="{1A88AA49-A190-B146-B62A-4C07138D30B0}"/>
          </ac:cxnSpMkLst>
        </pc:cxnChg>
        <pc:cxnChg chg="del">
          <ac:chgData name="Yuhao Dan" userId="cfe7c091-81f8-4b26-9b50-36497782eded" providerId="ADAL" clId="{A845B152-B65D-7C46-8231-EC85CADDE377}" dt="2020-12-11T12:03:12.158" v="1296" actId="478"/>
          <ac:cxnSpMkLst>
            <pc:docMk/>
            <pc:sldMk cId="2643998248" sldId="290"/>
            <ac:cxnSpMk id="19" creationId="{EE36A726-47FB-F145-ACD3-2A5751422064}"/>
          </ac:cxnSpMkLst>
        </pc:cxnChg>
      </pc:sldChg>
      <pc:sldChg chg="addSp delSp modSp add del mod">
        <pc:chgData name="Yuhao Dan" userId="cfe7c091-81f8-4b26-9b50-36497782eded" providerId="ADAL" clId="{A845B152-B65D-7C46-8231-EC85CADDE377}" dt="2020-12-11T12:19:03.642" v="2198" actId="2696"/>
        <pc:sldMkLst>
          <pc:docMk/>
          <pc:sldMk cId="283090594" sldId="291"/>
        </pc:sldMkLst>
        <pc:spChg chg="mod">
          <ac:chgData name="Yuhao Dan" userId="cfe7c091-81f8-4b26-9b50-36497782eded" providerId="ADAL" clId="{A845B152-B65D-7C46-8231-EC85CADDE377}" dt="2020-12-11T12:09:49.849" v="1605" actId="20577"/>
          <ac:spMkLst>
            <pc:docMk/>
            <pc:sldMk cId="283090594" sldId="291"/>
            <ac:spMk id="2" creationId="{ABEF824A-054B-E346-96DE-AAA9A5173930}"/>
          </ac:spMkLst>
        </pc:spChg>
        <pc:spChg chg="add mod">
          <ac:chgData name="Yuhao Dan" userId="cfe7c091-81f8-4b26-9b50-36497782eded" providerId="ADAL" clId="{A845B152-B65D-7C46-8231-EC85CADDE377}" dt="2020-12-11T12:18:34.687" v="2193" actId="1076"/>
          <ac:spMkLst>
            <pc:docMk/>
            <pc:sldMk cId="283090594" sldId="291"/>
            <ac:spMk id="4" creationId="{99B06429-E9F8-1B4D-8675-DA8D27C6D709}"/>
          </ac:spMkLst>
        </pc:spChg>
        <pc:spChg chg="add mod">
          <ac:chgData name="Yuhao Dan" userId="cfe7c091-81f8-4b26-9b50-36497782eded" providerId="ADAL" clId="{A845B152-B65D-7C46-8231-EC85CADDE377}" dt="2020-12-11T12:18:18.391" v="2188" actId="1076"/>
          <ac:spMkLst>
            <pc:docMk/>
            <pc:sldMk cId="283090594" sldId="291"/>
            <ac:spMk id="5" creationId="{8920E3FF-123B-4C4D-BBFD-7A4FFC1B0B3F}"/>
          </ac:spMkLst>
        </pc:spChg>
        <pc:spChg chg="del">
          <ac:chgData name="Yuhao Dan" userId="cfe7c091-81f8-4b26-9b50-36497782eded" providerId="ADAL" clId="{A845B152-B65D-7C46-8231-EC85CADDE377}" dt="2020-12-11T12:09:53.222" v="1606" actId="478"/>
          <ac:spMkLst>
            <pc:docMk/>
            <pc:sldMk cId="283090594" sldId="291"/>
            <ac:spMk id="7" creationId="{759CFB64-08D0-BE44-B2F2-E1760B069709}"/>
          </ac:spMkLst>
        </pc:spChg>
        <pc:spChg chg="add mod">
          <ac:chgData name="Yuhao Dan" userId="cfe7c091-81f8-4b26-9b50-36497782eded" providerId="ADAL" clId="{A845B152-B65D-7C46-8231-EC85CADDE377}" dt="2020-12-11T12:18:49.949" v="2194" actId="1076"/>
          <ac:spMkLst>
            <pc:docMk/>
            <pc:sldMk cId="283090594" sldId="291"/>
            <ac:spMk id="11" creationId="{2DA6973C-0C65-9A42-92F6-6923CCF07773}"/>
          </ac:spMkLst>
        </pc:spChg>
        <pc:spChg chg="add del mod">
          <ac:chgData name="Yuhao Dan" userId="cfe7c091-81f8-4b26-9b50-36497782eded" providerId="ADAL" clId="{A845B152-B65D-7C46-8231-EC85CADDE377}" dt="2020-12-11T12:18:58.465" v="2196"/>
          <ac:spMkLst>
            <pc:docMk/>
            <pc:sldMk cId="283090594" sldId="291"/>
            <ac:spMk id="12" creationId="{04172283-968A-FE44-8C25-83E72667B2EA}"/>
          </ac:spMkLst>
        </pc:spChg>
        <pc:picChg chg="del">
          <ac:chgData name="Yuhao Dan" userId="cfe7c091-81f8-4b26-9b50-36497782eded" providerId="ADAL" clId="{A845B152-B65D-7C46-8231-EC85CADDE377}" dt="2020-12-11T12:09:53.222" v="1606" actId="478"/>
          <ac:picMkLst>
            <pc:docMk/>
            <pc:sldMk cId="283090594" sldId="291"/>
            <ac:picMk id="3" creationId="{24C8A8F5-0119-D344-A3E2-D9D010CBDE95}"/>
          </ac:picMkLst>
        </pc:picChg>
        <pc:picChg chg="del">
          <ac:chgData name="Yuhao Dan" userId="cfe7c091-81f8-4b26-9b50-36497782eded" providerId="ADAL" clId="{A845B152-B65D-7C46-8231-EC85CADDE377}" dt="2020-12-11T12:09:53.222" v="1606" actId="478"/>
          <ac:picMkLst>
            <pc:docMk/>
            <pc:sldMk cId="283090594" sldId="291"/>
            <ac:picMk id="8" creationId="{86B2E6C7-C1CC-BA45-966E-F96FC70B3BC4}"/>
          </ac:picMkLst>
        </pc:picChg>
        <pc:picChg chg="del">
          <ac:chgData name="Yuhao Dan" userId="cfe7c091-81f8-4b26-9b50-36497782eded" providerId="ADAL" clId="{A845B152-B65D-7C46-8231-EC85CADDE377}" dt="2020-12-11T12:09:53.222" v="1606" actId="478"/>
          <ac:picMkLst>
            <pc:docMk/>
            <pc:sldMk cId="283090594" sldId="291"/>
            <ac:picMk id="9" creationId="{A1FBC0E9-0DD3-674B-B427-72316DE0BC20}"/>
          </ac:picMkLst>
        </pc:picChg>
        <pc:picChg chg="add mod">
          <ac:chgData name="Yuhao Dan" userId="cfe7c091-81f8-4b26-9b50-36497782eded" providerId="ADAL" clId="{A845B152-B65D-7C46-8231-EC85CADDE377}" dt="2020-12-11T12:10:08.204" v="1610" actId="1076"/>
          <ac:picMkLst>
            <pc:docMk/>
            <pc:sldMk cId="283090594" sldId="291"/>
            <ac:picMk id="10" creationId="{5F9B1890-C124-9541-833A-C8A0A0BC22D6}"/>
          </ac:picMkLst>
        </pc:picChg>
      </pc:sldChg>
      <pc:sldChg chg="addSp delSp modSp add mod">
        <pc:chgData name="Yuhao Dan" userId="cfe7c091-81f8-4b26-9b50-36497782eded" providerId="ADAL" clId="{A845B152-B65D-7C46-8231-EC85CADDE377}" dt="2020-12-13T12:37:50.180" v="6311"/>
        <pc:sldMkLst>
          <pc:docMk/>
          <pc:sldMk cId="3821329135" sldId="292"/>
        </pc:sldMkLst>
        <pc:spChg chg="mod">
          <ac:chgData name="Yuhao Dan" userId="cfe7c091-81f8-4b26-9b50-36497782eded" providerId="ADAL" clId="{A845B152-B65D-7C46-8231-EC85CADDE377}" dt="2020-12-11T12:19:12.492" v="2218" actId="20577"/>
          <ac:spMkLst>
            <pc:docMk/>
            <pc:sldMk cId="3821329135" sldId="292"/>
            <ac:spMk id="2" creationId="{ABEF824A-054B-E346-96DE-AAA9A5173930}"/>
          </ac:spMkLst>
        </pc:spChg>
        <pc:spChg chg="del">
          <ac:chgData name="Yuhao Dan" userId="cfe7c091-81f8-4b26-9b50-36497782eded" providerId="ADAL" clId="{A845B152-B65D-7C46-8231-EC85CADDE377}" dt="2020-12-11T12:19:19.289" v="2221" actId="478"/>
          <ac:spMkLst>
            <pc:docMk/>
            <pc:sldMk cId="3821329135" sldId="292"/>
            <ac:spMk id="4" creationId="{99B06429-E9F8-1B4D-8675-DA8D27C6D709}"/>
          </ac:spMkLst>
        </pc:spChg>
        <pc:spChg chg="del">
          <ac:chgData name="Yuhao Dan" userId="cfe7c091-81f8-4b26-9b50-36497782eded" providerId="ADAL" clId="{A845B152-B65D-7C46-8231-EC85CADDE377}" dt="2020-12-11T12:19:18.139" v="2220" actId="478"/>
          <ac:spMkLst>
            <pc:docMk/>
            <pc:sldMk cId="3821329135" sldId="292"/>
            <ac:spMk id="5" creationId="{8920E3FF-123B-4C4D-BBFD-7A4FFC1B0B3F}"/>
          </ac:spMkLst>
        </pc:spChg>
        <pc:spChg chg="del">
          <ac:chgData name="Yuhao Dan" userId="cfe7c091-81f8-4b26-9b50-36497782eded" providerId="ADAL" clId="{A845B152-B65D-7C46-8231-EC85CADDE377}" dt="2020-12-11T12:19:20.673" v="2222" actId="478"/>
          <ac:spMkLst>
            <pc:docMk/>
            <pc:sldMk cId="3821329135" sldId="292"/>
            <ac:spMk id="11" creationId="{2DA6973C-0C65-9A42-92F6-6923CCF07773}"/>
          </ac:spMkLst>
        </pc:spChg>
        <pc:spChg chg="add mod">
          <ac:chgData name="Yuhao Dan" userId="cfe7c091-81f8-4b26-9b50-36497782eded" providerId="ADAL" clId="{A845B152-B65D-7C46-8231-EC85CADDE377}" dt="2020-12-11T12:24:12.326" v="2301" actId="1076"/>
          <ac:spMkLst>
            <pc:docMk/>
            <pc:sldMk cId="3821329135" sldId="292"/>
            <ac:spMk id="15" creationId="{F1776413-7F65-624F-AA89-E880634CBCBD}"/>
          </ac:spMkLst>
        </pc:spChg>
        <pc:spChg chg="add mod">
          <ac:chgData name="Yuhao Dan" userId="cfe7c091-81f8-4b26-9b50-36497782eded" providerId="ADAL" clId="{A845B152-B65D-7C46-8231-EC85CADDE377}" dt="2020-12-11T12:25:20.489" v="2459" actId="20577"/>
          <ac:spMkLst>
            <pc:docMk/>
            <pc:sldMk cId="3821329135" sldId="292"/>
            <ac:spMk id="16" creationId="{196BD9FD-C483-FD40-9541-4287DF39C148}"/>
          </ac:spMkLst>
        </pc:spChg>
        <pc:spChg chg="add mod">
          <ac:chgData name="Yuhao Dan" userId="cfe7c091-81f8-4b26-9b50-36497782eded" providerId="ADAL" clId="{A845B152-B65D-7C46-8231-EC85CADDE377}" dt="2020-12-11T12:26:05.267" v="2461"/>
          <ac:spMkLst>
            <pc:docMk/>
            <pc:sldMk cId="3821329135" sldId="292"/>
            <ac:spMk id="17" creationId="{F1776413-7F65-624F-AA89-E880634CBCBD}"/>
          </ac:spMkLst>
        </pc:spChg>
        <pc:picChg chg="add mod">
          <ac:chgData name="Yuhao Dan" userId="cfe7c091-81f8-4b26-9b50-36497782eded" providerId="ADAL" clId="{A845B152-B65D-7C46-8231-EC85CADDE377}" dt="2020-12-11T12:22:26.997" v="2236" actId="1076"/>
          <ac:picMkLst>
            <pc:docMk/>
            <pc:sldMk cId="3821329135" sldId="292"/>
            <ac:picMk id="3" creationId="{23EB4AA4-26E4-C742-A1F9-7EA7980C785F}"/>
          </ac:picMkLst>
        </pc:picChg>
        <pc:picChg chg="add mod">
          <ac:chgData name="Yuhao Dan" userId="cfe7c091-81f8-4b26-9b50-36497782eded" providerId="ADAL" clId="{A845B152-B65D-7C46-8231-EC85CADDE377}" dt="2020-12-11T12:22:26.997" v="2236" actId="1076"/>
          <ac:picMkLst>
            <pc:docMk/>
            <pc:sldMk cId="3821329135" sldId="292"/>
            <ac:picMk id="6" creationId="{27B183B7-FDDB-C242-9AC7-609B5B3135E9}"/>
          </ac:picMkLst>
        </pc:picChg>
        <pc:picChg chg="del">
          <ac:chgData name="Yuhao Dan" userId="cfe7c091-81f8-4b26-9b50-36497782eded" providerId="ADAL" clId="{A845B152-B65D-7C46-8231-EC85CADDE377}" dt="2020-12-11T12:19:16.449" v="2219" actId="478"/>
          <ac:picMkLst>
            <pc:docMk/>
            <pc:sldMk cId="3821329135" sldId="292"/>
            <ac:picMk id="10" creationId="{5F9B1890-C124-9541-833A-C8A0A0BC22D6}"/>
          </ac:picMkLst>
        </pc:picChg>
        <pc:picChg chg="add mod">
          <ac:chgData name="Yuhao Dan" userId="cfe7c091-81f8-4b26-9b50-36497782eded" providerId="ADAL" clId="{A845B152-B65D-7C46-8231-EC85CADDE377}" dt="2020-12-11T12:23:09.504" v="2238" actId="1076"/>
          <ac:picMkLst>
            <pc:docMk/>
            <pc:sldMk cId="3821329135" sldId="292"/>
            <ac:picMk id="12" creationId="{9D41BA9D-9438-FE41-8D00-4F32AB662E78}"/>
          </ac:picMkLst>
        </pc:picChg>
        <pc:picChg chg="add mod">
          <ac:chgData name="Yuhao Dan" userId="cfe7c091-81f8-4b26-9b50-36497782eded" providerId="ADAL" clId="{A845B152-B65D-7C46-8231-EC85CADDE377}" dt="2020-12-11T12:23:23.881" v="2240" actId="1076"/>
          <ac:picMkLst>
            <pc:docMk/>
            <pc:sldMk cId="3821329135" sldId="292"/>
            <ac:picMk id="13" creationId="{A41E08FA-4F0D-AF41-ACEF-A1C7DFD8034E}"/>
          </ac:picMkLst>
        </pc:picChg>
        <pc:picChg chg="add mod">
          <ac:chgData name="Yuhao Dan" userId="cfe7c091-81f8-4b26-9b50-36497782eded" providerId="ADAL" clId="{A845B152-B65D-7C46-8231-EC85CADDE377}" dt="2020-12-11T12:23:32.662" v="2242" actId="1076"/>
          <ac:picMkLst>
            <pc:docMk/>
            <pc:sldMk cId="3821329135" sldId="292"/>
            <ac:picMk id="14" creationId="{333DEF4B-EE2E-AD47-9D5F-A017EF49F5B8}"/>
          </ac:picMkLst>
        </pc:picChg>
        <pc:inkChg chg="add">
          <ac:chgData name="Yuhao Dan" userId="cfe7c091-81f8-4b26-9b50-36497782eded" providerId="ADAL" clId="{A845B152-B65D-7C46-8231-EC85CADDE377}" dt="2020-12-13T12:37:50.180" v="6311"/>
          <ac:inkMkLst>
            <pc:docMk/>
            <pc:sldMk cId="3821329135" sldId="292"/>
            <ac:inkMk id="4" creationId="{BA1427DB-9610-E841-857D-6F380576A6C3}"/>
          </ac:inkMkLst>
        </pc:inkChg>
        <pc:cxnChg chg="add mod">
          <ac:chgData name="Yuhao Dan" userId="cfe7c091-81f8-4b26-9b50-36497782eded" providerId="ADAL" clId="{A845B152-B65D-7C46-8231-EC85CADDE377}" dt="2020-12-11T12:22:26.997" v="2236" actId="1076"/>
          <ac:cxnSpMkLst>
            <pc:docMk/>
            <pc:sldMk cId="3821329135" sldId="292"/>
            <ac:cxnSpMk id="9" creationId="{04470EDD-7254-954D-BC85-F5DA6D99871B}"/>
          </ac:cxnSpMkLst>
        </pc:cxnChg>
      </pc:sldChg>
      <pc:sldChg chg="addSp delSp modSp add mod modNotesTx">
        <pc:chgData name="Yuhao Dan" userId="cfe7c091-81f8-4b26-9b50-36497782eded" providerId="ADAL" clId="{A845B152-B65D-7C46-8231-EC85CADDE377}" dt="2020-12-11T14:01:01.845" v="3933" actId="1076"/>
        <pc:sldMkLst>
          <pc:docMk/>
          <pc:sldMk cId="3043263141" sldId="293"/>
        </pc:sldMkLst>
        <pc:spChg chg="mod">
          <ac:chgData name="Yuhao Dan" userId="cfe7c091-81f8-4b26-9b50-36497782eded" providerId="ADAL" clId="{A845B152-B65D-7C46-8231-EC85CADDE377}" dt="2020-12-11T12:26:13.893" v="2481" actId="20577"/>
          <ac:spMkLst>
            <pc:docMk/>
            <pc:sldMk cId="3043263141" sldId="293"/>
            <ac:spMk id="2" creationId="{ABEF824A-054B-E346-96DE-AAA9A5173930}"/>
          </ac:spMkLst>
        </pc:spChg>
        <pc:spChg chg="add mod">
          <ac:chgData name="Yuhao Dan" userId="cfe7c091-81f8-4b26-9b50-36497782eded" providerId="ADAL" clId="{A845B152-B65D-7C46-8231-EC85CADDE377}" dt="2020-12-11T13:37:59.333" v="3024" actId="1076"/>
          <ac:spMkLst>
            <pc:docMk/>
            <pc:sldMk cId="3043263141" sldId="293"/>
            <ac:spMk id="4" creationId="{A90512F4-BB85-A148-91CA-7D51803384D2}"/>
          </ac:spMkLst>
        </pc:spChg>
        <pc:spChg chg="del">
          <ac:chgData name="Yuhao Dan" userId="cfe7c091-81f8-4b26-9b50-36497782eded" providerId="ADAL" clId="{A845B152-B65D-7C46-8231-EC85CADDE377}" dt="2020-12-11T12:27:24.250" v="2482" actId="478"/>
          <ac:spMkLst>
            <pc:docMk/>
            <pc:sldMk cId="3043263141" sldId="293"/>
            <ac:spMk id="15" creationId="{F1776413-7F65-624F-AA89-E880634CBCBD}"/>
          </ac:spMkLst>
        </pc:spChg>
        <pc:spChg chg="del">
          <ac:chgData name="Yuhao Dan" userId="cfe7c091-81f8-4b26-9b50-36497782eded" providerId="ADAL" clId="{A845B152-B65D-7C46-8231-EC85CADDE377}" dt="2020-12-11T12:27:24.250" v="2482" actId="478"/>
          <ac:spMkLst>
            <pc:docMk/>
            <pc:sldMk cId="3043263141" sldId="293"/>
            <ac:spMk id="16" creationId="{196BD9FD-C483-FD40-9541-4287DF39C148}"/>
          </ac:spMkLst>
        </pc:spChg>
        <pc:spChg chg="add mod">
          <ac:chgData name="Yuhao Dan" userId="cfe7c091-81f8-4b26-9b50-36497782eded" providerId="ADAL" clId="{A845B152-B65D-7C46-8231-EC85CADDE377}" dt="2020-12-11T13:37:59.333" v="3024" actId="1076"/>
          <ac:spMkLst>
            <pc:docMk/>
            <pc:sldMk cId="3043263141" sldId="293"/>
            <ac:spMk id="17" creationId="{CDD3C93C-9E3D-D744-8EE3-8A4F9CF18D76}"/>
          </ac:spMkLst>
        </pc:spChg>
        <pc:spChg chg="add mod">
          <ac:chgData name="Yuhao Dan" userId="cfe7c091-81f8-4b26-9b50-36497782eded" providerId="ADAL" clId="{A845B152-B65D-7C46-8231-EC85CADDE377}" dt="2020-12-11T13:37:59.333" v="3024" actId="1076"/>
          <ac:spMkLst>
            <pc:docMk/>
            <pc:sldMk cId="3043263141" sldId="293"/>
            <ac:spMk id="18" creationId="{A627CE70-944E-E54D-874B-C8F7CC20845F}"/>
          </ac:spMkLst>
        </pc:spChg>
        <pc:spChg chg="add mod">
          <ac:chgData name="Yuhao Dan" userId="cfe7c091-81f8-4b26-9b50-36497782eded" providerId="ADAL" clId="{A845B152-B65D-7C46-8231-EC85CADDE377}" dt="2020-12-11T14:01:01.845" v="3933" actId="1076"/>
          <ac:spMkLst>
            <pc:docMk/>
            <pc:sldMk cId="3043263141" sldId="293"/>
            <ac:spMk id="23" creationId="{95B8B473-D4D8-AC4D-855D-21DD0CA4B4B3}"/>
          </ac:spMkLst>
        </pc:spChg>
        <pc:picChg chg="del">
          <ac:chgData name="Yuhao Dan" userId="cfe7c091-81f8-4b26-9b50-36497782eded" providerId="ADAL" clId="{A845B152-B65D-7C46-8231-EC85CADDE377}" dt="2020-12-11T12:27:25.790" v="2483" actId="478"/>
          <ac:picMkLst>
            <pc:docMk/>
            <pc:sldMk cId="3043263141" sldId="293"/>
            <ac:picMk id="3" creationId="{23EB4AA4-26E4-C742-A1F9-7EA7980C785F}"/>
          </ac:picMkLst>
        </pc:picChg>
        <pc:picChg chg="del">
          <ac:chgData name="Yuhao Dan" userId="cfe7c091-81f8-4b26-9b50-36497782eded" providerId="ADAL" clId="{A845B152-B65D-7C46-8231-EC85CADDE377}" dt="2020-12-11T12:27:24.250" v="2482" actId="478"/>
          <ac:picMkLst>
            <pc:docMk/>
            <pc:sldMk cId="3043263141" sldId="293"/>
            <ac:picMk id="6" creationId="{27B183B7-FDDB-C242-9AC7-609B5B3135E9}"/>
          </ac:picMkLst>
        </pc:picChg>
        <pc:picChg chg="add mod">
          <ac:chgData name="Yuhao Dan" userId="cfe7c091-81f8-4b26-9b50-36497782eded" providerId="ADAL" clId="{A845B152-B65D-7C46-8231-EC85CADDE377}" dt="2020-12-11T13:37:59.333" v="3024" actId="1076"/>
          <ac:picMkLst>
            <pc:docMk/>
            <pc:sldMk cId="3043263141" sldId="293"/>
            <ac:picMk id="10" creationId="{8F843FF1-E7C4-3E45-8971-B42DE60D1D6D}"/>
          </ac:picMkLst>
        </pc:picChg>
        <pc:picChg chg="add mod">
          <ac:chgData name="Yuhao Dan" userId="cfe7c091-81f8-4b26-9b50-36497782eded" providerId="ADAL" clId="{A845B152-B65D-7C46-8231-EC85CADDE377}" dt="2020-12-11T13:37:59.333" v="3024" actId="1076"/>
          <ac:picMkLst>
            <pc:docMk/>
            <pc:sldMk cId="3043263141" sldId="293"/>
            <ac:picMk id="11" creationId="{830D3E5A-1718-004F-8168-5977B9221517}"/>
          </ac:picMkLst>
        </pc:picChg>
        <pc:picChg chg="del">
          <ac:chgData name="Yuhao Dan" userId="cfe7c091-81f8-4b26-9b50-36497782eded" providerId="ADAL" clId="{A845B152-B65D-7C46-8231-EC85CADDE377}" dt="2020-12-11T12:27:24.250" v="2482" actId="478"/>
          <ac:picMkLst>
            <pc:docMk/>
            <pc:sldMk cId="3043263141" sldId="293"/>
            <ac:picMk id="12" creationId="{9D41BA9D-9438-FE41-8D00-4F32AB662E78}"/>
          </ac:picMkLst>
        </pc:picChg>
        <pc:picChg chg="del">
          <ac:chgData name="Yuhao Dan" userId="cfe7c091-81f8-4b26-9b50-36497782eded" providerId="ADAL" clId="{A845B152-B65D-7C46-8231-EC85CADDE377}" dt="2020-12-11T12:27:24.250" v="2482" actId="478"/>
          <ac:picMkLst>
            <pc:docMk/>
            <pc:sldMk cId="3043263141" sldId="293"/>
            <ac:picMk id="13" creationId="{A41E08FA-4F0D-AF41-ACEF-A1C7DFD8034E}"/>
          </ac:picMkLst>
        </pc:picChg>
        <pc:picChg chg="del">
          <ac:chgData name="Yuhao Dan" userId="cfe7c091-81f8-4b26-9b50-36497782eded" providerId="ADAL" clId="{A845B152-B65D-7C46-8231-EC85CADDE377}" dt="2020-12-11T12:27:24.250" v="2482" actId="478"/>
          <ac:picMkLst>
            <pc:docMk/>
            <pc:sldMk cId="3043263141" sldId="293"/>
            <ac:picMk id="14" creationId="{333DEF4B-EE2E-AD47-9D5F-A017EF49F5B8}"/>
          </ac:picMkLst>
        </pc:picChg>
        <pc:picChg chg="add mod">
          <ac:chgData name="Yuhao Dan" userId="cfe7c091-81f8-4b26-9b50-36497782eded" providerId="ADAL" clId="{A845B152-B65D-7C46-8231-EC85CADDE377}" dt="2020-12-11T13:37:59.333" v="3024" actId="1076"/>
          <ac:picMkLst>
            <pc:docMk/>
            <pc:sldMk cId="3043263141" sldId="293"/>
            <ac:picMk id="21" creationId="{243007F7-210C-A64A-831C-AD278BAEA824}"/>
          </ac:picMkLst>
        </pc:picChg>
        <pc:picChg chg="add mod">
          <ac:chgData name="Yuhao Dan" userId="cfe7c091-81f8-4b26-9b50-36497782eded" providerId="ADAL" clId="{A845B152-B65D-7C46-8231-EC85CADDE377}" dt="2020-12-11T13:38:01.020" v="3025" actId="1076"/>
          <ac:picMkLst>
            <pc:docMk/>
            <pc:sldMk cId="3043263141" sldId="293"/>
            <ac:picMk id="22" creationId="{DF87BA66-1BFF-6F46-BF38-1D26367B9A72}"/>
          </ac:picMkLst>
        </pc:picChg>
        <pc:cxnChg chg="del mod">
          <ac:chgData name="Yuhao Dan" userId="cfe7c091-81f8-4b26-9b50-36497782eded" providerId="ADAL" clId="{A845B152-B65D-7C46-8231-EC85CADDE377}" dt="2020-12-11T12:27:24.250" v="2482" actId="478"/>
          <ac:cxnSpMkLst>
            <pc:docMk/>
            <pc:sldMk cId="3043263141" sldId="293"/>
            <ac:cxnSpMk id="9" creationId="{04470EDD-7254-954D-BC85-F5DA6D99871B}"/>
          </ac:cxnSpMkLst>
        </pc:cxnChg>
        <pc:cxnChg chg="add mod">
          <ac:chgData name="Yuhao Dan" userId="cfe7c091-81f8-4b26-9b50-36497782eded" providerId="ADAL" clId="{A845B152-B65D-7C46-8231-EC85CADDE377}" dt="2020-12-11T13:37:59.333" v="3024" actId="1076"/>
          <ac:cxnSpMkLst>
            <pc:docMk/>
            <pc:sldMk cId="3043263141" sldId="293"/>
            <ac:cxnSpMk id="19" creationId="{9245A1CF-1674-284B-AC7F-516AB16E17A4}"/>
          </ac:cxnSpMkLst>
        </pc:cxnChg>
        <pc:cxnChg chg="add mod">
          <ac:chgData name="Yuhao Dan" userId="cfe7c091-81f8-4b26-9b50-36497782eded" providerId="ADAL" clId="{A845B152-B65D-7C46-8231-EC85CADDE377}" dt="2020-12-11T13:37:59.333" v="3024" actId="1076"/>
          <ac:cxnSpMkLst>
            <pc:docMk/>
            <pc:sldMk cId="3043263141" sldId="293"/>
            <ac:cxnSpMk id="20" creationId="{930D2695-59AB-A540-95EA-C74F572B4522}"/>
          </ac:cxnSpMkLst>
        </pc:cxnChg>
      </pc:sldChg>
      <pc:sldChg chg="addSp delSp modSp add mod modNotesTx">
        <pc:chgData name="Yuhao Dan" userId="cfe7c091-81f8-4b26-9b50-36497782eded" providerId="ADAL" clId="{A845B152-B65D-7C46-8231-EC85CADDE377}" dt="2020-12-11T13:13:57.862" v="2915" actId="20577"/>
        <pc:sldMkLst>
          <pc:docMk/>
          <pc:sldMk cId="993356151" sldId="294"/>
        </pc:sldMkLst>
        <pc:spChg chg="add mod">
          <ac:chgData name="Yuhao Dan" userId="cfe7c091-81f8-4b26-9b50-36497782eded" providerId="ADAL" clId="{A845B152-B65D-7C46-8231-EC85CADDE377}" dt="2020-12-11T13:13:25.737" v="2913" actId="1076"/>
          <ac:spMkLst>
            <pc:docMk/>
            <pc:sldMk cId="993356151" sldId="294"/>
            <ac:spMk id="5" creationId="{4E94BA48-95C9-6E43-9A7F-AB4BE31E7245}"/>
          </ac:spMkLst>
        </pc:spChg>
        <pc:spChg chg="mod">
          <ac:chgData name="Yuhao Dan" userId="cfe7c091-81f8-4b26-9b50-36497782eded" providerId="ADAL" clId="{A845B152-B65D-7C46-8231-EC85CADDE377}" dt="2020-12-11T13:12:44.743" v="2818" actId="20577"/>
          <ac:spMkLst>
            <pc:docMk/>
            <pc:sldMk cId="993356151" sldId="294"/>
            <ac:spMk id="6" creationId="{E4B076A1-3925-8349-BF2F-28E2E6BF8B8F}"/>
          </ac:spMkLst>
        </pc:spChg>
        <pc:picChg chg="add mod">
          <ac:chgData name="Yuhao Dan" userId="cfe7c091-81f8-4b26-9b50-36497782eded" providerId="ADAL" clId="{A845B152-B65D-7C46-8231-EC85CADDE377}" dt="2020-12-11T13:13:28.991" v="2914" actId="1076"/>
          <ac:picMkLst>
            <pc:docMk/>
            <pc:sldMk cId="993356151" sldId="294"/>
            <ac:picMk id="3" creationId="{DD349086-D2DB-8144-BD88-66714A3ED9BC}"/>
          </ac:picMkLst>
        </pc:picChg>
        <pc:picChg chg="del">
          <ac:chgData name="Yuhao Dan" userId="cfe7c091-81f8-4b26-9b50-36497782eded" providerId="ADAL" clId="{A845B152-B65D-7C46-8231-EC85CADDE377}" dt="2020-12-11T13:12:31.866" v="2814" actId="478"/>
          <ac:picMkLst>
            <pc:docMk/>
            <pc:sldMk cId="993356151" sldId="294"/>
            <ac:picMk id="4" creationId="{B895F9C9-5402-8B4C-B432-211D20FB348B}"/>
          </ac:picMkLst>
        </pc:picChg>
      </pc:sldChg>
      <pc:sldChg chg="addSp delSp modSp add mod modNotesTx">
        <pc:chgData name="Yuhao Dan" userId="cfe7c091-81f8-4b26-9b50-36497782eded" providerId="ADAL" clId="{A845B152-B65D-7C46-8231-EC85CADDE377}" dt="2020-12-11T14:22:33.184" v="5351" actId="20577"/>
        <pc:sldMkLst>
          <pc:docMk/>
          <pc:sldMk cId="2838614930" sldId="295"/>
        </pc:sldMkLst>
        <pc:spChg chg="mod">
          <ac:chgData name="Yuhao Dan" userId="cfe7c091-81f8-4b26-9b50-36497782eded" providerId="ADAL" clId="{A845B152-B65D-7C46-8231-EC85CADDE377}" dt="2020-12-11T14:09:17.895" v="4872" actId="20577"/>
          <ac:spMkLst>
            <pc:docMk/>
            <pc:sldMk cId="2838614930" sldId="295"/>
            <ac:spMk id="2" creationId="{5B48133D-FAA0-3042-8C0E-2AF01E27AB0E}"/>
          </ac:spMkLst>
        </pc:spChg>
        <pc:spChg chg="mod">
          <ac:chgData name="Yuhao Dan" userId="cfe7c091-81f8-4b26-9b50-36497782eded" providerId="ADAL" clId="{A845B152-B65D-7C46-8231-EC85CADDE377}" dt="2020-12-11T14:22:33.184" v="5351" actId="20577"/>
          <ac:spMkLst>
            <pc:docMk/>
            <pc:sldMk cId="2838614930" sldId="295"/>
            <ac:spMk id="3" creationId="{0910287B-8B35-C748-8EFE-C940D51D78E4}"/>
          </ac:spMkLst>
        </pc:spChg>
        <pc:spChg chg="add del mod">
          <ac:chgData name="Yuhao Dan" userId="cfe7c091-81f8-4b26-9b50-36497782eded" providerId="ADAL" clId="{A845B152-B65D-7C46-8231-EC85CADDE377}" dt="2020-12-11T14:10:25.840" v="4874" actId="478"/>
          <ac:spMkLst>
            <pc:docMk/>
            <pc:sldMk cId="2838614930" sldId="295"/>
            <ac:spMk id="4" creationId="{94252FA2-A834-8A48-8F5E-F87EC2ED2129}"/>
          </ac:spMkLst>
        </pc:spChg>
      </pc:sldChg>
      <pc:sldChg chg="delSp modSp add mod">
        <pc:chgData name="Yuhao Dan" userId="cfe7c091-81f8-4b26-9b50-36497782eded" providerId="ADAL" clId="{A845B152-B65D-7C46-8231-EC85CADDE377}" dt="2020-12-13T10:53:06.046" v="6309" actId="20577"/>
        <pc:sldMkLst>
          <pc:docMk/>
          <pc:sldMk cId="569986166" sldId="296"/>
        </pc:sldMkLst>
        <pc:spChg chg="mod">
          <ac:chgData name="Yuhao Dan" userId="cfe7c091-81f8-4b26-9b50-36497782eded" providerId="ADAL" clId="{A845B152-B65D-7C46-8231-EC85CADDE377}" dt="2020-12-13T10:52:08.256" v="6203" actId="20577"/>
          <ac:spMkLst>
            <pc:docMk/>
            <pc:sldMk cId="569986166" sldId="296"/>
            <ac:spMk id="2" creationId="{B9DC7256-70A5-4B4E-B42F-35471AD053D5}"/>
          </ac:spMkLst>
        </pc:spChg>
        <pc:spChg chg="mod">
          <ac:chgData name="Yuhao Dan" userId="cfe7c091-81f8-4b26-9b50-36497782eded" providerId="ADAL" clId="{A845B152-B65D-7C46-8231-EC85CADDE377}" dt="2020-12-13T10:53:06.046" v="6309" actId="20577"/>
          <ac:spMkLst>
            <pc:docMk/>
            <pc:sldMk cId="569986166" sldId="296"/>
            <ac:spMk id="3" creationId="{C62B406D-1B30-F441-BE29-808362CF6733}"/>
          </ac:spMkLst>
        </pc:spChg>
        <pc:spChg chg="del">
          <ac:chgData name="Yuhao Dan" userId="cfe7c091-81f8-4b26-9b50-36497782eded" providerId="ADAL" clId="{A845B152-B65D-7C46-8231-EC85CADDE377}" dt="2020-12-13T10:52:16.011" v="6213" actId="478"/>
          <ac:spMkLst>
            <pc:docMk/>
            <pc:sldMk cId="569986166" sldId="296"/>
            <ac:spMk id="4" creationId="{BB6D431A-3EBA-1546-8C1F-6603F58827E3}"/>
          </ac:spMkLst>
        </pc:spChg>
      </pc:sldChg>
    </pc:docChg>
  </pc:docChgLst>
  <pc:docChgLst>
    <pc:chgData name="Yuhao Dan" userId="cfe7c091-81f8-4b26-9b50-36497782eded" providerId="ADAL" clId="{218A1CD3-A52D-8340-835A-E35827C5EE5C}"/>
    <pc:docChg chg="undo custSel addSld delSld modSld sldOrd">
      <pc:chgData name="Yuhao Dan" userId="cfe7c091-81f8-4b26-9b50-36497782eded" providerId="ADAL" clId="{218A1CD3-A52D-8340-835A-E35827C5EE5C}" dt="2021-04-06T06:13:54.583" v="3486" actId="14100"/>
      <pc:docMkLst>
        <pc:docMk/>
      </pc:docMkLst>
      <pc:sldChg chg="modSp mod">
        <pc:chgData name="Yuhao Dan" userId="cfe7c091-81f8-4b26-9b50-36497782eded" providerId="ADAL" clId="{218A1CD3-A52D-8340-835A-E35827C5EE5C}" dt="2021-04-05T13:34:47.954" v="5" actId="20577"/>
        <pc:sldMkLst>
          <pc:docMk/>
          <pc:sldMk cId="2199822256" sldId="256"/>
        </pc:sldMkLst>
        <pc:spChg chg="mod">
          <ac:chgData name="Yuhao Dan" userId="cfe7c091-81f8-4b26-9b50-36497782eded" providerId="ADAL" clId="{218A1CD3-A52D-8340-835A-E35827C5EE5C}" dt="2021-04-05T13:34:47.954" v="5" actId="20577"/>
          <ac:spMkLst>
            <pc:docMk/>
            <pc:sldMk cId="2199822256" sldId="256"/>
            <ac:spMk id="3" creationId="{4C99FDA2-BD6F-6B40-BD89-E79A39AB4500}"/>
          </ac:spMkLst>
        </pc:spChg>
      </pc:sldChg>
      <pc:sldChg chg="del">
        <pc:chgData name="Yuhao Dan" userId="cfe7c091-81f8-4b26-9b50-36497782eded" providerId="ADAL" clId="{218A1CD3-A52D-8340-835A-E35827C5EE5C}" dt="2021-04-05T13:37:53.362" v="24" actId="2696"/>
        <pc:sldMkLst>
          <pc:docMk/>
          <pc:sldMk cId="630154303" sldId="257"/>
        </pc:sldMkLst>
      </pc:sldChg>
      <pc:sldChg chg="addSp delSp modSp new mod">
        <pc:chgData name="Yuhao Dan" userId="cfe7c091-81f8-4b26-9b50-36497782eded" providerId="ADAL" clId="{218A1CD3-A52D-8340-835A-E35827C5EE5C}" dt="2021-04-06T05:35:35.445" v="3223" actId="20577"/>
        <pc:sldMkLst>
          <pc:docMk/>
          <pc:sldMk cId="3523454633" sldId="257"/>
        </pc:sldMkLst>
        <pc:spChg chg="mod">
          <ac:chgData name="Yuhao Dan" userId="cfe7c091-81f8-4b26-9b50-36497782eded" providerId="ADAL" clId="{218A1CD3-A52D-8340-835A-E35827C5EE5C}" dt="2021-04-06T04:29:27.228" v="2500" actId="20577"/>
          <ac:spMkLst>
            <pc:docMk/>
            <pc:sldMk cId="3523454633" sldId="257"/>
            <ac:spMk id="2" creationId="{E3BCA5F5-B4D9-3B43-A27B-46337F108973}"/>
          </ac:spMkLst>
        </pc:spChg>
        <pc:spChg chg="mod">
          <ac:chgData name="Yuhao Dan" userId="cfe7c091-81f8-4b26-9b50-36497782eded" providerId="ADAL" clId="{218A1CD3-A52D-8340-835A-E35827C5EE5C}" dt="2021-04-06T05:35:35.445" v="3223" actId="20577"/>
          <ac:spMkLst>
            <pc:docMk/>
            <pc:sldMk cId="3523454633" sldId="257"/>
            <ac:spMk id="3" creationId="{B3728DC0-9D1A-4546-8DD9-56F4F5F01C0C}"/>
          </ac:spMkLst>
        </pc:spChg>
        <pc:spChg chg="add del mod">
          <ac:chgData name="Yuhao Dan" userId="cfe7c091-81f8-4b26-9b50-36497782eded" providerId="ADAL" clId="{218A1CD3-A52D-8340-835A-E35827C5EE5C}" dt="2021-04-05T14:20:54.306" v="824"/>
          <ac:spMkLst>
            <pc:docMk/>
            <pc:sldMk cId="3523454633" sldId="257"/>
            <ac:spMk id="4" creationId="{93B533C9-4A40-2447-AF6B-6037B86D002F}"/>
          </ac:spMkLst>
        </pc:spChg>
      </pc:sldChg>
      <pc:sldChg chg="addSp delSp modSp new mod">
        <pc:chgData name="Yuhao Dan" userId="cfe7c091-81f8-4b26-9b50-36497782eded" providerId="ADAL" clId="{218A1CD3-A52D-8340-835A-E35827C5EE5C}" dt="2021-04-06T05:44:15.165" v="3481" actId="208"/>
        <pc:sldMkLst>
          <pc:docMk/>
          <pc:sldMk cId="2194521043" sldId="258"/>
        </pc:sldMkLst>
        <pc:spChg chg="mod">
          <ac:chgData name="Yuhao Dan" userId="cfe7c091-81f8-4b26-9b50-36497782eded" providerId="ADAL" clId="{218A1CD3-A52D-8340-835A-E35827C5EE5C}" dt="2021-04-05T13:49:34.597" v="310" actId="20577"/>
          <ac:spMkLst>
            <pc:docMk/>
            <pc:sldMk cId="2194521043" sldId="258"/>
            <ac:spMk id="2" creationId="{18FDA07E-6465-F349-84BD-E8B9020B50BD}"/>
          </ac:spMkLst>
        </pc:spChg>
        <pc:spChg chg="add mod">
          <ac:chgData name="Yuhao Dan" userId="cfe7c091-81f8-4b26-9b50-36497782eded" providerId="ADAL" clId="{218A1CD3-A52D-8340-835A-E35827C5EE5C}" dt="2021-04-06T01:43:40.540" v="1541" actId="1076"/>
          <ac:spMkLst>
            <pc:docMk/>
            <pc:sldMk cId="2194521043" sldId="258"/>
            <ac:spMk id="3" creationId="{DBA8C9C7-BA07-7444-837A-C98892CDB350}"/>
          </ac:spMkLst>
        </pc:spChg>
        <pc:spChg chg="del">
          <ac:chgData name="Yuhao Dan" userId="cfe7c091-81f8-4b26-9b50-36497782eded" providerId="ADAL" clId="{218A1CD3-A52D-8340-835A-E35827C5EE5C}" dt="2021-04-05T13:51:31.006" v="311" actId="478"/>
          <ac:spMkLst>
            <pc:docMk/>
            <pc:sldMk cId="2194521043" sldId="258"/>
            <ac:spMk id="3" creationId="{FC4D9746-B145-0247-874F-06404EA04F86}"/>
          </ac:spMkLst>
        </pc:spChg>
        <pc:spChg chg="add mod">
          <ac:chgData name="Yuhao Dan" userId="cfe7c091-81f8-4b26-9b50-36497782eded" providerId="ADAL" clId="{218A1CD3-A52D-8340-835A-E35827C5EE5C}" dt="2021-04-06T05:11:38.301" v="2891" actId="1076"/>
          <ac:spMkLst>
            <pc:docMk/>
            <pc:sldMk cId="2194521043" sldId="258"/>
            <ac:spMk id="6" creationId="{6AA16AE5-A9C9-1D4E-A4FB-5E4896793272}"/>
          </ac:spMkLst>
        </pc:spChg>
        <pc:spChg chg="add mod">
          <ac:chgData name="Yuhao Dan" userId="cfe7c091-81f8-4b26-9b50-36497782eded" providerId="ADAL" clId="{218A1CD3-A52D-8340-835A-E35827C5EE5C}" dt="2021-04-06T01:43:40.540" v="1541" actId="1076"/>
          <ac:spMkLst>
            <pc:docMk/>
            <pc:sldMk cId="2194521043" sldId="258"/>
            <ac:spMk id="7" creationId="{9740DC48-ABF9-9947-8581-F0934E15B7EE}"/>
          </ac:spMkLst>
        </pc:spChg>
        <pc:spChg chg="add del mod">
          <ac:chgData name="Yuhao Dan" userId="cfe7c091-81f8-4b26-9b50-36497782eded" providerId="ADAL" clId="{218A1CD3-A52D-8340-835A-E35827C5EE5C}" dt="2021-04-06T05:43:36.110" v="3476" actId="478"/>
          <ac:spMkLst>
            <pc:docMk/>
            <pc:sldMk cId="2194521043" sldId="258"/>
            <ac:spMk id="8" creationId="{FB7D415E-BA7A-8245-8BC5-8D8C18281F79}"/>
          </ac:spMkLst>
        </pc:spChg>
        <pc:spChg chg="add del mod">
          <ac:chgData name="Yuhao Dan" userId="cfe7c091-81f8-4b26-9b50-36497782eded" providerId="ADAL" clId="{218A1CD3-A52D-8340-835A-E35827C5EE5C}" dt="2021-04-06T01:40:40.860" v="1240" actId="478"/>
          <ac:spMkLst>
            <pc:docMk/>
            <pc:sldMk cId="2194521043" sldId="258"/>
            <ac:spMk id="9" creationId="{071C1412-6710-294E-A559-004360987784}"/>
          </ac:spMkLst>
        </pc:spChg>
        <pc:spChg chg="add mod">
          <ac:chgData name="Yuhao Dan" userId="cfe7c091-81f8-4b26-9b50-36497782eded" providerId="ADAL" clId="{218A1CD3-A52D-8340-835A-E35827C5EE5C}" dt="2021-04-06T05:44:15.165" v="3481" actId="208"/>
          <ac:spMkLst>
            <pc:docMk/>
            <pc:sldMk cId="2194521043" sldId="258"/>
            <ac:spMk id="9" creationId="{8D24D0E4-378D-DC43-9368-19B5C99D1333}"/>
          </ac:spMkLst>
        </pc:spChg>
        <pc:spChg chg="add del mod">
          <ac:chgData name="Yuhao Dan" userId="cfe7c091-81f8-4b26-9b50-36497782eded" providerId="ADAL" clId="{218A1CD3-A52D-8340-835A-E35827C5EE5C}" dt="2021-04-06T05:43:38.385" v="3477" actId="478"/>
          <ac:spMkLst>
            <pc:docMk/>
            <pc:sldMk cId="2194521043" sldId="258"/>
            <ac:spMk id="10" creationId="{CBFD0A5A-46B9-DD43-8960-370A5EA9B5DE}"/>
          </ac:spMkLst>
        </pc:spChg>
        <pc:spChg chg="add mod">
          <ac:chgData name="Yuhao Dan" userId="cfe7c091-81f8-4b26-9b50-36497782eded" providerId="ADAL" clId="{218A1CD3-A52D-8340-835A-E35827C5EE5C}" dt="2021-04-06T05:11:38.301" v="2891" actId="1076"/>
          <ac:spMkLst>
            <pc:docMk/>
            <pc:sldMk cId="2194521043" sldId="258"/>
            <ac:spMk id="13" creationId="{3009E0A7-F45D-2540-BAE9-AC5E40F70837}"/>
          </ac:spMkLst>
        </pc:spChg>
        <pc:picChg chg="add mod">
          <ac:chgData name="Yuhao Dan" userId="cfe7c091-81f8-4b26-9b50-36497782eded" providerId="ADAL" clId="{218A1CD3-A52D-8340-835A-E35827C5EE5C}" dt="2021-04-06T01:43:40.540" v="1541" actId="1076"/>
          <ac:picMkLst>
            <pc:docMk/>
            <pc:sldMk cId="2194521043" sldId="258"/>
            <ac:picMk id="4" creationId="{AA107783-AA12-EF49-8F61-249DAA7B59BE}"/>
          </ac:picMkLst>
        </pc:picChg>
        <pc:picChg chg="add mod">
          <ac:chgData name="Yuhao Dan" userId="cfe7c091-81f8-4b26-9b50-36497782eded" providerId="ADAL" clId="{218A1CD3-A52D-8340-835A-E35827C5EE5C}" dt="2021-04-06T05:11:38.301" v="2891" actId="1076"/>
          <ac:picMkLst>
            <pc:docMk/>
            <pc:sldMk cId="2194521043" sldId="258"/>
            <ac:picMk id="5" creationId="{78436ABC-62C6-E442-AA7A-1B451E3852B9}"/>
          </ac:picMkLst>
        </pc:picChg>
        <pc:picChg chg="add del mod">
          <ac:chgData name="Yuhao Dan" userId="cfe7c091-81f8-4b26-9b50-36497782eded" providerId="ADAL" clId="{218A1CD3-A52D-8340-835A-E35827C5EE5C}" dt="2021-04-05T14:16:12.824" v="318" actId="478"/>
          <ac:picMkLst>
            <pc:docMk/>
            <pc:sldMk cId="2194521043" sldId="258"/>
            <ac:picMk id="5" creationId="{BED60E74-F1AB-E549-A34B-D7A7D80165F8}"/>
          </ac:picMkLst>
        </pc:picChg>
        <pc:picChg chg="add mod">
          <ac:chgData name="Yuhao Dan" userId="cfe7c091-81f8-4b26-9b50-36497782eded" providerId="ADAL" clId="{218A1CD3-A52D-8340-835A-E35827C5EE5C}" dt="2021-04-06T05:11:38.301" v="2891" actId="1076"/>
          <ac:picMkLst>
            <pc:docMk/>
            <pc:sldMk cId="2194521043" sldId="258"/>
            <ac:picMk id="11" creationId="{C928EBB0-5A18-DF44-803E-6DAA4353471F}"/>
          </ac:picMkLst>
        </pc:picChg>
        <pc:picChg chg="add mod">
          <ac:chgData name="Yuhao Dan" userId="cfe7c091-81f8-4b26-9b50-36497782eded" providerId="ADAL" clId="{218A1CD3-A52D-8340-835A-E35827C5EE5C}" dt="2021-04-06T05:11:38.301" v="2891" actId="1076"/>
          <ac:picMkLst>
            <pc:docMk/>
            <pc:sldMk cId="2194521043" sldId="258"/>
            <ac:picMk id="12" creationId="{2DD953E2-3DD8-1841-80DF-F0898813DE11}"/>
          </ac:picMkLst>
        </pc:picChg>
      </pc:sldChg>
      <pc:sldChg chg="addSp delSp modSp new mod">
        <pc:chgData name="Yuhao Dan" userId="cfe7c091-81f8-4b26-9b50-36497782eded" providerId="ADAL" clId="{218A1CD3-A52D-8340-835A-E35827C5EE5C}" dt="2021-04-06T05:40:35.450" v="3463" actId="20577"/>
        <pc:sldMkLst>
          <pc:docMk/>
          <pc:sldMk cId="1074313947" sldId="259"/>
        </pc:sldMkLst>
        <pc:spChg chg="mod">
          <ac:chgData name="Yuhao Dan" userId="cfe7c091-81f8-4b26-9b50-36497782eded" providerId="ADAL" clId="{218A1CD3-A52D-8340-835A-E35827C5EE5C}" dt="2021-04-05T14:20:58.344" v="831" actId="20577"/>
          <ac:spMkLst>
            <pc:docMk/>
            <pc:sldMk cId="1074313947" sldId="259"/>
            <ac:spMk id="2" creationId="{9D77B76D-0DD5-7A4F-9121-6B681B20D104}"/>
          </ac:spMkLst>
        </pc:spChg>
        <pc:spChg chg="mod">
          <ac:chgData name="Yuhao Dan" userId="cfe7c091-81f8-4b26-9b50-36497782eded" providerId="ADAL" clId="{218A1CD3-A52D-8340-835A-E35827C5EE5C}" dt="2021-04-06T05:40:35.450" v="3463" actId="20577"/>
          <ac:spMkLst>
            <pc:docMk/>
            <pc:sldMk cId="1074313947" sldId="259"/>
            <ac:spMk id="3" creationId="{64F61457-AED5-6C4C-BC77-69EFE50C889C}"/>
          </ac:spMkLst>
        </pc:spChg>
        <pc:spChg chg="add mod">
          <ac:chgData name="Yuhao Dan" userId="cfe7c091-81f8-4b26-9b50-36497782eded" providerId="ADAL" clId="{218A1CD3-A52D-8340-835A-E35827C5EE5C}" dt="2021-04-06T05:40:32.718" v="3462" actId="20577"/>
          <ac:spMkLst>
            <pc:docMk/>
            <pc:sldMk cId="1074313947" sldId="259"/>
            <ac:spMk id="4" creationId="{88BC4756-80AC-9A4C-8AD5-E67F3448F370}"/>
          </ac:spMkLst>
        </pc:spChg>
        <pc:spChg chg="add del mod">
          <ac:chgData name="Yuhao Dan" userId="cfe7c091-81f8-4b26-9b50-36497782eded" providerId="ADAL" clId="{218A1CD3-A52D-8340-835A-E35827C5EE5C}" dt="2021-04-05T14:21:35.395" v="840"/>
          <ac:spMkLst>
            <pc:docMk/>
            <pc:sldMk cId="1074313947" sldId="259"/>
            <ac:spMk id="5" creationId="{2E50A91B-B056-A14D-8660-7A442769570F}"/>
          </ac:spMkLst>
        </pc:spChg>
        <pc:spChg chg="add mod">
          <ac:chgData name="Yuhao Dan" userId="cfe7c091-81f8-4b26-9b50-36497782eded" providerId="ADAL" clId="{218A1CD3-A52D-8340-835A-E35827C5EE5C}" dt="2021-04-06T02:27:46.088" v="2245" actId="1076"/>
          <ac:spMkLst>
            <pc:docMk/>
            <pc:sldMk cId="1074313947" sldId="259"/>
            <ac:spMk id="6" creationId="{78613704-D6C2-184D-B5B5-1C956DCFC7F0}"/>
          </ac:spMkLst>
        </pc:spChg>
        <pc:spChg chg="add mod">
          <ac:chgData name="Yuhao Dan" userId="cfe7c091-81f8-4b26-9b50-36497782eded" providerId="ADAL" clId="{218A1CD3-A52D-8340-835A-E35827C5EE5C}" dt="2021-04-06T02:27:46.088" v="2245" actId="1076"/>
          <ac:spMkLst>
            <pc:docMk/>
            <pc:sldMk cId="1074313947" sldId="259"/>
            <ac:spMk id="7" creationId="{BB67D21F-AAA2-7A47-855E-C7539EF0C718}"/>
          </ac:spMkLst>
        </pc:spChg>
        <pc:cxnChg chg="add mod">
          <ac:chgData name="Yuhao Dan" userId="cfe7c091-81f8-4b26-9b50-36497782eded" providerId="ADAL" clId="{218A1CD3-A52D-8340-835A-E35827C5EE5C}" dt="2021-04-06T02:27:46.088" v="2245" actId="1076"/>
          <ac:cxnSpMkLst>
            <pc:docMk/>
            <pc:sldMk cId="1074313947" sldId="259"/>
            <ac:cxnSpMk id="8" creationId="{4250B561-20D1-D948-B26D-57784BCF5124}"/>
          </ac:cxnSpMkLst>
        </pc:cxnChg>
      </pc:sldChg>
      <pc:sldChg chg="addSp delSp modSp new mod">
        <pc:chgData name="Yuhao Dan" userId="cfe7c091-81f8-4b26-9b50-36497782eded" providerId="ADAL" clId="{218A1CD3-A52D-8340-835A-E35827C5EE5C}" dt="2021-04-06T02:07:42.896" v="1912" actId="1076"/>
        <pc:sldMkLst>
          <pc:docMk/>
          <pc:sldMk cId="1370096735" sldId="260"/>
        </pc:sldMkLst>
        <pc:spChg chg="mod">
          <ac:chgData name="Yuhao Dan" userId="cfe7c091-81f8-4b26-9b50-36497782eded" providerId="ADAL" clId="{218A1CD3-A52D-8340-835A-E35827C5EE5C}" dt="2021-04-06T01:56:12.135" v="1754" actId="20577"/>
          <ac:spMkLst>
            <pc:docMk/>
            <pc:sldMk cId="1370096735" sldId="260"/>
            <ac:spMk id="2" creationId="{7296F077-2B63-9245-BE4C-46BE0C2E9066}"/>
          </ac:spMkLst>
        </pc:spChg>
        <pc:spChg chg="del">
          <ac:chgData name="Yuhao Dan" userId="cfe7c091-81f8-4b26-9b50-36497782eded" providerId="ADAL" clId="{218A1CD3-A52D-8340-835A-E35827C5EE5C}" dt="2021-04-06T01:56:30.262" v="1756" actId="478"/>
          <ac:spMkLst>
            <pc:docMk/>
            <pc:sldMk cId="1370096735" sldId="260"/>
            <ac:spMk id="3" creationId="{E7B6AA51-DC0A-E546-99CB-ECB38A1CB98C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5" creationId="{D2FD9960-1B63-E247-89DB-973ED0BBE10A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6" creationId="{C71AC82A-C0E1-1945-AE71-2FA083FB7966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7" creationId="{E4FF0277-C138-8449-9D6B-DC748CEA888B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8" creationId="{E2A548CB-8D63-914D-9810-B01C43F22745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9" creationId="{17B9004F-3FB4-F946-A52D-FF1DDE1AB163}"/>
          </ac:spMkLst>
        </pc:spChg>
        <pc:spChg chg="add del mod">
          <ac:chgData name="Yuhao Dan" userId="cfe7c091-81f8-4b26-9b50-36497782eded" providerId="ADAL" clId="{218A1CD3-A52D-8340-835A-E35827C5EE5C}" dt="2021-04-06T01:58:20.773" v="1773" actId="478"/>
          <ac:spMkLst>
            <pc:docMk/>
            <pc:sldMk cId="1370096735" sldId="260"/>
            <ac:spMk id="10" creationId="{24F70E3C-2E88-EE40-B386-698025569498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1" creationId="{5BD8C495-54BC-DC4B-A72E-86B7CD25D4C9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2" creationId="{D3211548-08CA-764F-A751-F38243012065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3" creationId="{4F6207C6-4A94-A640-A973-D892AC3EB89F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4" creationId="{043B9EFF-794A-D34F-B14D-7D48505C7B8A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5" creationId="{066BB8BC-17CF-E344-BAC3-42409D2DC5A3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6" creationId="{8781447D-74B7-F042-ACE4-78603A20D355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7" creationId="{EA9413BB-FA06-F741-A0EA-D681888DBF92}"/>
          </ac:spMkLst>
        </pc:spChg>
        <pc:spChg chg="add del">
          <ac:chgData name="Yuhao Dan" userId="cfe7c091-81f8-4b26-9b50-36497782eded" providerId="ADAL" clId="{218A1CD3-A52D-8340-835A-E35827C5EE5C}" dt="2021-04-06T02:05:17.499" v="1852" actId="11529"/>
          <ac:spMkLst>
            <pc:docMk/>
            <pc:sldMk cId="1370096735" sldId="260"/>
            <ac:spMk id="18" creationId="{0F6F03ED-9996-1249-8886-47AF2E8B4D1E}"/>
          </ac:spMkLst>
        </pc:spChg>
        <pc:spChg chg="add mod">
          <ac:chgData name="Yuhao Dan" userId="cfe7c091-81f8-4b26-9b50-36497782eded" providerId="ADAL" clId="{218A1CD3-A52D-8340-835A-E35827C5EE5C}" dt="2021-04-06T02:05:54.428" v="1856" actId="1076"/>
          <ac:spMkLst>
            <pc:docMk/>
            <pc:sldMk cId="1370096735" sldId="260"/>
            <ac:spMk id="19" creationId="{FB91CBBA-B40B-BF4E-BA74-A07AF3E39C5B}"/>
          </ac:spMkLst>
        </pc:spChg>
        <pc:picChg chg="add mod">
          <ac:chgData name="Yuhao Dan" userId="cfe7c091-81f8-4b26-9b50-36497782eded" providerId="ADAL" clId="{218A1CD3-A52D-8340-835A-E35827C5EE5C}" dt="2021-04-06T02:07:42.896" v="1912" actId="1076"/>
          <ac:picMkLst>
            <pc:docMk/>
            <pc:sldMk cId="1370096735" sldId="260"/>
            <ac:picMk id="4" creationId="{A9BA1D33-9C02-6847-9A26-9E9B5DFC5208}"/>
          </ac:picMkLst>
        </pc:picChg>
        <pc:picChg chg="add del mod">
          <ac:chgData name="Yuhao Dan" userId="cfe7c091-81f8-4b26-9b50-36497782eded" providerId="ADAL" clId="{218A1CD3-A52D-8340-835A-E35827C5EE5C}" dt="2021-04-06T02:07:41.339" v="1911" actId="478"/>
          <ac:picMkLst>
            <pc:docMk/>
            <pc:sldMk cId="1370096735" sldId="260"/>
            <ac:picMk id="20" creationId="{9596758B-B100-AA43-A007-6FF4B73A1DEF}"/>
          </ac:picMkLst>
        </pc:picChg>
      </pc:sldChg>
      <pc:sldChg chg="del">
        <pc:chgData name="Yuhao Dan" userId="cfe7c091-81f8-4b26-9b50-36497782eded" providerId="ADAL" clId="{218A1CD3-A52D-8340-835A-E35827C5EE5C}" dt="2021-04-05T13:37:51.065" v="23" actId="2696"/>
        <pc:sldMkLst>
          <pc:docMk/>
          <pc:sldMk cId="1929106401" sldId="261"/>
        </pc:sldMkLst>
      </pc:sldChg>
      <pc:sldChg chg="addSp delSp modSp add mod">
        <pc:chgData name="Yuhao Dan" userId="cfe7c091-81f8-4b26-9b50-36497782eded" providerId="ADAL" clId="{218A1CD3-A52D-8340-835A-E35827C5EE5C}" dt="2021-04-06T02:13:10.147" v="1936" actId="1076"/>
        <pc:sldMkLst>
          <pc:docMk/>
          <pc:sldMk cId="4147884661" sldId="261"/>
        </pc:sldMkLst>
        <pc:spChg chg="mod">
          <ac:chgData name="Yuhao Dan" userId="cfe7c091-81f8-4b26-9b50-36497782eded" providerId="ADAL" clId="{218A1CD3-A52D-8340-835A-E35827C5EE5C}" dt="2021-04-06T02:06:33.763" v="1897" actId="20577"/>
          <ac:spMkLst>
            <pc:docMk/>
            <pc:sldMk cId="4147884661" sldId="261"/>
            <ac:spMk id="2" creationId="{7296F077-2B63-9245-BE4C-46BE0C2E9066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5" creationId="{D2FD9960-1B63-E247-89DB-973ED0BBE10A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6" creationId="{C71AC82A-C0E1-1945-AE71-2FA083FB7966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7" creationId="{E4FF0277-C138-8449-9D6B-DC748CEA888B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8" creationId="{E2A548CB-8D63-914D-9810-B01C43F22745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9" creationId="{17B9004F-3FB4-F946-A52D-FF1DDE1AB163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1" creationId="{5BD8C495-54BC-DC4B-A72E-86B7CD25D4C9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2" creationId="{D3211548-08CA-764F-A751-F38243012065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3" creationId="{4F6207C6-4A94-A640-A973-D892AC3EB89F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4" creationId="{043B9EFF-794A-D34F-B14D-7D48505C7B8A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5" creationId="{066BB8BC-17CF-E344-BAC3-42409D2DC5A3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6" creationId="{8781447D-74B7-F042-ACE4-78603A20D355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7" creationId="{EA9413BB-FA06-F741-A0EA-D681888DBF92}"/>
          </ac:spMkLst>
        </pc:spChg>
        <pc:spChg chg="add del mod">
          <ac:chgData name="Yuhao Dan" userId="cfe7c091-81f8-4b26-9b50-36497782eded" providerId="ADAL" clId="{218A1CD3-A52D-8340-835A-E35827C5EE5C}" dt="2021-04-06T02:06:47.926" v="1901" actId="478"/>
          <ac:spMkLst>
            <pc:docMk/>
            <pc:sldMk cId="4147884661" sldId="261"/>
            <ac:spMk id="18" creationId="{67708CFC-3535-4A4E-A871-0960DB905F29}"/>
          </ac:spMkLst>
        </pc:spChg>
        <pc:spChg chg="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19" creationId="{FB91CBBA-B40B-BF4E-BA74-A07AF3E39C5B}"/>
          </ac:spMkLst>
        </pc:spChg>
        <pc:spChg chg="add mod">
          <ac:chgData name="Yuhao Dan" userId="cfe7c091-81f8-4b26-9b50-36497782eded" providerId="ADAL" clId="{218A1CD3-A52D-8340-835A-E35827C5EE5C}" dt="2021-04-06T02:13:10.147" v="1936" actId="1076"/>
          <ac:spMkLst>
            <pc:docMk/>
            <pc:sldMk cId="4147884661" sldId="261"/>
            <ac:spMk id="25" creationId="{FD9DE54B-75C4-3A41-ADAC-F45FA1F9CE75}"/>
          </ac:spMkLst>
        </pc:spChg>
        <pc:picChg chg="add mod">
          <ac:chgData name="Yuhao Dan" userId="cfe7c091-81f8-4b26-9b50-36497782eded" providerId="ADAL" clId="{218A1CD3-A52D-8340-835A-E35827C5EE5C}" dt="2021-04-06T02:13:10.147" v="1936" actId="1076"/>
          <ac:picMkLst>
            <pc:docMk/>
            <pc:sldMk cId="4147884661" sldId="261"/>
            <ac:picMk id="3" creationId="{A03EDC24-0652-C74A-9B4B-DFEBC922E520}"/>
          </ac:picMkLst>
        </pc:picChg>
        <pc:picChg chg="del">
          <ac:chgData name="Yuhao Dan" userId="cfe7c091-81f8-4b26-9b50-36497782eded" providerId="ADAL" clId="{218A1CD3-A52D-8340-835A-E35827C5EE5C}" dt="2021-04-06T02:06:38.375" v="1898" actId="478"/>
          <ac:picMkLst>
            <pc:docMk/>
            <pc:sldMk cId="4147884661" sldId="261"/>
            <ac:picMk id="4" creationId="{A9BA1D33-9C02-6847-9A26-9E9B5DFC5208}"/>
          </ac:picMkLst>
        </pc:picChg>
        <pc:picChg chg="add mod">
          <ac:chgData name="Yuhao Dan" userId="cfe7c091-81f8-4b26-9b50-36497782eded" providerId="ADAL" clId="{218A1CD3-A52D-8340-835A-E35827C5EE5C}" dt="2021-04-06T02:13:10.147" v="1936" actId="1076"/>
          <ac:picMkLst>
            <pc:docMk/>
            <pc:sldMk cId="4147884661" sldId="261"/>
            <ac:picMk id="10" creationId="{C956C943-53DA-3440-B5BD-00920D835451}"/>
          </ac:picMkLst>
        </pc:picChg>
        <pc:picChg chg="add mod">
          <ac:chgData name="Yuhao Dan" userId="cfe7c091-81f8-4b26-9b50-36497782eded" providerId="ADAL" clId="{218A1CD3-A52D-8340-835A-E35827C5EE5C}" dt="2021-04-06T02:13:10.147" v="1936" actId="1076"/>
          <ac:picMkLst>
            <pc:docMk/>
            <pc:sldMk cId="4147884661" sldId="261"/>
            <ac:picMk id="20" creationId="{F08DA08F-D913-5D42-9DA0-E3F96414D288}"/>
          </ac:picMkLst>
        </pc:picChg>
        <pc:picChg chg="add mod">
          <ac:chgData name="Yuhao Dan" userId="cfe7c091-81f8-4b26-9b50-36497782eded" providerId="ADAL" clId="{218A1CD3-A52D-8340-835A-E35827C5EE5C}" dt="2021-04-06T02:13:10.147" v="1936" actId="1076"/>
          <ac:picMkLst>
            <pc:docMk/>
            <pc:sldMk cId="4147884661" sldId="261"/>
            <ac:picMk id="21" creationId="{4DBE9ABE-0851-C041-8620-367F6F13AE57}"/>
          </ac:picMkLst>
        </pc:picChg>
        <pc:picChg chg="add mod">
          <ac:chgData name="Yuhao Dan" userId="cfe7c091-81f8-4b26-9b50-36497782eded" providerId="ADAL" clId="{218A1CD3-A52D-8340-835A-E35827C5EE5C}" dt="2021-04-06T02:11:53.489" v="1923" actId="1076"/>
          <ac:picMkLst>
            <pc:docMk/>
            <pc:sldMk cId="4147884661" sldId="261"/>
            <ac:picMk id="22" creationId="{213C3CD0-8522-2649-B058-48B0F8D0F6C4}"/>
          </ac:picMkLst>
        </pc:picChg>
        <pc:picChg chg="add mod">
          <ac:chgData name="Yuhao Dan" userId="cfe7c091-81f8-4b26-9b50-36497782eded" providerId="ADAL" clId="{218A1CD3-A52D-8340-835A-E35827C5EE5C}" dt="2021-04-06T02:12:18.115" v="1927" actId="1076"/>
          <ac:picMkLst>
            <pc:docMk/>
            <pc:sldMk cId="4147884661" sldId="261"/>
            <ac:picMk id="23" creationId="{B25BB2D7-9652-6040-861B-7D339E2568DC}"/>
          </ac:picMkLst>
        </pc:picChg>
        <pc:picChg chg="add mod">
          <ac:chgData name="Yuhao Dan" userId="cfe7c091-81f8-4b26-9b50-36497782eded" providerId="ADAL" clId="{218A1CD3-A52D-8340-835A-E35827C5EE5C}" dt="2021-04-06T02:12:36.993" v="1931" actId="1076"/>
          <ac:picMkLst>
            <pc:docMk/>
            <pc:sldMk cId="4147884661" sldId="261"/>
            <ac:picMk id="24" creationId="{CABE8573-C7B7-4341-BAD1-1F2DC9CB79EB}"/>
          </ac:picMkLst>
        </pc:picChg>
        <pc:picChg chg="add mod">
          <ac:chgData name="Yuhao Dan" userId="cfe7c091-81f8-4b26-9b50-36497782eded" providerId="ADAL" clId="{218A1CD3-A52D-8340-835A-E35827C5EE5C}" dt="2021-04-06T02:13:10.147" v="1936" actId="1076"/>
          <ac:picMkLst>
            <pc:docMk/>
            <pc:sldMk cId="4147884661" sldId="261"/>
            <ac:picMk id="26" creationId="{3C78EDE1-3886-1B41-ADDC-C3DA2CEFFD7E}"/>
          </ac:picMkLst>
        </pc:picChg>
      </pc:sldChg>
      <pc:sldChg chg="addSp delSp modSp new mod">
        <pc:chgData name="Yuhao Dan" userId="cfe7c091-81f8-4b26-9b50-36497782eded" providerId="ADAL" clId="{218A1CD3-A52D-8340-835A-E35827C5EE5C}" dt="2021-04-06T06:13:54.583" v="3486" actId="14100"/>
        <pc:sldMkLst>
          <pc:docMk/>
          <pc:sldMk cId="1464267188" sldId="262"/>
        </pc:sldMkLst>
        <pc:spChg chg="mod">
          <ac:chgData name="Yuhao Dan" userId="cfe7c091-81f8-4b26-9b50-36497782eded" providerId="ADAL" clId="{218A1CD3-A52D-8340-835A-E35827C5EE5C}" dt="2021-04-06T02:15:04.338" v="1941" actId="20577"/>
          <ac:spMkLst>
            <pc:docMk/>
            <pc:sldMk cId="1464267188" sldId="262"/>
            <ac:spMk id="2" creationId="{189C1821-3FDB-484D-86F7-64E9C005564F}"/>
          </ac:spMkLst>
        </pc:spChg>
        <pc:spChg chg="del">
          <ac:chgData name="Yuhao Dan" userId="cfe7c091-81f8-4b26-9b50-36497782eded" providerId="ADAL" clId="{218A1CD3-A52D-8340-835A-E35827C5EE5C}" dt="2021-04-06T02:15:08.622" v="1942" actId="478"/>
          <ac:spMkLst>
            <pc:docMk/>
            <pc:sldMk cId="1464267188" sldId="262"/>
            <ac:spMk id="3" creationId="{0AA05753-1769-1145-9762-B9204CFED58B}"/>
          </ac:spMkLst>
        </pc:spChg>
        <pc:spChg chg="add del mod">
          <ac:chgData name="Yuhao Dan" userId="cfe7c091-81f8-4b26-9b50-36497782eded" providerId="ADAL" clId="{218A1CD3-A52D-8340-835A-E35827C5EE5C}" dt="2021-04-06T05:42:58.470" v="3466" actId="478"/>
          <ac:spMkLst>
            <pc:docMk/>
            <pc:sldMk cId="1464267188" sldId="262"/>
            <ac:spMk id="3" creationId="{5A6522BD-3E31-E046-BD41-2882819CF315}"/>
          </ac:spMkLst>
        </pc:spChg>
        <pc:spChg chg="add del">
          <ac:chgData name="Yuhao Dan" userId="cfe7c091-81f8-4b26-9b50-36497782eded" providerId="ADAL" clId="{218A1CD3-A52D-8340-835A-E35827C5EE5C}" dt="2021-04-06T02:15:41.437" v="1947" actId="478"/>
          <ac:spMkLst>
            <pc:docMk/>
            <pc:sldMk cId="1464267188" sldId="262"/>
            <ac:spMk id="5" creationId="{148F3F6D-0F17-FB44-B13F-0FF4AC6E27E0}"/>
          </ac:spMkLst>
        </pc:spChg>
        <pc:spChg chg="add mod">
          <ac:chgData name="Yuhao Dan" userId="cfe7c091-81f8-4b26-9b50-36497782eded" providerId="ADAL" clId="{218A1CD3-A52D-8340-835A-E35827C5EE5C}" dt="2021-04-06T02:17:48.607" v="1976" actId="1076"/>
          <ac:spMkLst>
            <pc:docMk/>
            <pc:sldMk cId="1464267188" sldId="262"/>
            <ac:spMk id="6" creationId="{4056F767-5A92-7D47-8058-C96BBC294366}"/>
          </ac:spMkLst>
        </pc:spChg>
        <pc:spChg chg="add mod">
          <ac:chgData name="Yuhao Dan" userId="cfe7c091-81f8-4b26-9b50-36497782eded" providerId="ADAL" clId="{218A1CD3-A52D-8340-835A-E35827C5EE5C}" dt="2021-04-06T02:17:48.607" v="1976" actId="1076"/>
          <ac:spMkLst>
            <pc:docMk/>
            <pc:sldMk cId="1464267188" sldId="262"/>
            <ac:spMk id="7" creationId="{7941380B-E82B-FD4B-A927-D95CB95EB54D}"/>
          </ac:spMkLst>
        </pc:spChg>
        <pc:spChg chg="add del mod">
          <ac:chgData name="Yuhao Dan" userId="cfe7c091-81f8-4b26-9b50-36497782eded" providerId="ADAL" clId="{218A1CD3-A52D-8340-835A-E35827C5EE5C}" dt="2021-04-06T05:43:00.235" v="3467" actId="478"/>
          <ac:spMkLst>
            <pc:docMk/>
            <pc:sldMk cId="1464267188" sldId="262"/>
            <ac:spMk id="14" creationId="{A05E548A-5423-7F48-BC9B-65307D1DD5E8}"/>
          </ac:spMkLst>
        </pc:spChg>
        <pc:spChg chg="add del mod">
          <ac:chgData name="Yuhao Dan" userId="cfe7c091-81f8-4b26-9b50-36497782eded" providerId="ADAL" clId="{218A1CD3-A52D-8340-835A-E35827C5EE5C}" dt="2021-04-06T05:42:46.779" v="3465"/>
          <ac:spMkLst>
            <pc:docMk/>
            <pc:sldMk cId="1464267188" sldId="262"/>
            <ac:spMk id="16" creationId="{B06DE28E-37A6-9548-8239-7484D027093B}"/>
          </ac:spMkLst>
        </pc:spChg>
        <pc:spChg chg="add del mod">
          <ac:chgData name="Yuhao Dan" userId="cfe7c091-81f8-4b26-9b50-36497782eded" providerId="ADAL" clId="{218A1CD3-A52D-8340-835A-E35827C5EE5C}" dt="2021-04-06T05:42:46.779" v="3465"/>
          <ac:spMkLst>
            <pc:docMk/>
            <pc:sldMk cId="1464267188" sldId="262"/>
            <ac:spMk id="17" creationId="{571A2447-A638-7F4E-BAF4-CCE666B88111}"/>
          </ac:spMkLst>
        </pc:spChg>
        <pc:spChg chg="add del mod">
          <ac:chgData name="Yuhao Dan" userId="cfe7c091-81f8-4b26-9b50-36497782eded" providerId="ADAL" clId="{218A1CD3-A52D-8340-835A-E35827C5EE5C}" dt="2021-04-06T05:42:46.779" v="3465"/>
          <ac:spMkLst>
            <pc:docMk/>
            <pc:sldMk cId="1464267188" sldId="262"/>
            <ac:spMk id="18" creationId="{D2158C6C-C3A5-6B47-A02E-C81784520A65}"/>
          </ac:spMkLst>
        </pc:spChg>
        <pc:spChg chg="add del mod">
          <ac:chgData name="Yuhao Dan" userId="cfe7c091-81f8-4b26-9b50-36497782eded" providerId="ADAL" clId="{218A1CD3-A52D-8340-835A-E35827C5EE5C}" dt="2021-04-06T05:42:46.779" v="3465"/>
          <ac:spMkLst>
            <pc:docMk/>
            <pc:sldMk cId="1464267188" sldId="262"/>
            <ac:spMk id="19" creationId="{30C1B26E-53DB-3F4E-AA53-2756356C2F63}"/>
          </ac:spMkLst>
        </pc:spChg>
        <pc:spChg chg="add mod">
          <ac:chgData name="Yuhao Dan" userId="cfe7c091-81f8-4b26-9b50-36497782eded" providerId="ADAL" clId="{218A1CD3-A52D-8340-835A-E35827C5EE5C}" dt="2021-04-06T05:43:22.383" v="3473" actId="1076"/>
          <ac:spMkLst>
            <pc:docMk/>
            <pc:sldMk cId="1464267188" sldId="262"/>
            <ac:spMk id="21" creationId="{C7F29CC3-E79D-4E45-839E-09F43B3B5C1B}"/>
          </ac:spMkLst>
        </pc:spChg>
        <pc:spChg chg="add mod">
          <ac:chgData name="Yuhao Dan" userId="cfe7c091-81f8-4b26-9b50-36497782eded" providerId="ADAL" clId="{218A1CD3-A52D-8340-835A-E35827C5EE5C}" dt="2021-04-06T05:43:22.383" v="3473" actId="1076"/>
          <ac:spMkLst>
            <pc:docMk/>
            <pc:sldMk cId="1464267188" sldId="262"/>
            <ac:spMk id="22" creationId="{598F9D71-4B66-0F44-B0DE-21744271A423}"/>
          </ac:spMkLst>
        </pc:spChg>
        <pc:spChg chg="add mod">
          <ac:chgData name="Yuhao Dan" userId="cfe7c091-81f8-4b26-9b50-36497782eded" providerId="ADAL" clId="{218A1CD3-A52D-8340-835A-E35827C5EE5C}" dt="2021-04-06T05:43:25.773" v="3474" actId="1076"/>
          <ac:spMkLst>
            <pc:docMk/>
            <pc:sldMk cId="1464267188" sldId="262"/>
            <ac:spMk id="23" creationId="{364831DE-6FC9-844D-828C-C33D7B0224C1}"/>
          </ac:spMkLst>
        </pc:spChg>
        <pc:spChg chg="add mod">
          <ac:chgData name="Yuhao Dan" userId="cfe7c091-81f8-4b26-9b50-36497782eded" providerId="ADAL" clId="{218A1CD3-A52D-8340-835A-E35827C5EE5C}" dt="2021-04-06T05:43:30.641" v="3475" actId="1076"/>
          <ac:spMkLst>
            <pc:docMk/>
            <pc:sldMk cId="1464267188" sldId="262"/>
            <ac:spMk id="24" creationId="{86432603-7C33-3E4B-87A3-6F3922068088}"/>
          </ac:spMkLst>
        </pc:spChg>
        <pc:spChg chg="add mod">
          <ac:chgData name="Yuhao Dan" userId="cfe7c091-81f8-4b26-9b50-36497782eded" providerId="ADAL" clId="{218A1CD3-A52D-8340-835A-E35827C5EE5C}" dt="2021-04-06T06:13:54.583" v="3486" actId="14100"/>
          <ac:spMkLst>
            <pc:docMk/>
            <pc:sldMk cId="1464267188" sldId="262"/>
            <ac:spMk id="25" creationId="{6FF5ED96-0173-B943-9441-76C50CEA67F2}"/>
          </ac:spMkLst>
        </pc:spChg>
        <pc:picChg chg="add del mod">
          <ac:chgData name="Yuhao Dan" userId="cfe7c091-81f8-4b26-9b50-36497782eded" providerId="ADAL" clId="{218A1CD3-A52D-8340-835A-E35827C5EE5C}" dt="2021-04-06T05:43:02.658" v="3468" actId="478"/>
          <ac:picMkLst>
            <pc:docMk/>
            <pc:sldMk cId="1464267188" sldId="262"/>
            <ac:picMk id="4" creationId="{86CCEA9A-C128-BC4E-A9AC-E2F43050DE55}"/>
          </ac:picMkLst>
        </pc:picChg>
        <pc:picChg chg="add mod">
          <ac:chgData name="Yuhao Dan" userId="cfe7c091-81f8-4b26-9b50-36497782eded" providerId="ADAL" clId="{218A1CD3-A52D-8340-835A-E35827C5EE5C}" dt="2021-04-06T02:17:48.607" v="1976" actId="1076"/>
          <ac:picMkLst>
            <pc:docMk/>
            <pc:sldMk cId="1464267188" sldId="262"/>
            <ac:picMk id="11" creationId="{C2F45870-B675-DE46-9383-60D040576814}"/>
          </ac:picMkLst>
        </pc:picChg>
        <pc:picChg chg="add mod">
          <ac:chgData name="Yuhao Dan" userId="cfe7c091-81f8-4b26-9b50-36497782eded" providerId="ADAL" clId="{218A1CD3-A52D-8340-835A-E35827C5EE5C}" dt="2021-04-06T02:17:48.607" v="1976" actId="1076"/>
          <ac:picMkLst>
            <pc:docMk/>
            <pc:sldMk cId="1464267188" sldId="262"/>
            <ac:picMk id="12" creationId="{600BEB5D-A55A-2243-B649-A0BD59CB6D32}"/>
          </ac:picMkLst>
        </pc:picChg>
        <pc:picChg chg="add mod">
          <ac:chgData name="Yuhao Dan" userId="cfe7c091-81f8-4b26-9b50-36497782eded" providerId="ADAL" clId="{218A1CD3-A52D-8340-835A-E35827C5EE5C}" dt="2021-04-06T02:17:48.607" v="1976" actId="1076"/>
          <ac:picMkLst>
            <pc:docMk/>
            <pc:sldMk cId="1464267188" sldId="262"/>
            <ac:picMk id="13" creationId="{3FE12F9D-2BD6-5346-86CE-B6D34F5ADEAB}"/>
          </ac:picMkLst>
        </pc:picChg>
        <pc:picChg chg="add del mod">
          <ac:chgData name="Yuhao Dan" userId="cfe7c091-81f8-4b26-9b50-36497782eded" providerId="ADAL" clId="{218A1CD3-A52D-8340-835A-E35827C5EE5C}" dt="2021-04-06T05:42:46.779" v="3465"/>
          <ac:picMkLst>
            <pc:docMk/>
            <pc:sldMk cId="1464267188" sldId="262"/>
            <ac:picMk id="15" creationId="{2657F3C9-8573-4E4A-A2F6-C5AD42712031}"/>
          </ac:picMkLst>
        </pc:picChg>
        <pc:picChg chg="add mod">
          <ac:chgData name="Yuhao Dan" userId="cfe7c091-81f8-4b26-9b50-36497782eded" providerId="ADAL" clId="{218A1CD3-A52D-8340-835A-E35827C5EE5C}" dt="2021-04-06T06:13:45.093" v="3484" actId="1076"/>
          <ac:picMkLst>
            <pc:docMk/>
            <pc:sldMk cId="1464267188" sldId="262"/>
            <ac:picMk id="20" creationId="{E040D8CB-A6F7-F845-BC6C-763A322FE248}"/>
          </ac:picMkLst>
        </pc:picChg>
        <pc:cxnChg chg="add mod">
          <ac:chgData name="Yuhao Dan" userId="cfe7c091-81f8-4b26-9b50-36497782eded" providerId="ADAL" clId="{218A1CD3-A52D-8340-835A-E35827C5EE5C}" dt="2021-04-06T02:17:48.607" v="1976" actId="1076"/>
          <ac:cxnSpMkLst>
            <pc:docMk/>
            <pc:sldMk cId="1464267188" sldId="262"/>
            <ac:cxnSpMk id="9" creationId="{D209449E-660C-F54E-9892-736ABA0F54E4}"/>
          </ac:cxnSpMkLst>
        </pc:cxnChg>
        <pc:cxnChg chg="add mod">
          <ac:chgData name="Yuhao Dan" userId="cfe7c091-81f8-4b26-9b50-36497782eded" providerId="ADAL" clId="{218A1CD3-A52D-8340-835A-E35827C5EE5C}" dt="2021-04-06T02:17:48.607" v="1976" actId="1076"/>
          <ac:cxnSpMkLst>
            <pc:docMk/>
            <pc:sldMk cId="1464267188" sldId="262"/>
            <ac:cxnSpMk id="10" creationId="{7D00911C-48E2-C945-BF85-562963319C2B}"/>
          </ac:cxnSpMkLst>
        </pc:cxnChg>
      </pc:sldChg>
      <pc:sldChg chg="add del">
        <pc:chgData name="Yuhao Dan" userId="cfe7c091-81f8-4b26-9b50-36497782eded" providerId="ADAL" clId="{218A1CD3-A52D-8340-835A-E35827C5EE5C}" dt="2021-04-06T02:15:10.483" v="1944"/>
        <pc:sldMkLst>
          <pc:docMk/>
          <pc:sldMk cId="840003106" sldId="263"/>
        </pc:sldMkLst>
      </pc:sldChg>
      <pc:sldChg chg="addSp new modNotesTx">
        <pc:chgData name="Yuhao Dan" userId="cfe7c091-81f8-4b26-9b50-36497782eded" providerId="ADAL" clId="{218A1CD3-A52D-8340-835A-E35827C5EE5C}" dt="2021-04-06T03:24:34.223" v="2249" actId="20577"/>
        <pc:sldMkLst>
          <pc:docMk/>
          <pc:sldMk cId="2942201962" sldId="263"/>
        </pc:sldMkLst>
        <pc:picChg chg="add">
          <ac:chgData name="Yuhao Dan" userId="cfe7c091-81f8-4b26-9b50-36497782eded" providerId="ADAL" clId="{218A1CD3-A52D-8340-835A-E35827C5EE5C}" dt="2021-04-06T02:56:30.469" v="2247"/>
          <ac:picMkLst>
            <pc:docMk/>
            <pc:sldMk cId="2942201962" sldId="263"/>
            <ac:picMk id="4" creationId="{9093D70E-35CD-B74F-AB63-347C5F1FC031}"/>
          </ac:picMkLst>
        </pc:picChg>
      </pc:sldChg>
      <pc:sldChg chg="addSp delSp modSp new mod ord">
        <pc:chgData name="Yuhao Dan" userId="cfe7c091-81f8-4b26-9b50-36497782eded" providerId="ADAL" clId="{218A1CD3-A52D-8340-835A-E35827C5EE5C}" dt="2021-04-06T05:36:38.808" v="3253" actId="20577"/>
        <pc:sldMkLst>
          <pc:docMk/>
          <pc:sldMk cId="162828235" sldId="264"/>
        </pc:sldMkLst>
        <pc:spChg chg="mod">
          <ac:chgData name="Yuhao Dan" userId="cfe7c091-81f8-4b26-9b50-36497782eded" providerId="ADAL" clId="{218A1CD3-A52D-8340-835A-E35827C5EE5C}" dt="2021-04-06T05:27:28.232" v="3125" actId="20577"/>
          <ac:spMkLst>
            <pc:docMk/>
            <pc:sldMk cId="162828235" sldId="264"/>
            <ac:spMk id="2" creationId="{DBCD776F-D353-774F-B766-3B7011C7B94B}"/>
          </ac:spMkLst>
        </pc:spChg>
        <pc:spChg chg="add mod">
          <ac:chgData name="Yuhao Dan" userId="cfe7c091-81f8-4b26-9b50-36497782eded" providerId="ADAL" clId="{218A1CD3-A52D-8340-835A-E35827C5EE5C}" dt="2021-04-06T05:36:24.308" v="3235" actId="1076"/>
          <ac:spMkLst>
            <pc:docMk/>
            <pc:sldMk cId="162828235" sldId="264"/>
            <ac:spMk id="3" creationId="{4BB5795B-568D-3146-8E47-F462B33C8155}"/>
          </ac:spMkLst>
        </pc:spChg>
        <pc:spChg chg="del">
          <ac:chgData name="Yuhao Dan" userId="cfe7c091-81f8-4b26-9b50-36497782eded" providerId="ADAL" clId="{218A1CD3-A52D-8340-835A-E35827C5EE5C}" dt="2021-04-06T03:40:59.179" v="2252" actId="478"/>
          <ac:spMkLst>
            <pc:docMk/>
            <pc:sldMk cId="162828235" sldId="264"/>
            <ac:spMk id="3" creationId="{EAE6D76D-BF25-BC4B-B1DB-F733D23EEDA0}"/>
          </ac:spMkLst>
        </pc:spChg>
        <pc:spChg chg="add mod">
          <ac:chgData name="Yuhao Dan" userId="cfe7c091-81f8-4b26-9b50-36497782eded" providerId="ADAL" clId="{218A1CD3-A52D-8340-835A-E35827C5EE5C}" dt="2021-04-06T05:36:32.957" v="3249" actId="20577"/>
          <ac:spMkLst>
            <pc:docMk/>
            <pc:sldMk cId="162828235" sldId="264"/>
            <ac:spMk id="8" creationId="{5E3199A9-3C8A-A144-959B-D900A05EF2A2}"/>
          </ac:spMkLst>
        </pc:spChg>
        <pc:spChg chg="add mod">
          <ac:chgData name="Yuhao Dan" userId="cfe7c091-81f8-4b26-9b50-36497782eded" providerId="ADAL" clId="{218A1CD3-A52D-8340-835A-E35827C5EE5C}" dt="2021-04-06T05:36:38.808" v="3253" actId="20577"/>
          <ac:spMkLst>
            <pc:docMk/>
            <pc:sldMk cId="162828235" sldId="264"/>
            <ac:spMk id="9" creationId="{A11A4E04-E549-BD41-982A-924EA8AD7A50}"/>
          </ac:spMkLst>
        </pc:spChg>
        <pc:picChg chg="add mod">
          <ac:chgData name="Yuhao Dan" userId="cfe7c091-81f8-4b26-9b50-36497782eded" providerId="ADAL" clId="{218A1CD3-A52D-8340-835A-E35827C5EE5C}" dt="2021-04-06T05:27:05.324" v="3104" actId="1076"/>
          <ac:picMkLst>
            <pc:docMk/>
            <pc:sldMk cId="162828235" sldId="264"/>
            <ac:picMk id="4" creationId="{3122B0ED-79DE-CC44-BBF4-ED4F08CA32A8}"/>
          </ac:picMkLst>
        </pc:picChg>
        <pc:picChg chg="add mod">
          <ac:chgData name="Yuhao Dan" userId="cfe7c091-81f8-4b26-9b50-36497782eded" providerId="ADAL" clId="{218A1CD3-A52D-8340-835A-E35827C5EE5C}" dt="2021-04-06T05:27:01.827" v="3103" actId="1076"/>
          <ac:picMkLst>
            <pc:docMk/>
            <pc:sldMk cId="162828235" sldId="264"/>
            <ac:picMk id="5" creationId="{280C1BEC-8C1A-124C-A861-5C59E48B9216}"/>
          </ac:picMkLst>
        </pc:picChg>
        <pc:picChg chg="add mod">
          <ac:chgData name="Yuhao Dan" userId="cfe7c091-81f8-4b26-9b50-36497782eded" providerId="ADAL" clId="{218A1CD3-A52D-8340-835A-E35827C5EE5C}" dt="2021-04-06T05:27:11.316" v="3105" actId="1076"/>
          <ac:picMkLst>
            <pc:docMk/>
            <pc:sldMk cId="162828235" sldId="264"/>
            <ac:picMk id="6" creationId="{EC3DEAA7-9697-2545-84F5-B06FEFFD9844}"/>
          </ac:picMkLst>
        </pc:picChg>
        <pc:picChg chg="add del mod">
          <ac:chgData name="Yuhao Dan" userId="cfe7c091-81f8-4b26-9b50-36497782eded" providerId="ADAL" clId="{218A1CD3-A52D-8340-835A-E35827C5EE5C}" dt="2021-04-06T05:26:57.244" v="3102" actId="478"/>
          <ac:picMkLst>
            <pc:docMk/>
            <pc:sldMk cId="162828235" sldId="264"/>
            <ac:picMk id="7" creationId="{850D8C03-D2A4-FB4A-814F-3BB46CC5A2C8}"/>
          </ac:picMkLst>
        </pc:picChg>
      </pc:sldChg>
      <pc:sldChg chg="del">
        <pc:chgData name="Yuhao Dan" userId="cfe7c091-81f8-4b26-9b50-36497782eded" providerId="ADAL" clId="{218A1CD3-A52D-8340-835A-E35827C5EE5C}" dt="2021-04-05T13:37:48.544" v="11" actId="2696"/>
        <pc:sldMkLst>
          <pc:docMk/>
          <pc:sldMk cId="2581115504" sldId="264"/>
        </pc:sldMkLst>
      </pc:sldChg>
      <pc:sldChg chg="delSp modSp new del mod ord">
        <pc:chgData name="Yuhao Dan" userId="cfe7c091-81f8-4b26-9b50-36497782eded" providerId="ADAL" clId="{218A1CD3-A52D-8340-835A-E35827C5EE5C}" dt="2021-04-06T03:44:34.834" v="2293" actId="2696"/>
        <pc:sldMkLst>
          <pc:docMk/>
          <pc:sldMk cId="2357408439" sldId="265"/>
        </pc:sldMkLst>
        <pc:spChg chg="mod">
          <ac:chgData name="Yuhao Dan" userId="cfe7c091-81f8-4b26-9b50-36497782eded" providerId="ADAL" clId="{218A1CD3-A52D-8340-835A-E35827C5EE5C}" dt="2021-04-06T03:42:29.814" v="2280" actId="1076"/>
          <ac:spMkLst>
            <pc:docMk/>
            <pc:sldMk cId="2357408439" sldId="265"/>
            <ac:spMk id="2" creationId="{3996629B-B099-1F4E-B22E-0F2AD8909400}"/>
          </ac:spMkLst>
        </pc:spChg>
        <pc:spChg chg="del">
          <ac:chgData name="Yuhao Dan" userId="cfe7c091-81f8-4b26-9b50-36497782eded" providerId="ADAL" clId="{218A1CD3-A52D-8340-835A-E35827C5EE5C}" dt="2021-04-06T03:42:15.717" v="2264" actId="478"/>
          <ac:spMkLst>
            <pc:docMk/>
            <pc:sldMk cId="2357408439" sldId="265"/>
            <ac:spMk id="3" creationId="{5C4C5EC1-C3E7-CA4D-AD37-9C4CBADF6013}"/>
          </ac:spMkLst>
        </pc:spChg>
      </pc:sldChg>
      <pc:sldChg chg="del">
        <pc:chgData name="Yuhao Dan" userId="cfe7c091-81f8-4b26-9b50-36497782eded" providerId="ADAL" clId="{218A1CD3-A52D-8340-835A-E35827C5EE5C}" dt="2021-04-05T13:37:50.386" v="22" actId="2696"/>
        <pc:sldMkLst>
          <pc:docMk/>
          <pc:sldMk cId="2653066069" sldId="265"/>
        </pc:sldMkLst>
      </pc:sldChg>
      <pc:sldChg chg="addSp delSp modSp new mod">
        <pc:chgData name="Yuhao Dan" userId="cfe7c091-81f8-4b26-9b50-36497782eded" providerId="ADAL" clId="{218A1CD3-A52D-8340-835A-E35827C5EE5C}" dt="2021-04-06T03:44:06.112" v="2292" actId="1076"/>
        <pc:sldMkLst>
          <pc:docMk/>
          <pc:sldMk cId="216287736" sldId="266"/>
        </pc:sldMkLst>
        <pc:spChg chg="mod">
          <ac:chgData name="Yuhao Dan" userId="cfe7c091-81f8-4b26-9b50-36497782eded" providerId="ADAL" clId="{218A1CD3-A52D-8340-835A-E35827C5EE5C}" dt="2021-04-06T03:43:42.540" v="2289"/>
          <ac:spMkLst>
            <pc:docMk/>
            <pc:sldMk cId="216287736" sldId="266"/>
            <ac:spMk id="2" creationId="{144F45CB-B0B3-7040-BB01-AF5DC521378F}"/>
          </ac:spMkLst>
        </pc:spChg>
        <pc:spChg chg="del">
          <ac:chgData name="Yuhao Dan" userId="cfe7c091-81f8-4b26-9b50-36497782eded" providerId="ADAL" clId="{218A1CD3-A52D-8340-835A-E35827C5EE5C}" dt="2021-04-06T03:43:44.502" v="2290" actId="478"/>
          <ac:spMkLst>
            <pc:docMk/>
            <pc:sldMk cId="216287736" sldId="266"/>
            <ac:spMk id="3" creationId="{BD5AA78B-24F0-B049-BFF2-2E34EE62BAE3}"/>
          </ac:spMkLst>
        </pc:spChg>
        <pc:picChg chg="add mod">
          <ac:chgData name="Yuhao Dan" userId="cfe7c091-81f8-4b26-9b50-36497782eded" providerId="ADAL" clId="{218A1CD3-A52D-8340-835A-E35827C5EE5C}" dt="2021-04-06T03:44:06.112" v="2292" actId="1076"/>
          <ac:picMkLst>
            <pc:docMk/>
            <pc:sldMk cId="216287736" sldId="266"/>
            <ac:picMk id="4" creationId="{B8530FDA-6A5F-2F4C-A0F0-B90056158041}"/>
          </ac:picMkLst>
        </pc:picChg>
      </pc:sldChg>
      <pc:sldChg chg="del">
        <pc:chgData name="Yuhao Dan" userId="cfe7c091-81f8-4b26-9b50-36497782eded" providerId="ADAL" clId="{218A1CD3-A52D-8340-835A-E35827C5EE5C}" dt="2021-04-05T13:37:50.190" v="21" actId="2696"/>
        <pc:sldMkLst>
          <pc:docMk/>
          <pc:sldMk cId="1333565065" sldId="266"/>
        </pc:sldMkLst>
      </pc:sldChg>
      <pc:sldChg chg="addSp delSp modSp new mod ord">
        <pc:chgData name="Yuhao Dan" userId="cfe7c091-81f8-4b26-9b50-36497782eded" providerId="ADAL" clId="{218A1CD3-A52D-8340-835A-E35827C5EE5C}" dt="2021-04-06T05:27:47.451" v="3127" actId="20578"/>
        <pc:sldMkLst>
          <pc:docMk/>
          <pc:sldMk cId="2400604665" sldId="267"/>
        </pc:sldMkLst>
        <pc:spChg chg="mod">
          <ac:chgData name="Yuhao Dan" userId="cfe7c091-81f8-4b26-9b50-36497782eded" providerId="ADAL" clId="{218A1CD3-A52D-8340-835A-E35827C5EE5C}" dt="2021-04-06T03:47:05.167" v="2310" actId="20577"/>
          <ac:spMkLst>
            <pc:docMk/>
            <pc:sldMk cId="2400604665" sldId="267"/>
            <ac:spMk id="2" creationId="{DB65A12B-4007-8C40-AC95-D330E086CC56}"/>
          </ac:spMkLst>
        </pc:spChg>
        <pc:spChg chg="del">
          <ac:chgData name="Yuhao Dan" userId="cfe7c091-81f8-4b26-9b50-36497782eded" providerId="ADAL" clId="{218A1CD3-A52D-8340-835A-E35827C5EE5C}" dt="2021-04-06T03:47:08.022" v="2311" actId="478"/>
          <ac:spMkLst>
            <pc:docMk/>
            <pc:sldMk cId="2400604665" sldId="267"/>
            <ac:spMk id="3" creationId="{5030E9FC-B941-754C-B0F8-B48E287760BF}"/>
          </ac:spMkLst>
        </pc:spChg>
        <pc:spChg chg="add mod">
          <ac:chgData name="Yuhao Dan" userId="cfe7c091-81f8-4b26-9b50-36497782eded" providerId="ADAL" clId="{218A1CD3-A52D-8340-835A-E35827C5EE5C}" dt="2021-04-06T05:11:20.920" v="2890" actId="20577"/>
          <ac:spMkLst>
            <pc:docMk/>
            <pc:sldMk cId="2400604665" sldId="267"/>
            <ac:spMk id="3" creationId="{FC8C1B97-C13C-F442-A314-F0638C5BB498}"/>
          </ac:spMkLst>
        </pc:spChg>
        <pc:picChg chg="add mod">
          <ac:chgData name="Yuhao Dan" userId="cfe7c091-81f8-4b26-9b50-36497782eded" providerId="ADAL" clId="{218A1CD3-A52D-8340-835A-E35827C5EE5C}" dt="2021-04-06T05:06:51.516" v="2525" actId="1076"/>
          <ac:picMkLst>
            <pc:docMk/>
            <pc:sldMk cId="2400604665" sldId="267"/>
            <ac:picMk id="4" creationId="{EDD07E5C-3E21-0542-AF39-962281A75797}"/>
          </ac:picMkLst>
        </pc:picChg>
      </pc:sldChg>
      <pc:sldChg chg="del">
        <pc:chgData name="Yuhao Dan" userId="cfe7c091-81f8-4b26-9b50-36497782eded" providerId="ADAL" clId="{218A1CD3-A52D-8340-835A-E35827C5EE5C}" dt="2021-04-05T13:37:50.022" v="20" actId="2696"/>
        <pc:sldMkLst>
          <pc:docMk/>
          <pc:sldMk cId="1536415752" sldId="268"/>
        </pc:sldMkLst>
      </pc:sldChg>
      <pc:sldChg chg="addSp delSp modSp new mod">
        <pc:chgData name="Yuhao Dan" userId="cfe7c091-81f8-4b26-9b50-36497782eded" providerId="ADAL" clId="{218A1CD3-A52D-8340-835A-E35827C5EE5C}" dt="2021-04-06T05:26:50.607" v="3100"/>
        <pc:sldMkLst>
          <pc:docMk/>
          <pc:sldMk cId="2845128370" sldId="268"/>
        </pc:sldMkLst>
        <pc:spChg chg="mod">
          <ac:chgData name="Yuhao Dan" userId="cfe7c091-81f8-4b26-9b50-36497782eded" providerId="ADAL" clId="{218A1CD3-A52D-8340-835A-E35827C5EE5C}" dt="2021-04-06T04:32:29.263" v="2507"/>
          <ac:spMkLst>
            <pc:docMk/>
            <pc:sldMk cId="2845128370" sldId="268"/>
            <ac:spMk id="2" creationId="{41805F40-4B43-6F4A-A42C-AF31925CFFD7}"/>
          </ac:spMkLst>
        </pc:spChg>
        <pc:spChg chg="del">
          <ac:chgData name="Yuhao Dan" userId="cfe7c091-81f8-4b26-9b50-36497782eded" providerId="ADAL" clId="{218A1CD3-A52D-8340-835A-E35827C5EE5C}" dt="2021-04-06T04:30:50.364" v="2502" actId="478"/>
          <ac:spMkLst>
            <pc:docMk/>
            <pc:sldMk cId="2845128370" sldId="268"/>
            <ac:spMk id="3" creationId="{D71DE034-FADC-4C45-88A3-8D56E8808598}"/>
          </ac:spMkLst>
        </pc:spChg>
        <pc:picChg chg="add mod">
          <ac:chgData name="Yuhao Dan" userId="cfe7c091-81f8-4b26-9b50-36497782eded" providerId="ADAL" clId="{218A1CD3-A52D-8340-835A-E35827C5EE5C}" dt="2021-04-06T04:31:00.115" v="2506" actId="1076"/>
          <ac:picMkLst>
            <pc:docMk/>
            <pc:sldMk cId="2845128370" sldId="268"/>
            <ac:picMk id="4" creationId="{93EBC7BF-1FA2-FA4B-8424-9E1F418160F2}"/>
          </ac:picMkLst>
        </pc:picChg>
        <pc:picChg chg="add del mod">
          <ac:chgData name="Yuhao Dan" userId="cfe7c091-81f8-4b26-9b50-36497782eded" providerId="ADAL" clId="{218A1CD3-A52D-8340-835A-E35827C5EE5C}" dt="2021-04-06T05:26:47.512" v="3098"/>
          <ac:picMkLst>
            <pc:docMk/>
            <pc:sldMk cId="2845128370" sldId="268"/>
            <ac:picMk id="5" creationId="{67FB1EB8-AF5E-964D-A235-E0716F5162ED}"/>
          </ac:picMkLst>
        </pc:picChg>
        <pc:picChg chg="add del mod">
          <ac:chgData name="Yuhao Dan" userId="cfe7c091-81f8-4b26-9b50-36497782eded" providerId="ADAL" clId="{218A1CD3-A52D-8340-835A-E35827C5EE5C}" dt="2021-04-06T05:26:50.607" v="3100"/>
          <ac:picMkLst>
            <pc:docMk/>
            <pc:sldMk cId="2845128370" sldId="268"/>
            <ac:picMk id="6" creationId="{FCA2B6ED-C75D-824F-93D9-D94F31BA3C6F}"/>
          </ac:picMkLst>
        </pc:picChg>
      </pc:sldChg>
      <pc:sldChg chg="new del">
        <pc:chgData name="Yuhao Dan" userId="cfe7c091-81f8-4b26-9b50-36497782eded" providerId="ADAL" clId="{218A1CD3-A52D-8340-835A-E35827C5EE5C}" dt="2021-04-06T05:21:12.930" v="3033" actId="2696"/>
        <pc:sldMkLst>
          <pc:docMk/>
          <pc:sldMk cId="973368792" sldId="269"/>
        </pc:sldMkLst>
      </pc:sldChg>
      <pc:sldChg chg="addSp delSp modSp new mod ord">
        <pc:chgData name="Yuhao Dan" userId="cfe7c091-81f8-4b26-9b50-36497782eded" providerId="ADAL" clId="{218A1CD3-A52D-8340-835A-E35827C5EE5C}" dt="2021-04-06T05:27:40.387" v="3126" actId="20578"/>
        <pc:sldMkLst>
          <pc:docMk/>
          <pc:sldMk cId="3931338140" sldId="269"/>
        </pc:sldMkLst>
        <pc:spChg chg="mod">
          <ac:chgData name="Yuhao Dan" userId="cfe7c091-81f8-4b26-9b50-36497782eded" providerId="ADAL" clId="{218A1CD3-A52D-8340-835A-E35827C5EE5C}" dt="2021-04-06T05:24:03.948" v="3041" actId="20577"/>
          <ac:spMkLst>
            <pc:docMk/>
            <pc:sldMk cId="3931338140" sldId="269"/>
            <ac:spMk id="2" creationId="{FF607432-4EA2-DD42-BF43-C5F801A5E2B4}"/>
          </ac:spMkLst>
        </pc:spChg>
        <pc:spChg chg="del">
          <ac:chgData name="Yuhao Dan" userId="cfe7c091-81f8-4b26-9b50-36497782eded" providerId="ADAL" clId="{218A1CD3-A52D-8340-835A-E35827C5EE5C}" dt="2021-04-06T05:24:01.019" v="3035" actId="478"/>
          <ac:spMkLst>
            <pc:docMk/>
            <pc:sldMk cId="3931338140" sldId="269"/>
            <ac:spMk id="3" creationId="{E1B80733-2151-4640-889C-1C25E16B6C7F}"/>
          </ac:spMkLst>
        </pc:spChg>
        <pc:spChg chg="add mod">
          <ac:chgData name="Yuhao Dan" userId="cfe7c091-81f8-4b26-9b50-36497782eded" providerId="ADAL" clId="{218A1CD3-A52D-8340-835A-E35827C5EE5C}" dt="2021-04-06T05:24:39.947" v="3052" actId="208"/>
          <ac:spMkLst>
            <pc:docMk/>
            <pc:sldMk cId="3931338140" sldId="269"/>
            <ac:spMk id="5" creationId="{B7F4FFAC-185B-4A48-81FE-92D0A94D0C60}"/>
          </ac:spMkLst>
        </pc:spChg>
        <pc:spChg chg="add del">
          <ac:chgData name="Yuhao Dan" userId="cfe7c091-81f8-4b26-9b50-36497782eded" providerId="ADAL" clId="{218A1CD3-A52D-8340-835A-E35827C5EE5C}" dt="2021-04-06T05:24:19.202" v="3044" actId="478"/>
          <ac:spMkLst>
            <pc:docMk/>
            <pc:sldMk cId="3931338140" sldId="269"/>
            <ac:spMk id="6" creationId="{FCF4BADD-D0CC-7747-8DCE-67618362C368}"/>
          </ac:spMkLst>
        </pc:spChg>
        <pc:spChg chg="add mod">
          <ac:chgData name="Yuhao Dan" userId="cfe7c091-81f8-4b26-9b50-36497782eded" providerId="ADAL" clId="{218A1CD3-A52D-8340-835A-E35827C5EE5C}" dt="2021-04-06T05:24:44.933" v="3054" actId="1076"/>
          <ac:spMkLst>
            <pc:docMk/>
            <pc:sldMk cId="3931338140" sldId="269"/>
            <ac:spMk id="7" creationId="{52BF720C-AB05-5C4D-83FB-837C5B956CD2}"/>
          </ac:spMkLst>
        </pc:spChg>
        <pc:spChg chg="add mod">
          <ac:chgData name="Yuhao Dan" userId="cfe7c091-81f8-4b26-9b50-36497782eded" providerId="ADAL" clId="{218A1CD3-A52D-8340-835A-E35827C5EE5C}" dt="2021-04-06T05:24:49.414" v="3057" actId="14100"/>
          <ac:spMkLst>
            <pc:docMk/>
            <pc:sldMk cId="3931338140" sldId="269"/>
            <ac:spMk id="8" creationId="{B7F4FFAC-185B-4A48-81FE-92D0A94D0C60}"/>
          </ac:spMkLst>
        </pc:spChg>
        <pc:spChg chg="add mod">
          <ac:chgData name="Yuhao Dan" userId="cfe7c091-81f8-4b26-9b50-36497782eded" providerId="ADAL" clId="{218A1CD3-A52D-8340-835A-E35827C5EE5C}" dt="2021-04-06T05:24:52.589" v="3059" actId="1076"/>
          <ac:spMkLst>
            <pc:docMk/>
            <pc:sldMk cId="3931338140" sldId="269"/>
            <ac:spMk id="9" creationId="{B7F4FFAC-185B-4A48-81FE-92D0A94D0C60}"/>
          </ac:spMkLst>
        </pc:spChg>
        <pc:spChg chg="add mod">
          <ac:chgData name="Yuhao Dan" userId="cfe7c091-81f8-4b26-9b50-36497782eded" providerId="ADAL" clId="{218A1CD3-A52D-8340-835A-E35827C5EE5C}" dt="2021-04-06T05:25:10.873" v="3062" actId="1076"/>
          <ac:spMkLst>
            <pc:docMk/>
            <pc:sldMk cId="3931338140" sldId="269"/>
            <ac:spMk id="10" creationId="{B7F4FFAC-185B-4A48-81FE-92D0A94D0C60}"/>
          </ac:spMkLst>
        </pc:spChg>
        <pc:spChg chg="add mod">
          <ac:chgData name="Yuhao Dan" userId="cfe7c091-81f8-4b26-9b50-36497782eded" providerId="ADAL" clId="{218A1CD3-A52D-8340-835A-E35827C5EE5C}" dt="2021-04-06T05:25:14.221" v="3064" actId="1076"/>
          <ac:spMkLst>
            <pc:docMk/>
            <pc:sldMk cId="3931338140" sldId="269"/>
            <ac:spMk id="11" creationId="{B7F4FFAC-185B-4A48-81FE-92D0A94D0C60}"/>
          </ac:spMkLst>
        </pc:spChg>
        <pc:spChg chg="add mod">
          <ac:chgData name="Yuhao Dan" userId="cfe7c091-81f8-4b26-9b50-36497782eded" providerId="ADAL" clId="{218A1CD3-A52D-8340-835A-E35827C5EE5C}" dt="2021-04-06T05:25:41.443" v="3078" actId="1076"/>
          <ac:spMkLst>
            <pc:docMk/>
            <pc:sldMk cId="3931338140" sldId="269"/>
            <ac:spMk id="12" creationId="{D037DBA0-3F87-AC47-90AD-276E80BE74A8}"/>
          </ac:spMkLst>
        </pc:spChg>
        <pc:spChg chg="add del mod">
          <ac:chgData name="Yuhao Dan" userId="cfe7c091-81f8-4b26-9b50-36497782eded" providerId="ADAL" clId="{218A1CD3-A52D-8340-835A-E35827C5EE5C}" dt="2021-04-06T05:25:28.040" v="3075" actId="478"/>
          <ac:spMkLst>
            <pc:docMk/>
            <pc:sldMk cId="3931338140" sldId="269"/>
            <ac:spMk id="13" creationId="{6DFFA4FE-5F6A-6E40-A0D4-14C5F59759EA}"/>
          </ac:spMkLst>
        </pc:spChg>
        <pc:spChg chg="add mod">
          <ac:chgData name="Yuhao Dan" userId="cfe7c091-81f8-4b26-9b50-36497782eded" providerId="ADAL" clId="{218A1CD3-A52D-8340-835A-E35827C5EE5C}" dt="2021-04-06T05:25:52.104" v="3092" actId="20577"/>
          <ac:spMkLst>
            <pc:docMk/>
            <pc:sldMk cId="3931338140" sldId="269"/>
            <ac:spMk id="14" creationId="{D4C77394-6EF7-EA49-88F8-31C73D38C6D2}"/>
          </ac:spMkLst>
        </pc:spChg>
        <pc:picChg chg="add mod">
          <ac:chgData name="Yuhao Dan" userId="cfe7c091-81f8-4b26-9b50-36497782eded" providerId="ADAL" clId="{218A1CD3-A52D-8340-835A-E35827C5EE5C}" dt="2021-04-06T05:24:01.275" v="3036"/>
          <ac:picMkLst>
            <pc:docMk/>
            <pc:sldMk cId="3931338140" sldId="269"/>
            <ac:picMk id="4" creationId="{ABA8FBD1-1A9E-A948-884D-AFC112212336}"/>
          </ac:picMkLst>
        </pc:picChg>
      </pc:sldChg>
      <pc:sldChg chg="add">
        <pc:chgData name="Yuhao Dan" userId="cfe7c091-81f8-4b26-9b50-36497782eded" providerId="ADAL" clId="{218A1CD3-A52D-8340-835A-E35827C5EE5C}" dt="2021-04-06T05:26:54.201" v="3101"/>
        <pc:sldMkLst>
          <pc:docMk/>
          <pc:sldMk cId="2205460085" sldId="270"/>
        </pc:sldMkLst>
      </pc:sldChg>
      <pc:sldChg chg="del">
        <pc:chgData name="Yuhao Dan" userId="cfe7c091-81f8-4b26-9b50-36497782eded" providerId="ADAL" clId="{218A1CD3-A52D-8340-835A-E35827C5EE5C}" dt="2021-04-05T13:37:49.849" v="19" actId="2696"/>
        <pc:sldMkLst>
          <pc:docMk/>
          <pc:sldMk cId="356556344" sldId="280"/>
        </pc:sldMkLst>
      </pc:sldChg>
      <pc:sldChg chg="del">
        <pc:chgData name="Yuhao Dan" userId="cfe7c091-81f8-4b26-9b50-36497782eded" providerId="ADAL" clId="{218A1CD3-A52D-8340-835A-E35827C5EE5C}" dt="2021-04-05T13:37:48.864" v="13" actId="2696"/>
        <pc:sldMkLst>
          <pc:docMk/>
          <pc:sldMk cId="716167018" sldId="282"/>
        </pc:sldMkLst>
      </pc:sldChg>
      <pc:sldChg chg="del">
        <pc:chgData name="Yuhao Dan" userId="cfe7c091-81f8-4b26-9b50-36497782eded" providerId="ADAL" clId="{218A1CD3-A52D-8340-835A-E35827C5EE5C}" dt="2021-04-05T13:37:48.224" v="9" actId="2696"/>
        <pc:sldMkLst>
          <pc:docMk/>
          <pc:sldMk cId="1733822742" sldId="284"/>
        </pc:sldMkLst>
      </pc:sldChg>
      <pc:sldChg chg="del">
        <pc:chgData name="Yuhao Dan" userId="cfe7c091-81f8-4b26-9b50-36497782eded" providerId="ADAL" clId="{218A1CD3-A52D-8340-835A-E35827C5EE5C}" dt="2021-04-05T13:37:48.046" v="8" actId="2696"/>
        <pc:sldMkLst>
          <pc:docMk/>
          <pc:sldMk cId="1700334031" sldId="285"/>
        </pc:sldMkLst>
      </pc:sldChg>
      <pc:sldChg chg="del">
        <pc:chgData name="Yuhao Dan" userId="cfe7c091-81f8-4b26-9b50-36497782eded" providerId="ADAL" clId="{218A1CD3-A52D-8340-835A-E35827C5EE5C}" dt="2021-04-05T13:37:47.874" v="7" actId="2696"/>
        <pc:sldMkLst>
          <pc:docMk/>
          <pc:sldMk cId="403511659" sldId="287"/>
        </pc:sldMkLst>
      </pc:sldChg>
      <pc:sldChg chg="del">
        <pc:chgData name="Yuhao Dan" userId="cfe7c091-81f8-4b26-9b50-36497782eded" providerId="ADAL" clId="{218A1CD3-A52D-8340-835A-E35827C5EE5C}" dt="2021-04-05T13:37:49.681" v="18" actId="2696"/>
        <pc:sldMkLst>
          <pc:docMk/>
          <pc:sldMk cId="4116881899" sldId="289"/>
        </pc:sldMkLst>
      </pc:sldChg>
      <pc:sldChg chg="del">
        <pc:chgData name="Yuhao Dan" userId="cfe7c091-81f8-4b26-9b50-36497782eded" providerId="ADAL" clId="{218A1CD3-A52D-8340-835A-E35827C5EE5C}" dt="2021-04-05T13:37:49.512" v="17" actId="2696"/>
        <pc:sldMkLst>
          <pc:docMk/>
          <pc:sldMk cId="2643998248" sldId="290"/>
        </pc:sldMkLst>
      </pc:sldChg>
      <pc:sldChg chg="del">
        <pc:chgData name="Yuhao Dan" userId="cfe7c091-81f8-4b26-9b50-36497782eded" providerId="ADAL" clId="{218A1CD3-A52D-8340-835A-E35827C5EE5C}" dt="2021-04-05T13:37:49.378" v="16" actId="2696"/>
        <pc:sldMkLst>
          <pc:docMk/>
          <pc:sldMk cId="283090594" sldId="291"/>
        </pc:sldMkLst>
      </pc:sldChg>
      <pc:sldChg chg="del">
        <pc:chgData name="Yuhao Dan" userId="cfe7c091-81f8-4b26-9b50-36497782eded" providerId="ADAL" clId="{218A1CD3-A52D-8340-835A-E35827C5EE5C}" dt="2021-04-05T13:37:49.211" v="15" actId="2696"/>
        <pc:sldMkLst>
          <pc:docMk/>
          <pc:sldMk cId="3821329135" sldId="292"/>
        </pc:sldMkLst>
      </pc:sldChg>
      <pc:sldChg chg="del">
        <pc:chgData name="Yuhao Dan" userId="cfe7c091-81f8-4b26-9b50-36497782eded" providerId="ADAL" clId="{218A1CD3-A52D-8340-835A-E35827C5EE5C}" dt="2021-04-05T13:37:49.055" v="14" actId="2696"/>
        <pc:sldMkLst>
          <pc:docMk/>
          <pc:sldMk cId="3043263141" sldId="293"/>
        </pc:sldMkLst>
      </pc:sldChg>
      <pc:sldChg chg="del">
        <pc:chgData name="Yuhao Dan" userId="cfe7c091-81f8-4b26-9b50-36497782eded" providerId="ADAL" clId="{218A1CD3-A52D-8340-835A-E35827C5EE5C}" dt="2021-04-05T13:37:48.697" v="12" actId="2696"/>
        <pc:sldMkLst>
          <pc:docMk/>
          <pc:sldMk cId="993356151" sldId="294"/>
        </pc:sldMkLst>
      </pc:sldChg>
      <pc:sldChg chg="del">
        <pc:chgData name="Yuhao Dan" userId="cfe7c091-81f8-4b26-9b50-36497782eded" providerId="ADAL" clId="{218A1CD3-A52D-8340-835A-E35827C5EE5C}" dt="2021-04-05T13:37:48.383" v="10" actId="2696"/>
        <pc:sldMkLst>
          <pc:docMk/>
          <pc:sldMk cId="2838614930" sldId="295"/>
        </pc:sldMkLst>
      </pc:sldChg>
      <pc:sldChg chg="del">
        <pc:chgData name="Yuhao Dan" userId="cfe7c091-81f8-4b26-9b50-36497782eded" providerId="ADAL" clId="{218A1CD3-A52D-8340-835A-E35827C5EE5C}" dt="2021-04-05T13:37:47.486" v="6" actId="2696"/>
        <pc:sldMkLst>
          <pc:docMk/>
          <pc:sldMk cId="569986166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EB77-A17B-274A-A936-12CAD495AD47}" type="datetimeFigureOut">
              <a:rPr lang="en-CN" smtClean="0"/>
              <a:t>4/6/21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DA4E-6E23-744D-AA88-406E833FFE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786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这篇文章是把文本蕴含模型应用在few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  <a:r>
              <a:rPr lang="zh-CN" altLang="en-US" dirty="0"/>
              <a:t>的文本分类任务上。之前的</a:t>
            </a:r>
            <a:r>
              <a:rPr lang="en-US" altLang="zh-CN" dirty="0"/>
              <a:t>Benchmarking</a:t>
            </a:r>
            <a:r>
              <a:rPr lang="zh-CN" altLang="en-US" dirty="0"/>
              <a:t>的那篇文章是同一个作者将文本蕴含模型用在</a:t>
            </a: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  <a:r>
              <a:rPr lang="zh-CN" altLang="en-US" dirty="0"/>
              <a:t>的文本分类上。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659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484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828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BBF7-0078-D64E-81E0-D3000FD2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6ED5C-A55D-9243-AC96-139DFE22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35A1-3E68-224C-9EE8-F45CA11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4EBF-A48A-4B4E-B33C-599093B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2933-6611-2648-9FE4-040791D8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35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88EE-7709-704A-98A2-A844D18B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EEC7A-84FD-F440-9107-FB40D739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2BD5-9463-D84D-AAF2-EAB4C3FC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1819-4A1F-C54B-8DEE-2F017C0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6256-63AD-2643-AEE4-7481F500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537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47202-1A97-234C-BC1B-E0F1C3C1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8A89F-0D1C-4D4B-A58F-8DFE9685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9E3F-DDC7-3144-BED1-EDA47EE1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B49F-1022-A642-9755-7CB2758C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5B10-F6DA-B842-B210-EF62FA0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72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5F16-0C02-9846-BAB9-078D6901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621A-2E69-BD47-B0B9-14D53879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1C67-E7C1-9343-B530-5D7A37E2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23FA-01A2-9A4F-A10E-7FB3ED3B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6005-8E6E-1740-9C2E-0DD65F4E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75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A564-3727-834B-8B60-798EB345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2A77-08A0-A448-8BAF-C0A6004D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2D33-E9E1-C645-AC20-53D4DD47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9985-47B3-2748-8C85-9DB88DE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ADF9-2027-4146-ABF8-27A55098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73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028F-ADD9-484E-8109-50FB6E39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5020-15C1-794E-9BE2-296814C83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4291C-ACB6-5C45-AA10-D00465F8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7B77-68D0-264F-B677-DECB572E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D66B8-88D6-364F-834C-7A302F36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7CA8-FAB7-4E40-BC24-E60F10B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09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DE53-A2A0-674D-AEC7-261B830D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9737-8C98-5E4C-9396-7D06393F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814A6-9F8C-C84A-95AD-CB7AD93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9C31B-BDD0-2040-8D9E-785127F9F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FF2B0-90C0-FC49-B207-9235AEAD2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56D36-75E8-2645-B885-0B30075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B6D82-76FF-AE4E-804E-1A035F1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9267F-B047-DD4D-9DAE-52C0A59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2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624-E198-CF47-9612-4D0B74D0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14053-D0AC-BE4E-9B3F-1FA9BE93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180E4-E4EA-C44B-A51E-A76F1F92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B4462-0B5E-2645-B291-03DF3EBA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05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792FD-0B37-2B4F-B2B1-2F6C82B8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F05D0-016E-E046-AE97-99863626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25A9-F54C-2F4B-991F-E9CA8F4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99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5CED-C3AB-9E40-A991-39439E6E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938-94FB-3B48-ADA5-8041580F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1345-8F35-444A-9AFF-684BE98D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8D6E7-971B-574E-B77C-A24D6CEB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8F58-25CB-1C46-AEB5-EBA0B8C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B66F-B004-494D-9BB2-CB221782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41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47DD-1FE4-D14D-B91B-8CFC9904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4182C-CC35-1540-B633-C84C5BD46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0DB91-43BD-064C-BBB2-742CD7B9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50B3-7909-1A42-BFB1-C97873F7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1A074-7144-FA48-A2A9-A9BBA59F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C2126-F15D-8741-AD3D-2994EE2E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42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D8740-E547-8040-9959-2B32ED78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A5AC-8AB3-804B-916F-2BC96871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2D96-6D5E-4A46-AB27-B305282AC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A637-863D-2B49-B8E9-63ABC2F28934}" type="datetimeFigureOut">
              <a:rPr lang="en-CN" smtClean="0"/>
              <a:t>4/6/21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6C7F-B8C5-174C-84EB-7B06810E9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AA71-46A7-3F43-8050-B1788265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96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99FDA2-BD6F-6B40-BD89-E79A39AB4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25898"/>
            <a:ext cx="9144000" cy="1655762"/>
          </a:xfrm>
        </p:spPr>
        <p:txBody>
          <a:bodyPr/>
          <a:lstStyle/>
          <a:p>
            <a:endParaRPr lang="en-CN" dirty="0"/>
          </a:p>
          <a:p>
            <a:r>
              <a:rPr lang="en-CN" dirty="0"/>
              <a:t>但宇豪</a:t>
            </a:r>
          </a:p>
          <a:p>
            <a:r>
              <a:rPr lang="en-CN"/>
              <a:t>20</a:t>
            </a:r>
            <a:r>
              <a:rPr lang="en-US" dirty="0"/>
              <a:t>21/4/6</a:t>
            </a:r>
            <a:endParaRPr lang="en-CN" dirty="0"/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B583C-A84E-AD49-835D-94A3E7EA63B9}"/>
              </a:ext>
            </a:extLst>
          </p:cNvPr>
          <p:cNvSpPr txBox="1"/>
          <p:nvPr/>
        </p:nvSpPr>
        <p:spPr>
          <a:xfrm>
            <a:off x="4988163" y="3964288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EMNLP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723B31-B9A5-9E4F-A1A1-D27F8FCA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50" y="976340"/>
            <a:ext cx="9931498" cy="2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2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E040D8CB-A6F7-F845-BC6C-763A322F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9177"/>
            <a:ext cx="7182219" cy="389162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7F29CC3-E79D-4E45-839E-09F43B3B5C1B}"/>
              </a:ext>
            </a:extLst>
          </p:cNvPr>
          <p:cNvSpPr txBox="1"/>
          <p:nvPr/>
        </p:nvSpPr>
        <p:spPr>
          <a:xfrm>
            <a:off x="1872489" y="3724987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每类取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8F9D71-4B66-0F44-B0DE-21744271A423}"/>
              </a:ext>
            </a:extLst>
          </p:cNvPr>
          <p:cNvSpPr txBox="1"/>
          <p:nvPr/>
        </p:nvSpPr>
        <p:spPr>
          <a:xfrm>
            <a:off x="989875" y="5546855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</a:rPr>
              <a:t>每类取</a:t>
            </a:r>
            <a:r>
              <a:rPr kumimoji="1" lang="en-US" altLang="zh-CN" dirty="0">
                <a:solidFill>
                  <a:srgbClr val="002060"/>
                </a:solidFill>
              </a:rPr>
              <a:t>k</a:t>
            </a:r>
            <a:r>
              <a:rPr kumimoji="1" lang="zh-CN" altLang="en-US" dirty="0">
                <a:solidFill>
                  <a:srgbClr val="002060"/>
                </a:solidFill>
              </a:rPr>
              <a:t>个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(</a:t>
            </a:r>
            <a:r>
              <a:rPr kumimoji="1" lang="zh-CN" altLang="en-US" dirty="0">
                <a:solidFill>
                  <a:srgbClr val="002060"/>
                </a:solidFill>
              </a:rPr>
              <a:t>每类只有</a:t>
            </a:r>
            <a:r>
              <a:rPr kumimoji="1" lang="en-US" altLang="zh-CN" dirty="0">
                <a:solidFill>
                  <a:srgbClr val="002060"/>
                </a:solidFill>
              </a:rPr>
              <a:t>k</a:t>
            </a:r>
            <a:r>
              <a:rPr kumimoji="1" lang="zh-CN" altLang="en-US" dirty="0">
                <a:solidFill>
                  <a:srgbClr val="002060"/>
                </a:solidFill>
              </a:rPr>
              <a:t>个数据带有标签</a:t>
            </a:r>
            <a:r>
              <a:rPr kumimoji="1" lang="en-US" altLang="zh-CN" dirty="0">
                <a:solidFill>
                  <a:srgbClr val="002060"/>
                </a:solidFill>
              </a:rPr>
              <a:t>)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4831DE-6FC9-844D-828C-C33D7B0224C1}"/>
              </a:ext>
            </a:extLst>
          </p:cNvPr>
          <p:cNvSpPr txBox="1"/>
          <p:nvPr/>
        </p:nvSpPr>
        <p:spPr>
          <a:xfrm>
            <a:off x="5053779" y="1732350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剩余数据作为</a:t>
            </a:r>
            <a:r>
              <a:rPr kumimoji="1" lang="en-US" altLang="zh-CN" dirty="0">
                <a:solidFill>
                  <a:srgbClr val="FF0000"/>
                </a:solidFill>
              </a:rPr>
              <a:t>query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set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432603-7C33-3E4B-87A3-6F3922068088}"/>
              </a:ext>
            </a:extLst>
          </p:cNvPr>
          <p:cNvSpPr txBox="1"/>
          <p:nvPr/>
        </p:nvSpPr>
        <p:spPr>
          <a:xfrm>
            <a:off x="4314952" y="5717625"/>
            <a:ext cx="4583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</a:rPr>
              <a:t>从每类</a:t>
            </a:r>
            <a:r>
              <a:rPr kumimoji="1" lang="en-US" altLang="zh-CN" dirty="0">
                <a:solidFill>
                  <a:srgbClr val="002060"/>
                </a:solidFill>
              </a:rPr>
              <a:t>k</a:t>
            </a:r>
            <a:r>
              <a:rPr kumimoji="1" lang="zh-CN" altLang="en-US" dirty="0">
                <a:solidFill>
                  <a:srgbClr val="002060"/>
                </a:solidFill>
              </a:rPr>
              <a:t>个带标签数据中取</a:t>
            </a:r>
            <a:r>
              <a:rPr kumimoji="1" lang="en-US" altLang="zh-CN" dirty="0">
                <a:solidFill>
                  <a:srgbClr val="002060"/>
                </a:solidFill>
              </a:rPr>
              <a:t>m</a:t>
            </a:r>
            <a:r>
              <a:rPr kumimoji="1" lang="zh-CN" altLang="en-US" dirty="0">
                <a:solidFill>
                  <a:srgbClr val="002060"/>
                </a:solidFill>
              </a:rPr>
              <a:t>个作为</a:t>
            </a:r>
            <a:r>
              <a:rPr kumimoji="1" lang="en-US" altLang="zh-CN" dirty="0">
                <a:solidFill>
                  <a:srgbClr val="002060"/>
                </a:solidFill>
              </a:rPr>
              <a:t>query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</a:rPr>
              <a:t>set</a:t>
            </a:r>
          </a:p>
          <a:p>
            <a:pPr algn="ctr"/>
            <a:r>
              <a:rPr kumimoji="1" lang="zh-CN" altLang="en-US" dirty="0">
                <a:solidFill>
                  <a:srgbClr val="002060"/>
                </a:solidFill>
              </a:rPr>
              <a:t>（</a:t>
            </a:r>
            <a:r>
              <a:rPr kumimoji="1" lang="en-US" altLang="zh-CN" dirty="0">
                <a:solidFill>
                  <a:srgbClr val="002060"/>
                </a:solidFill>
              </a:rPr>
              <a:t>m &lt; k</a:t>
            </a:r>
            <a:r>
              <a:rPr kumimoji="1" lang="zh-CN" altLang="en-US" dirty="0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9C1821-3FDB-484D-86F7-64E9C005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56F767-5A92-7D47-8058-C96BBC294366}"/>
              </a:ext>
            </a:extLst>
          </p:cNvPr>
          <p:cNvSpPr/>
          <p:nvPr/>
        </p:nvSpPr>
        <p:spPr>
          <a:xfrm>
            <a:off x="5053780" y="2230484"/>
            <a:ext cx="2772697" cy="1494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41380B-E82B-FD4B-A927-D95CB95EB54D}"/>
              </a:ext>
            </a:extLst>
          </p:cNvPr>
          <p:cNvSpPr/>
          <p:nvPr/>
        </p:nvSpPr>
        <p:spPr>
          <a:xfrm>
            <a:off x="5053779" y="4260845"/>
            <a:ext cx="2772697" cy="1494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209449E-660C-F54E-9892-736ABA0F54E4}"/>
              </a:ext>
            </a:extLst>
          </p:cNvPr>
          <p:cNvCxnSpPr/>
          <p:nvPr/>
        </p:nvCxnSpPr>
        <p:spPr>
          <a:xfrm>
            <a:off x="7826476" y="2977736"/>
            <a:ext cx="698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D00911C-48E2-C945-BF85-562963319C2B}"/>
              </a:ext>
            </a:extLst>
          </p:cNvPr>
          <p:cNvCxnSpPr/>
          <p:nvPr/>
        </p:nvCxnSpPr>
        <p:spPr>
          <a:xfrm>
            <a:off x="7826476" y="5008097"/>
            <a:ext cx="698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2F45870-B675-DE46-9383-60D040576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693" y="2812636"/>
            <a:ext cx="381000" cy="330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0BEB5D-A55A-2243-B649-A0BD59CB6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693" y="4842997"/>
            <a:ext cx="406400" cy="330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E12F9D-2BD6-5346-86CE-B6D34F5AD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872" y="3724988"/>
            <a:ext cx="1511300" cy="3556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FF5ED96-0173-B943-9441-76C50CEA67F2}"/>
              </a:ext>
            </a:extLst>
          </p:cNvPr>
          <p:cNvSpPr/>
          <p:nvPr/>
        </p:nvSpPr>
        <p:spPr>
          <a:xfrm>
            <a:off x="4213409" y="1583904"/>
            <a:ext cx="7533114" cy="4908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6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18A72-7870-6549-84DE-26D9C7DC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6F7D4-FBF6-6B4B-BA2D-99E34A03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3D70E-35CD-B74F-AB63-347C5F1F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29" y="0"/>
            <a:ext cx="8319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05F40-4B43-6F4A-A42C-AF31925C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is it worth transforming an NLP task into textual entailment?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EBC7BF-1FA2-FA4B-8424-9E1F4181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20" y="1917875"/>
            <a:ext cx="5915959" cy="44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776F-D353-774F-B766-3B7011C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Coreference Resolution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2B0ED-79DE-CC44-BBF4-ED4F08CA3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47" y="2730500"/>
            <a:ext cx="7429500" cy="139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C1BEC-8C1A-124C-A861-5C59E48B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53" y="4125845"/>
            <a:ext cx="7416800" cy="1358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3DEAA7-9697-2545-84F5-B06FEFFD9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047" y="1373255"/>
            <a:ext cx="7531100" cy="1435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0D8C03-D2A4-FB4A-814F-3BB46CC5A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29" y="5444990"/>
            <a:ext cx="5192806" cy="12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6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F45CB-B0B3-7040-BB01-AF5DC521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Answering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530FDA-6A5F-2F4C-A0F0-B9005615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084605"/>
            <a:ext cx="7480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5BD75-FC99-224E-AA6B-957BC019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EBC29-CC83-DD45-ACAF-B80D3132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50A2E-D30A-5345-A7B3-8744ACD9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04" y="0"/>
            <a:ext cx="4703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CA5F5-B4D9-3B43-A27B-46337F1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28DC0-9D1A-4546-8DD9-56F4F5F0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利用</a:t>
            </a:r>
            <a:r>
              <a:rPr kumimoji="1" lang="en-US" altLang="zh-CN" u="sng" dirty="0"/>
              <a:t>NLI(</a:t>
            </a:r>
            <a:r>
              <a:rPr kumimoji="1" lang="zh-CN" altLang="en-US" u="sng" dirty="0"/>
              <a:t>自然语言推理</a:t>
            </a:r>
            <a:r>
              <a:rPr kumimoji="1" lang="en-US" altLang="zh-CN" u="sng" dirty="0"/>
              <a:t>)</a:t>
            </a:r>
            <a:r>
              <a:rPr kumimoji="1" lang="zh-CN" altLang="en-US" dirty="0"/>
              <a:t>数据来帮助构建</a:t>
            </a:r>
            <a:r>
              <a:rPr kumimoji="1" lang="zh-CN" altLang="en-US" u="sng" dirty="0"/>
              <a:t>通用</a:t>
            </a:r>
            <a:r>
              <a:rPr kumimoji="1" lang="en-US" altLang="zh-CN" u="sng" dirty="0"/>
              <a:t>(cross-domain)</a:t>
            </a:r>
            <a:r>
              <a:rPr kumimoji="1" lang="zh-CN" altLang="en-US" dirty="0"/>
              <a:t>的</a:t>
            </a:r>
            <a:r>
              <a:rPr kumimoji="1" lang="zh-CN" altLang="en-US" u="sng" dirty="0"/>
              <a:t>小样本文本分类器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45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7432-4EA2-DD42-BF43-C5F801A5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MNLI</a:t>
            </a:r>
            <a:endParaRPr kumimoji="1" lang="zh-CN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BA8FBD1-1A9E-A948-884D-AFC11221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8" y="2274838"/>
            <a:ext cx="10870824" cy="30307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F4FFAC-185B-4A48-81FE-92D0A94D0C60}"/>
              </a:ext>
            </a:extLst>
          </p:cNvPr>
          <p:cNvSpPr/>
          <p:nvPr/>
        </p:nvSpPr>
        <p:spPr>
          <a:xfrm>
            <a:off x="5359488" y="2390051"/>
            <a:ext cx="914400" cy="259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F720C-AB05-5C4D-83FB-837C5B956CD2}"/>
              </a:ext>
            </a:extLst>
          </p:cNvPr>
          <p:cNvSpPr/>
          <p:nvPr/>
        </p:nvSpPr>
        <p:spPr>
          <a:xfrm>
            <a:off x="5359488" y="2921438"/>
            <a:ext cx="914400" cy="259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4FFAC-185B-4A48-81FE-92D0A94D0C60}"/>
              </a:ext>
            </a:extLst>
          </p:cNvPr>
          <p:cNvSpPr/>
          <p:nvPr/>
        </p:nvSpPr>
        <p:spPr>
          <a:xfrm>
            <a:off x="5430695" y="3333464"/>
            <a:ext cx="1247578" cy="259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4FFAC-185B-4A48-81FE-92D0A94D0C60}"/>
              </a:ext>
            </a:extLst>
          </p:cNvPr>
          <p:cNvSpPr/>
          <p:nvPr/>
        </p:nvSpPr>
        <p:spPr>
          <a:xfrm>
            <a:off x="5481145" y="3864851"/>
            <a:ext cx="914400" cy="259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F4FFAC-185B-4A48-81FE-92D0A94D0C60}"/>
              </a:ext>
            </a:extLst>
          </p:cNvPr>
          <p:cNvSpPr/>
          <p:nvPr/>
        </p:nvSpPr>
        <p:spPr>
          <a:xfrm>
            <a:off x="5430695" y="4314039"/>
            <a:ext cx="914400" cy="259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F4FFAC-185B-4A48-81FE-92D0A94D0C60}"/>
              </a:ext>
            </a:extLst>
          </p:cNvPr>
          <p:cNvSpPr/>
          <p:nvPr/>
        </p:nvSpPr>
        <p:spPr>
          <a:xfrm>
            <a:off x="5430695" y="4822499"/>
            <a:ext cx="914400" cy="259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37DBA0-3F87-AC47-90AD-276E80BE74A8}"/>
              </a:ext>
            </a:extLst>
          </p:cNvPr>
          <p:cNvSpPr txBox="1"/>
          <p:nvPr/>
        </p:nvSpPr>
        <p:spPr>
          <a:xfrm>
            <a:off x="1137138" y="1751930"/>
            <a:ext cx="1213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Premise</a:t>
            </a:r>
            <a:endParaRPr kumimoji="1"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C77394-6EF7-EA49-88F8-31C73D38C6D2}"/>
              </a:ext>
            </a:extLst>
          </p:cNvPr>
          <p:cNvSpPr txBox="1"/>
          <p:nvPr/>
        </p:nvSpPr>
        <p:spPr>
          <a:xfrm>
            <a:off x="8100645" y="175193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Hypothesis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13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776F-D353-774F-B766-3B7011C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Coreference Resolution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Dataset: GAP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2B0ED-79DE-CC44-BBF4-ED4F08CA3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3272665"/>
            <a:ext cx="7429500" cy="139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C1BEC-8C1A-124C-A861-5C59E48B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5133975"/>
            <a:ext cx="7416800" cy="1358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3DEAA7-9697-2545-84F5-B06FEFFD9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50" y="1373255"/>
            <a:ext cx="7531100" cy="1435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B5795B-568D-3146-8E47-F462B33C8155}"/>
              </a:ext>
            </a:extLst>
          </p:cNvPr>
          <p:cNvSpPr txBox="1"/>
          <p:nvPr/>
        </p:nvSpPr>
        <p:spPr>
          <a:xfrm>
            <a:off x="838200" y="1906139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Premise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3199A9-3C8A-A144-959B-D900A05EF2A2}"/>
              </a:ext>
            </a:extLst>
          </p:cNvPr>
          <p:cNvSpPr txBox="1"/>
          <p:nvPr/>
        </p:nvSpPr>
        <p:spPr>
          <a:xfrm>
            <a:off x="838200" y="378649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Hypothesis1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1A4E04-E549-BD41-982A-924EA8AD7A50}"/>
              </a:ext>
            </a:extLst>
          </p:cNvPr>
          <p:cNvSpPr txBox="1"/>
          <p:nvPr/>
        </p:nvSpPr>
        <p:spPr>
          <a:xfrm>
            <a:off x="838200" y="562875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Hypothesis2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5A12B-4007-8C40-AC95-D330E086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07E5C-3E21-0542-AF39-962281A7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56" y="1583606"/>
            <a:ext cx="5502088" cy="50484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8C1B97-C13C-F442-A314-F0638C5BB498}"/>
              </a:ext>
            </a:extLst>
          </p:cNvPr>
          <p:cNvSpPr txBox="1"/>
          <p:nvPr/>
        </p:nvSpPr>
        <p:spPr>
          <a:xfrm>
            <a:off x="7315200" y="1841500"/>
            <a:ext cx="36414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模型输入：</a:t>
            </a:r>
            <a:endParaRPr kumimoji="1" lang="en-US" altLang="zh-CN" dirty="0"/>
          </a:p>
          <a:p>
            <a:r>
              <a:rPr kumimoji="1" lang="en-US" altLang="zh-CN" dirty="0"/>
              <a:t>[CLS]  premise [SEP] hypothesis [SEP]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aka: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[CLS]  text [SEP] label [SEP]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模型输出：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三类上的概率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e: entailment </a:t>
            </a:r>
            <a:r>
              <a:rPr kumimoji="1" lang="zh-CN" altLang="en-US" dirty="0"/>
              <a:t>成立</a:t>
            </a:r>
            <a:endParaRPr kumimoji="1" lang="en-US" altLang="zh-CN" dirty="0"/>
          </a:p>
          <a:p>
            <a:r>
              <a:rPr kumimoji="1" lang="en-US" altLang="zh-CN" dirty="0"/>
              <a:t>n: neutral</a:t>
            </a:r>
            <a:r>
              <a:rPr kumimoji="1" lang="zh-CN" altLang="en-US" dirty="0"/>
              <a:t> 未知</a:t>
            </a:r>
            <a:endParaRPr kumimoji="1" lang="en-US" altLang="zh-CN" dirty="0"/>
          </a:p>
          <a:p>
            <a:r>
              <a:rPr kumimoji="1" lang="en-US" altLang="zh-CN" dirty="0"/>
              <a:t>c: contradiction</a:t>
            </a:r>
            <a:r>
              <a:rPr kumimoji="1" lang="zh-CN" altLang="en-US" dirty="0"/>
              <a:t> 不成立</a:t>
            </a:r>
          </a:p>
        </p:txBody>
      </p:sp>
    </p:spTree>
    <p:extLst>
      <p:ext uri="{BB962C8B-B14F-4D97-AF65-F5344CB8AC3E}">
        <p14:creationId xmlns:p14="http://schemas.microsoft.com/office/powerpoint/2010/main" val="24006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7B76D-0DD5-7A4F-9121-6B681B20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61457-AED5-6C4C-BC77-69EFE50C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741" y="2141537"/>
            <a:ext cx="4726259" cy="435133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000" dirty="0"/>
              <a:t>假设训练集和测试集数据分布相同</a:t>
            </a: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000" dirty="0"/>
              <a:t>使用训练集对模型进行预训练，在</a:t>
            </a: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数据上进行</a:t>
            </a:r>
            <a:r>
              <a:rPr kumimoji="1" lang="en-US" altLang="zh-CN" sz="2000" dirty="0"/>
              <a:t>fine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，在</a:t>
            </a:r>
            <a:r>
              <a:rPr kumimoji="1" lang="en-US" altLang="zh-CN" sz="2000" dirty="0"/>
              <a:t>query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 上进行预测</a:t>
            </a: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sz="2000" dirty="0"/>
              <a:t>n-way k-shot</a:t>
            </a:r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000" dirty="0"/>
              <a:t>预测的类别为</a:t>
            </a:r>
            <a:r>
              <a:rPr kumimoji="1" lang="en-US" altLang="zh-CN" sz="2000" dirty="0"/>
              <a:t>k</a:t>
            </a:r>
            <a:r>
              <a:rPr kumimoji="1" lang="zh-CN" altLang="en-US" sz="2000" dirty="0"/>
              <a:t>类。</a:t>
            </a: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BC4756-80AC-9A4C-8AD5-E67F3448F370}"/>
              </a:ext>
            </a:extLst>
          </p:cNvPr>
          <p:cNvSpPr txBox="1">
            <a:spLocks/>
          </p:cNvSpPr>
          <p:nvPr/>
        </p:nvSpPr>
        <p:spPr>
          <a:xfrm>
            <a:off x="6627541" y="2141537"/>
            <a:ext cx="47262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000" dirty="0"/>
              <a:t>假设训练集和测试集数据分布不同</a:t>
            </a: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000" dirty="0"/>
              <a:t>在预训练和</a:t>
            </a:r>
            <a:r>
              <a:rPr kumimoji="1" lang="en-US" altLang="zh-CN" sz="2000" dirty="0"/>
              <a:t>fine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阶段，使用</a:t>
            </a:r>
            <a:r>
              <a:rPr kumimoji="1" lang="en-US" altLang="zh-CN" sz="2000" dirty="0"/>
              <a:t>Source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Domain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Target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Domain</a:t>
            </a:r>
            <a:r>
              <a:rPr kumimoji="1" lang="zh-CN" altLang="en-US" sz="2000" dirty="0"/>
              <a:t>数据一起训练</a:t>
            </a: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sz="2000" dirty="0"/>
              <a:t>3-way k-shot</a:t>
            </a:r>
            <a:endParaRPr kumimoji="1" lang="zh-CN" altLang="en-US" sz="2000" dirty="0"/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000" dirty="0"/>
              <a:t>预测的类别为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类，分别为</a:t>
            </a:r>
            <a:r>
              <a:rPr kumimoji="1" lang="en-US" altLang="zh-CN" sz="2000" dirty="0"/>
              <a:t>e(entailment)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n(neutral)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c(contradiction)</a:t>
            </a:r>
          </a:p>
          <a:p>
            <a:pPr>
              <a:buFont typeface="Wingdings" pitchFamily="2" charset="2"/>
              <a:buChar char="ü"/>
            </a:pPr>
            <a:endParaRPr kumimoji="1"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613704-D6C2-184D-B5B5-1C956DCFC7F0}"/>
              </a:ext>
            </a:extLst>
          </p:cNvPr>
          <p:cNvSpPr txBox="1"/>
          <p:nvPr/>
        </p:nvSpPr>
        <p:spPr>
          <a:xfrm>
            <a:off x="1055109" y="1855669"/>
            <a:ext cx="457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b="1" dirty="0"/>
              <a:t>往常基于原型的小样本文本分类模型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67D21F-AAA2-7A47-855E-C7539EF0C718}"/>
              </a:ext>
            </a:extLst>
          </p:cNvPr>
          <p:cNvSpPr txBox="1"/>
          <p:nvPr/>
        </p:nvSpPr>
        <p:spPr>
          <a:xfrm>
            <a:off x="6328174" y="1855669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b="1" dirty="0"/>
              <a:t>本文提出的模型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250B561-20D1-D948-B26D-57784BCF5124}"/>
              </a:ext>
            </a:extLst>
          </p:cNvPr>
          <p:cNvCxnSpPr>
            <a:cxnSpLocks/>
          </p:cNvCxnSpPr>
          <p:nvPr/>
        </p:nvCxnSpPr>
        <p:spPr>
          <a:xfrm>
            <a:off x="6096000" y="1855669"/>
            <a:ext cx="0" cy="36940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DA07E-6465-F349-84BD-E8B9020B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107783-AA12-EF49-8F61-249DAA7B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4" y="1690688"/>
            <a:ext cx="7182219" cy="38916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A16AE5-A9C9-1D4E-A4FB-5E4896793272}"/>
              </a:ext>
            </a:extLst>
          </p:cNvPr>
          <p:cNvSpPr txBox="1"/>
          <p:nvPr/>
        </p:nvSpPr>
        <p:spPr>
          <a:xfrm>
            <a:off x="8655759" y="1845920"/>
            <a:ext cx="246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r>
              <a:rPr kumimoji="1" lang="en-US" altLang="zh-CN" dirty="0"/>
              <a:t>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A8C9C7-BA07-7444-837A-C98892CDB350}"/>
              </a:ext>
            </a:extLst>
          </p:cNvPr>
          <p:cNvSpPr txBox="1"/>
          <p:nvPr/>
        </p:nvSpPr>
        <p:spPr>
          <a:xfrm>
            <a:off x="1445343" y="3636498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每类取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40DC48-ABF9-9947-8581-F0934E15B7EE}"/>
              </a:ext>
            </a:extLst>
          </p:cNvPr>
          <p:cNvSpPr txBox="1"/>
          <p:nvPr/>
        </p:nvSpPr>
        <p:spPr>
          <a:xfrm>
            <a:off x="562729" y="5458366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</a:rPr>
              <a:t>每类取</a:t>
            </a:r>
            <a:r>
              <a:rPr kumimoji="1" lang="en-US" altLang="zh-CN" dirty="0">
                <a:solidFill>
                  <a:srgbClr val="002060"/>
                </a:solidFill>
              </a:rPr>
              <a:t>k</a:t>
            </a:r>
            <a:r>
              <a:rPr kumimoji="1" lang="zh-CN" altLang="en-US" dirty="0">
                <a:solidFill>
                  <a:srgbClr val="002060"/>
                </a:solidFill>
              </a:rPr>
              <a:t>个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002060"/>
                </a:solidFill>
              </a:rPr>
              <a:t>(</a:t>
            </a:r>
            <a:r>
              <a:rPr kumimoji="1" lang="zh-CN" altLang="en-US" dirty="0">
                <a:solidFill>
                  <a:srgbClr val="002060"/>
                </a:solidFill>
              </a:rPr>
              <a:t>每类只有</a:t>
            </a:r>
            <a:r>
              <a:rPr kumimoji="1" lang="en-US" altLang="zh-CN" dirty="0">
                <a:solidFill>
                  <a:srgbClr val="002060"/>
                </a:solidFill>
              </a:rPr>
              <a:t>k</a:t>
            </a:r>
            <a:r>
              <a:rPr kumimoji="1" lang="zh-CN" altLang="en-US" dirty="0">
                <a:solidFill>
                  <a:srgbClr val="002060"/>
                </a:solidFill>
              </a:rPr>
              <a:t>个数据带有标签</a:t>
            </a:r>
            <a:r>
              <a:rPr kumimoji="1" lang="en-US" altLang="zh-CN" dirty="0">
                <a:solidFill>
                  <a:srgbClr val="002060"/>
                </a:solidFill>
              </a:rPr>
              <a:t>)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36ABC-62C6-E442-AA7A-1B451E38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654" y="3796140"/>
            <a:ext cx="3276292" cy="9038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28EBB0-5A18-DF44-803E-6DAA43534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721" y="4786799"/>
            <a:ext cx="2108200" cy="44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D953E2-3DD8-1841-80DF-F0898813D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041" y="5395701"/>
            <a:ext cx="1689100" cy="431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009E0A7-F45D-2540-BAE9-AC5E40F70837}"/>
              </a:ext>
            </a:extLst>
          </p:cNvPr>
          <p:cNvSpPr txBox="1"/>
          <p:nvPr/>
        </p:nvSpPr>
        <p:spPr>
          <a:xfrm>
            <a:off x="8726734" y="2933652"/>
            <a:ext cx="305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生成六个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</a:p>
          <a:p>
            <a:r>
              <a:rPr kumimoji="1" lang="en-US" altLang="zh-CN" dirty="0"/>
              <a:t>(S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</a:t>
            </a:r>
            <a:r>
              <a:rPr kumimoji="1" lang="zh-CN" altLang="en-US" dirty="0"/>
              <a:t>上的</a:t>
            </a:r>
            <a:r>
              <a:rPr kumimoji="1" lang="en-US" altLang="zh-CN" dirty="0"/>
              <a:t>entailment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neutral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contradiction)</a:t>
            </a:r>
            <a:r>
              <a:rPr kumimoji="1" lang="zh-CN" altLang="en-US" dirty="0"/>
              <a:t>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24D0E4-378D-DC43-9368-19B5C99D1333}"/>
              </a:ext>
            </a:extLst>
          </p:cNvPr>
          <p:cNvSpPr/>
          <p:nvPr/>
        </p:nvSpPr>
        <p:spPr>
          <a:xfrm>
            <a:off x="411054" y="1690688"/>
            <a:ext cx="3211377" cy="465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5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F077-2B63-9245-BE4C-46BE0C2E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A1D33-9C02-6847-9A26-9E9B5DFC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756" y="2309599"/>
            <a:ext cx="5486400" cy="2844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FD9960-1B63-E247-89DB-973ED0BBE10A}"/>
              </a:ext>
            </a:extLst>
          </p:cNvPr>
          <p:cNvSpPr txBox="1"/>
          <p:nvPr/>
        </p:nvSpPr>
        <p:spPr>
          <a:xfrm>
            <a:off x="1567700" y="30387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AC82A-C0E1-1945-AE71-2FA083FB7966}"/>
              </a:ext>
            </a:extLst>
          </p:cNvPr>
          <p:cNvSpPr txBox="1"/>
          <p:nvPr/>
        </p:nvSpPr>
        <p:spPr>
          <a:xfrm>
            <a:off x="4382250" y="30387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FF0277-C138-8449-9D6B-DC748CEA888B}"/>
              </a:ext>
            </a:extLst>
          </p:cNvPr>
          <p:cNvSpPr/>
          <p:nvPr/>
        </p:nvSpPr>
        <p:spPr>
          <a:xfrm>
            <a:off x="3227220" y="2828253"/>
            <a:ext cx="196645" cy="795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A548CB-8D63-914D-9810-B01C43F22745}"/>
              </a:ext>
            </a:extLst>
          </p:cNvPr>
          <p:cNvSpPr/>
          <p:nvPr/>
        </p:nvSpPr>
        <p:spPr>
          <a:xfrm>
            <a:off x="3637922" y="2828252"/>
            <a:ext cx="196645" cy="795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B9004F-3FB4-F946-A52D-FF1DDE1AB163}"/>
              </a:ext>
            </a:extLst>
          </p:cNvPr>
          <p:cNvSpPr/>
          <p:nvPr/>
        </p:nvSpPr>
        <p:spPr>
          <a:xfrm>
            <a:off x="4048624" y="2828251"/>
            <a:ext cx="196645" cy="795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D8C495-54BC-DC4B-A72E-86B7CD25D4C9}"/>
              </a:ext>
            </a:extLst>
          </p:cNvPr>
          <p:cNvSpPr/>
          <p:nvPr/>
        </p:nvSpPr>
        <p:spPr>
          <a:xfrm>
            <a:off x="1980640" y="2828253"/>
            <a:ext cx="196645" cy="795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211548-08CA-764F-A751-F38243012065}"/>
              </a:ext>
            </a:extLst>
          </p:cNvPr>
          <p:cNvSpPr/>
          <p:nvPr/>
        </p:nvSpPr>
        <p:spPr>
          <a:xfrm>
            <a:off x="2391342" y="2828252"/>
            <a:ext cx="196645" cy="795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6207C6-4A94-A640-A973-D892AC3EB89F}"/>
              </a:ext>
            </a:extLst>
          </p:cNvPr>
          <p:cNvSpPr/>
          <p:nvPr/>
        </p:nvSpPr>
        <p:spPr>
          <a:xfrm>
            <a:off x="2802044" y="2828251"/>
            <a:ext cx="196645" cy="795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9EFF-794A-D34F-B14D-7D48505C7B8A}"/>
              </a:ext>
            </a:extLst>
          </p:cNvPr>
          <p:cNvSpPr txBox="1"/>
          <p:nvPr/>
        </p:nvSpPr>
        <p:spPr>
          <a:xfrm>
            <a:off x="1925890" y="247379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      n      c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6BB8BC-17CF-E344-BAC3-42409D2DC5A3}"/>
              </a:ext>
            </a:extLst>
          </p:cNvPr>
          <p:cNvSpPr txBox="1"/>
          <p:nvPr/>
        </p:nvSpPr>
        <p:spPr>
          <a:xfrm>
            <a:off x="3157293" y="24588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      n      c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1447D-74B7-F042-ACE4-78603A20D355}"/>
              </a:ext>
            </a:extLst>
          </p:cNvPr>
          <p:cNvSpPr/>
          <p:nvPr/>
        </p:nvSpPr>
        <p:spPr>
          <a:xfrm>
            <a:off x="3030575" y="4679302"/>
            <a:ext cx="196645" cy="7955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9413BB-FA06-F741-A0EA-D681888DBF92}"/>
              </a:ext>
            </a:extLst>
          </p:cNvPr>
          <p:cNvSpPr txBox="1"/>
          <p:nvPr/>
        </p:nvSpPr>
        <p:spPr>
          <a:xfrm>
            <a:off x="2975650" y="43099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FB91CBBA-B40B-BF4E-BA74-A07AF3E39C5B}"/>
              </a:ext>
            </a:extLst>
          </p:cNvPr>
          <p:cNvSpPr/>
          <p:nvPr/>
        </p:nvSpPr>
        <p:spPr>
          <a:xfrm rot="10800000">
            <a:off x="2970331" y="3818978"/>
            <a:ext cx="306494" cy="505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09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F077-2B63-9245-BE4C-46BE0C2E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Probability Distribution Per Query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FD9960-1B63-E247-89DB-973ED0BBE10A}"/>
              </a:ext>
            </a:extLst>
          </p:cNvPr>
          <p:cNvSpPr txBox="1"/>
          <p:nvPr/>
        </p:nvSpPr>
        <p:spPr>
          <a:xfrm>
            <a:off x="1636526" y="40567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AC82A-C0E1-1945-AE71-2FA083FB7966}"/>
              </a:ext>
            </a:extLst>
          </p:cNvPr>
          <p:cNvSpPr txBox="1"/>
          <p:nvPr/>
        </p:nvSpPr>
        <p:spPr>
          <a:xfrm>
            <a:off x="4451076" y="40567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FF0277-C138-8449-9D6B-DC748CEA888B}"/>
              </a:ext>
            </a:extLst>
          </p:cNvPr>
          <p:cNvSpPr/>
          <p:nvPr/>
        </p:nvSpPr>
        <p:spPr>
          <a:xfrm>
            <a:off x="3296046" y="3846233"/>
            <a:ext cx="196645" cy="795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A548CB-8D63-914D-9810-B01C43F22745}"/>
              </a:ext>
            </a:extLst>
          </p:cNvPr>
          <p:cNvSpPr/>
          <p:nvPr/>
        </p:nvSpPr>
        <p:spPr>
          <a:xfrm>
            <a:off x="3706748" y="3846232"/>
            <a:ext cx="196645" cy="795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B9004F-3FB4-F946-A52D-FF1DDE1AB163}"/>
              </a:ext>
            </a:extLst>
          </p:cNvPr>
          <p:cNvSpPr/>
          <p:nvPr/>
        </p:nvSpPr>
        <p:spPr>
          <a:xfrm>
            <a:off x="4117450" y="3846231"/>
            <a:ext cx="196645" cy="795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D8C495-54BC-DC4B-A72E-86B7CD25D4C9}"/>
              </a:ext>
            </a:extLst>
          </p:cNvPr>
          <p:cNvSpPr/>
          <p:nvPr/>
        </p:nvSpPr>
        <p:spPr>
          <a:xfrm>
            <a:off x="2049466" y="3846233"/>
            <a:ext cx="196645" cy="795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211548-08CA-764F-A751-F38243012065}"/>
              </a:ext>
            </a:extLst>
          </p:cNvPr>
          <p:cNvSpPr/>
          <p:nvPr/>
        </p:nvSpPr>
        <p:spPr>
          <a:xfrm>
            <a:off x="2460168" y="3846232"/>
            <a:ext cx="196645" cy="795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6207C6-4A94-A640-A973-D892AC3EB89F}"/>
              </a:ext>
            </a:extLst>
          </p:cNvPr>
          <p:cNvSpPr/>
          <p:nvPr/>
        </p:nvSpPr>
        <p:spPr>
          <a:xfrm>
            <a:off x="2870870" y="3846231"/>
            <a:ext cx="196645" cy="795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9EFF-794A-D34F-B14D-7D48505C7B8A}"/>
              </a:ext>
            </a:extLst>
          </p:cNvPr>
          <p:cNvSpPr txBox="1"/>
          <p:nvPr/>
        </p:nvSpPr>
        <p:spPr>
          <a:xfrm>
            <a:off x="1994716" y="349177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      n      c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6BB8BC-17CF-E344-BAC3-42409D2DC5A3}"/>
              </a:ext>
            </a:extLst>
          </p:cNvPr>
          <p:cNvSpPr txBox="1"/>
          <p:nvPr/>
        </p:nvSpPr>
        <p:spPr>
          <a:xfrm>
            <a:off x="3226119" y="347686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      n      c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1447D-74B7-F042-ACE4-78603A20D355}"/>
              </a:ext>
            </a:extLst>
          </p:cNvPr>
          <p:cNvSpPr/>
          <p:nvPr/>
        </p:nvSpPr>
        <p:spPr>
          <a:xfrm>
            <a:off x="3099401" y="5697282"/>
            <a:ext cx="196645" cy="7955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9413BB-FA06-F741-A0EA-D681888DBF92}"/>
              </a:ext>
            </a:extLst>
          </p:cNvPr>
          <p:cNvSpPr txBox="1"/>
          <p:nvPr/>
        </p:nvSpPr>
        <p:spPr>
          <a:xfrm>
            <a:off x="3044476" y="53279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FB91CBBA-B40B-BF4E-BA74-A07AF3E39C5B}"/>
              </a:ext>
            </a:extLst>
          </p:cNvPr>
          <p:cNvSpPr/>
          <p:nvPr/>
        </p:nvSpPr>
        <p:spPr>
          <a:xfrm rot="10800000">
            <a:off x="3039157" y="4836958"/>
            <a:ext cx="306494" cy="505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3EDC24-0652-C74A-9B4B-DFEBC922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90" y="3115323"/>
            <a:ext cx="457200" cy="342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56C943-53DA-3440-B5BD-00920D83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10" y="3115323"/>
            <a:ext cx="444500" cy="34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8DA08F-D913-5D42-9DA0-E3F96414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542" y="3397466"/>
            <a:ext cx="832233" cy="2232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DBE9ABE-0851-C041-8620-367F6F13A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07" y="3409660"/>
            <a:ext cx="724105" cy="1642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13C3CD0-8522-2649-B058-48B0F8D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612" y="2397028"/>
            <a:ext cx="4605607" cy="17210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25BB2D7-9652-6040-861B-7D339E256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612" y="4396318"/>
            <a:ext cx="985684" cy="3754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ABE8573-C7B7-4341-BAD1-1F2DC9CB79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5552" y="4396318"/>
            <a:ext cx="2809922" cy="346756"/>
          </a:xfrm>
          <a:prstGeom prst="rect">
            <a:avLst/>
          </a:prstGeom>
        </p:spPr>
      </p:pic>
      <p:sp>
        <p:nvSpPr>
          <p:cNvPr id="25" name="下箭头 24">
            <a:extLst>
              <a:ext uri="{FF2B5EF4-FFF2-40B4-BE49-F238E27FC236}">
                <a16:creationId xmlns:a16="http://schemas.microsoft.com/office/drawing/2014/main" id="{FD9DE54B-75C4-3A41-ADAC-F45FA1F9CE75}"/>
              </a:ext>
            </a:extLst>
          </p:cNvPr>
          <p:cNvSpPr/>
          <p:nvPr/>
        </p:nvSpPr>
        <p:spPr>
          <a:xfrm rot="10800000">
            <a:off x="3039156" y="2501013"/>
            <a:ext cx="306494" cy="505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C78EDE1-3886-1B41-ADDC-C3DA2CEFFD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4650" y="1758546"/>
            <a:ext cx="381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375</Words>
  <Application>Microsoft Macintosh PowerPoint</Application>
  <PresentationFormat>宽屏</PresentationFormat>
  <Paragraphs>86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Motivation</vt:lpstr>
      <vt:lpstr>MNLI</vt:lpstr>
      <vt:lpstr>Coreference Resolution（Dataset: GAP）</vt:lpstr>
      <vt:lpstr>Overview</vt:lpstr>
      <vt:lpstr>对比</vt:lpstr>
      <vt:lpstr>Class Representation</vt:lpstr>
      <vt:lpstr>Matching Function</vt:lpstr>
      <vt:lpstr>Probability Distribution Per Query</vt:lpstr>
      <vt:lpstr>Loss</vt:lpstr>
      <vt:lpstr>PowerPoint 演示文稿</vt:lpstr>
      <vt:lpstr>When is it worth transforming an NLP task into textual entailment?</vt:lpstr>
      <vt:lpstr>Coreference Resolution</vt:lpstr>
      <vt:lpstr>Question Answering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BERT-INT: A BERT-based Interaction Model For Knowledge Graph Alignment</dc:title>
  <dc:creator>Yuhao But</dc:creator>
  <cp:lastModifiedBy>Yuhao But</cp:lastModifiedBy>
  <cp:revision>105</cp:revision>
  <dcterms:created xsi:type="dcterms:W3CDTF">2020-11-04T06:40:54Z</dcterms:created>
  <dcterms:modified xsi:type="dcterms:W3CDTF">2021-04-06T09:52:48Z</dcterms:modified>
</cp:coreProperties>
</file>